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rawsoft.com/edraw-max.php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9" name="Group1859"/>
          <p:cNvGrpSpPr/>
          <p:nvPr/>
        </p:nvGrpSpPr>
        <p:grpSpPr>
          <a:xfrm>
            <a:off x="-188000" y="61000"/>
            <a:ext cx="9520000" cy="6736000"/>
            <a:chOff x="-188000" y="61000"/>
            <a:chExt cx="9520000" cy="6736000"/>
          </a:xfrm>
        </p:grpSpPr>
        <p:grpSp>
          <p:nvGrpSpPr>
            <p:cNvPr id="790" name="Background"/>
            <p:cNvGrpSpPr/>
            <p:nvPr/>
          </p:nvGrpSpPr>
          <p:grpSpPr>
            <a:xfrm>
              <a:off x="-180000" y="69000"/>
              <a:ext cx="9504000" cy="6720000"/>
              <a:chOff x="-180000" y="69000"/>
              <a:chExt cx="9504000" cy="6720000"/>
            </a:xfrm>
          </p:grpSpPr>
          <p:sp>
            <p:nvSpPr>
              <p:cNvPr id="791" name="Freeform 790"/>
              <p:cNvSpPr/>
              <p:nvPr/>
            </p:nvSpPr>
            <p:spPr>
              <a:xfrm>
                <a:off x="-180000" y="69000"/>
                <a:ext cx="9504000" cy="6720000"/>
              </a:xfrm>
              <a:custGeom>
                <a:avLst/>
                <a:gdLst/>
                <a:ahLst/>
                <a:cxnLst/>
                <a:rect l="0" t="0" r="0" b="0"/>
                <a:pathLst>
                  <a:path w="9504000" h="6720000">
                    <a:moveTo>
                      <a:pt x="0" y="0"/>
                    </a:moveTo>
                    <a:lnTo>
                      <a:pt x="9504000" y="0"/>
                    </a:lnTo>
                    <a:lnTo>
                      <a:pt x="9504000" y="6720000"/>
                    </a:lnTo>
                    <a:lnTo>
                      <a:pt x="0" y="672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D5D5D5"/>
                  </a:gs>
                  <a:gs pos="20000">
                    <a:srgbClr val="D5D5D5"/>
                  </a:gs>
                  <a:gs pos="21000">
                    <a:srgbClr val="C4C4C4"/>
                  </a:gs>
                  <a:gs pos="24000">
                    <a:srgbClr val="C4C4C4"/>
                  </a:gs>
                  <a:gs pos="25000">
                    <a:srgbClr val="DFDFDF"/>
                  </a:gs>
                  <a:gs pos="40000">
                    <a:srgbClr val="DFDFDF"/>
                  </a:gs>
                  <a:gs pos="41000">
                    <a:srgbClr val="E8E8E8"/>
                  </a:gs>
                  <a:gs pos="100000">
                    <a:srgbClr val="E8E8E8"/>
                  </a:gs>
                </a:gsLst>
                <a:lin ang="12900000" scaled="0"/>
              </a:gradFill>
              <a:ln w="8000" cap="flat">
                <a:noFill/>
                <a:bevel/>
              </a:ln>
              <a:effectLst>
                <a:outerShdw dist="22627" dir="2700000" algn="tl">
                  <a:srgbClr val="BEBEBE">
                    <a:alpha val="50000"/>
                  </a:srgbClr>
                </a:outerShdw>
              </a:effectLst>
            </p:spPr>
          </p:sp>
          <p:sp>
            <p:nvSpPr>
              <p:cNvPr id="792" name="Freeform 791"/>
              <p:cNvSpPr/>
              <p:nvPr/>
            </p:nvSpPr>
            <p:spPr>
              <a:xfrm>
                <a:off x="179136" y="429696"/>
                <a:ext cx="8785760" cy="5998608"/>
              </a:xfrm>
              <a:custGeom>
                <a:avLst/>
                <a:gdLst/>
                <a:ahLst/>
                <a:cxnLst/>
                <a:rect l="0" t="0" r="0" b="0"/>
                <a:pathLst>
                  <a:path w="8785760" h="5998608">
                    <a:moveTo>
                      <a:pt x="0" y="0"/>
                    </a:moveTo>
                    <a:lnTo>
                      <a:pt x="8785760" y="0"/>
                    </a:lnTo>
                    <a:lnTo>
                      <a:pt x="8785760" y="5998608"/>
                    </a:lnTo>
                    <a:lnTo>
                      <a:pt x="0" y="59986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8000" cap="flat">
                <a:solidFill>
                  <a:srgbClr val="AFAFAF"/>
                </a:solidFill>
                <a:bevel/>
              </a:ln>
            </p:spPr>
          </p:sp>
          <p:sp>
            <p:nvSpPr>
              <p:cNvPr id="793" name="Freeform 792"/>
              <p:cNvSpPr/>
              <p:nvPr/>
            </p:nvSpPr>
            <p:spPr>
              <a:xfrm>
                <a:off x="4454570" y="1250296"/>
                <a:ext cx="234860" cy="480000"/>
              </a:xfrm>
              <a:custGeom>
                <a:avLst/>
                <a:gdLst/>
                <a:ahLst/>
                <a:cxnLst/>
                <a:rect l="0" t="0" r="0" b="0"/>
                <a:pathLst>
                  <a:path w="234860" h="480000">
                    <a:moveTo>
                      <a:pt x="-7829" y="240000"/>
                    </a:moveTo>
                    <a:cubicBezTo>
                      <a:pt x="-7829" y="107452"/>
                      <a:pt x="44746" y="0"/>
                      <a:pt x="109602" y="0"/>
                    </a:cubicBezTo>
                    <a:cubicBezTo>
                      <a:pt x="174456" y="0"/>
                      <a:pt x="227031" y="107452"/>
                      <a:pt x="227031" y="240000"/>
                    </a:cubicBezTo>
                    <a:cubicBezTo>
                      <a:pt x="227031" y="372548"/>
                      <a:pt x="174456" y="480000"/>
                      <a:pt x="109602" y="480000"/>
                    </a:cubicBezTo>
                    <a:cubicBezTo>
                      <a:pt x="44746" y="480000"/>
                      <a:pt x="-7829" y="372548"/>
                      <a:pt x="-7829" y="240000"/>
                    </a:cubicBezTo>
                    <a:close/>
                  </a:path>
                </a:pathLst>
              </a:custGeom>
              <a:noFill/>
              <a:ln w="8000" cap="flat">
                <a:solidFill>
                  <a:srgbClr val="F2F2F2"/>
                </a:solidFill>
                <a:bevel/>
              </a:ln>
            </p:spPr>
          </p:sp>
          <p:sp>
            <p:nvSpPr>
              <p:cNvPr id="794" name="Freeform 793"/>
              <p:cNvSpPr/>
              <p:nvPr/>
            </p:nvSpPr>
            <p:spPr>
              <a:xfrm>
                <a:off x="4454570" y="3582568"/>
                <a:ext cx="234860" cy="480000"/>
              </a:xfrm>
              <a:custGeom>
                <a:avLst/>
                <a:gdLst/>
                <a:ahLst/>
                <a:cxnLst/>
                <a:rect l="0" t="0" r="0" b="0"/>
                <a:pathLst>
                  <a:path w="234860" h="480000">
                    <a:moveTo>
                      <a:pt x="-7829" y="240000"/>
                    </a:moveTo>
                    <a:cubicBezTo>
                      <a:pt x="-7829" y="107452"/>
                      <a:pt x="44746" y="0"/>
                      <a:pt x="109602" y="0"/>
                    </a:cubicBezTo>
                    <a:cubicBezTo>
                      <a:pt x="174456" y="0"/>
                      <a:pt x="227031" y="107452"/>
                      <a:pt x="227031" y="240000"/>
                    </a:cubicBezTo>
                    <a:cubicBezTo>
                      <a:pt x="227031" y="372548"/>
                      <a:pt x="174456" y="480000"/>
                      <a:pt x="109602" y="480000"/>
                    </a:cubicBezTo>
                    <a:cubicBezTo>
                      <a:pt x="44746" y="480000"/>
                      <a:pt x="-7829" y="372548"/>
                      <a:pt x="-7829" y="240000"/>
                    </a:cubicBezTo>
                    <a:close/>
                  </a:path>
                </a:pathLst>
              </a:custGeom>
              <a:noFill/>
              <a:ln w="8000" cap="flat">
                <a:solidFill>
                  <a:srgbClr val="F2F2F2"/>
                </a:solidFill>
                <a:bevel/>
              </a:ln>
            </p:spPr>
          </p:sp>
          <p:sp>
            <p:nvSpPr>
              <p:cNvPr id="795" name="Freeform 794"/>
              <p:cNvSpPr/>
              <p:nvPr/>
            </p:nvSpPr>
            <p:spPr>
              <a:xfrm>
                <a:off x="4454570" y="4359992"/>
                <a:ext cx="234860" cy="480000"/>
              </a:xfrm>
              <a:custGeom>
                <a:avLst/>
                <a:gdLst/>
                <a:ahLst/>
                <a:cxnLst/>
                <a:rect l="0" t="0" r="0" b="0"/>
                <a:pathLst>
                  <a:path w="234860" h="480000">
                    <a:moveTo>
                      <a:pt x="-7829" y="240000"/>
                    </a:moveTo>
                    <a:cubicBezTo>
                      <a:pt x="-7829" y="107452"/>
                      <a:pt x="44746" y="0"/>
                      <a:pt x="109602" y="0"/>
                    </a:cubicBezTo>
                    <a:cubicBezTo>
                      <a:pt x="174456" y="0"/>
                      <a:pt x="227031" y="107452"/>
                      <a:pt x="227031" y="240000"/>
                    </a:cubicBezTo>
                    <a:cubicBezTo>
                      <a:pt x="227031" y="372548"/>
                      <a:pt x="174456" y="480000"/>
                      <a:pt x="109602" y="480000"/>
                    </a:cubicBezTo>
                    <a:cubicBezTo>
                      <a:pt x="44746" y="480000"/>
                      <a:pt x="-7829" y="372548"/>
                      <a:pt x="-7829" y="240000"/>
                    </a:cubicBezTo>
                    <a:close/>
                  </a:path>
                </a:pathLst>
              </a:custGeom>
              <a:noFill/>
              <a:ln w="8000" cap="flat">
                <a:solidFill>
                  <a:srgbClr val="F2F2F2"/>
                </a:solidFill>
                <a:bevel/>
              </a:ln>
            </p:spPr>
          </p:sp>
          <p:sp>
            <p:nvSpPr>
              <p:cNvPr id="796" name="Freeform 795"/>
              <p:cNvSpPr/>
              <p:nvPr/>
            </p:nvSpPr>
            <p:spPr>
              <a:xfrm>
                <a:off x="4454570" y="5914848"/>
                <a:ext cx="234860" cy="480000"/>
              </a:xfrm>
              <a:custGeom>
                <a:avLst/>
                <a:gdLst/>
                <a:ahLst/>
                <a:cxnLst/>
                <a:rect l="0" t="0" r="0" b="0"/>
                <a:pathLst>
                  <a:path w="234860" h="480000">
                    <a:moveTo>
                      <a:pt x="-7829" y="240000"/>
                    </a:moveTo>
                    <a:cubicBezTo>
                      <a:pt x="-7829" y="107452"/>
                      <a:pt x="44746" y="0"/>
                      <a:pt x="109602" y="0"/>
                    </a:cubicBezTo>
                    <a:cubicBezTo>
                      <a:pt x="174456" y="0"/>
                      <a:pt x="227031" y="107452"/>
                      <a:pt x="227031" y="240000"/>
                    </a:cubicBezTo>
                    <a:cubicBezTo>
                      <a:pt x="227031" y="372548"/>
                      <a:pt x="174456" y="480000"/>
                      <a:pt x="109602" y="480000"/>
                    </a:cubicBezTo>
                    <a:cubicBezTo>
                      <a:pt x="44746" y="480000"/>
                      <a:pt x="-7829" y="372548"/>
                      <a:pt x="-7829" y="240000"/>
                    </a:cubicBezTo>
                    <a:close/>
                  </a:path>
                </a:pathLst>
              </a:custGeom>
              <a:noFill/>
              <a:ln w="8000" cap="flat">
                <a:solidFill>
                  <a:srgbClr val="F2F2F2"/>
                </a:solidFill>
                <a:bevel/>
              </a:ln>
            </p:spPr>
          </p:sp>
          <p:sp>
            <p:nvSpPr>
              <p:cNvPr id="797" name="Freeform 796"/>
              <p:cNvSpPr/>
              <p:nvPr/>
            </p:nvSpPr>
            <p:spPr>
              <a:xfrm>
                <a:off x="4454570" y="5137424"/>
                <a:ext cx="234860" cy="480000"/>
              </a:xfrm>
              <a:custGeom>
                <a:avLst/>
                <a:gdLst/>
                <a:ahLst/>
                <a:cxnLst/>
                <a:rect l="0" t="0" r="0" b="0"/>
                <a:pathLst>
                  <a:path w="234860" h="480000">
                    <a:moveTo>
                      <a:pt x="-7829" y="240000"/>
                    </a:moveTo>
                    <a:cubicBezTo>
                      <a:pt x="-7829" y="107452"/>
                      <a:pt x="44746" y="0"/>
                      <a:pt x="109602" y="0"/>
                    </a:cubicBezTo>
                    <a:cubicBezTo>
                      <a:pt x="174456" y="0"/>
                      <a:pt x="227031" y="107452"/>
                      <a:pt x="227031" y="240000"/>
                    </a:cubicBezTo>
                    <a:cubicBezTo>
                      <a:pt x="227031" y="372548"/>
                      <a:pt x="174456" y="480000"/>
                      <a:pt x="109602" y="480000"/>
                    </a:cubicBezTo>
                    <a:cubicBezTo>
                      <a:pt x="44746" y="480000"/>
                      <a:pt x="-7829" y="372548"/>
                      <a:pt x="-7829" y="240000"/>
                    </a:cubicBezTo>
                    <a:close/>
                  </a:path>
                </a:pathLst>
              </a:custGeom>
              <a:noFill/>
              <a:ln w="8000" cap="flat">
                <a:solidFill>
                  <a:srgbClr val="F2F2F2"/>
                </a:solidFill>
                <a:bevel/>
              </a:ln>
            </p:spPr>
          </p:sp>
          <p:sp>
            <p:nvSpPr>
              <p:cNvPr id="798" name="Freeform 797"/>
              <p:cNvSpPr/>
              <p:nvPr/>
            </p:nvSpPr>
            <p:spPr>
              <a:xfrm>
                <a:off x="4454570" y="2805144"/>
                <a:ext cx="234860" cy="480000"/>
              </a:xfrm>
              <a:custGeom>
                <a:avLst/>
                <a:gdLst/>
                <a:ahLst/>
                <a:cxnLst/>
                <a:rect l="0" t="0" r="0" b="0"/>
                <a:pathLst>
                  <a:path w="234860" h="480000">
                    <a:moveTo>
                      <a:pt x="-7829" y="240000"/>
                    </a:moveTo>
                    <a:cubicBezTo>
                      <a:pt x="-7829" y="107452"/>
                      <a:pt x="44746" y="0"/>
                      <a:pt x="109602" y="0"/>
                    </a:cubicBezTo>
                    <a:cubicBezTo>
                      <a:pt x="174456" y="0"/>
                      <a:pt x="227031" y="107452"/>
                      <a:pt x="227031" y="240000"/>
                    </a:cubicBezTo>
                    <a:cubicBezTo>
                      <a:pt x="227031" y="372548"/>
                      <a:pt x="174456" y="480000"/>
                      <a:pt x="109602" y="480000"/>
                    </a:cubicBezTo>
                    <a:cubicBezTo>
                      <a:pt x="44746" y="480000"/>
                      <a:pt x="-7829" y="372548"/>
                      <a:pt x="-7829" y="240000"/>
                    </a:cubicBezTo>
                    <a:close/>
                  </a:path>
                </a:pathLst>
              </a:custGeom>
              <a:noFill/>
              <a:ln w="8000" cap="flat">
                <a:solidFill>
                  <a:srgbClr val="F2F2F2"/>
                </a:solidFill>
                <a:bevel/>
              </a:ln>
            </p:spPr>
          </p:sp>
          <p:sp>
            <p:nvSpPr>
              <p:cNvPr id="799" name="Freeform 798"/>
              <p:cNvSpPr/>
              <p:nvPr/>
            </p:nvSpPr>
            <p:spPr>
              <a:xfrm>
                <a:off x="4454570" y="2027720"/>
                <a:ext cx="234860" cy="480000"/>
              </a:xfrm>
              <a:custGeom>
                <a:avLst/>
                <a:gdLst/>
                <a:ahLst/>
                <a:cxnLst/>
                <a:rect l="0" t="0" r="0" b="0"/>
                <a:pathLst>
                  <a:path w="234860" h="480000">
                    <a:moveTo>
                      <a:pt x="-7829" y="240000"/>
                    </a:moveTo>
                    <a:cubicBezTo>
                      <a:pt x="-7829" y="107452"/>
                      <a:pt x="44746" y="0"/>
                      <a:pt x="109602" y="0"/>
                    </a:cubicBezTo>
                    <a:cubicBezTo>
                      <a:pt x="174456" y="0"/>
                      <a:pt x="227031" y="107452"/>
                      <a:pt x="227031" y="240000"/>
                    </a:cubicBezTo>
                    <a:cubicBezTo>
                      <a:pt x="227031" y="372548"/>
                      <a:pt x="174456" y="480000"/>
                      <a:pt x="109602" y="480000"/>
                    </a:cubicBezTo>
                    <a:cubicBezTo>
                      <a:pt x="44746" y="480000"/>
                      <a:pt x="-7829" y="372548"/>
                      <a:pt x="-7829" y="240000"/>
                    </a:cubicBezTo>
                    <a:close/>
                  </a:path>
                </a:pathLst>
              </a:custGeom>
              <a:noFill/>
              <a:ln w="8000" cap="flat">
                <a:solidFill>
                  <a:srgbClr val="F2F2F2"/>
                </a:solidFill>
                <a:bevel/>
              </a:ln>
            </p:spPr>
          </p:sp>
          <p:sp>
            <p:nvSpPr>
              <p:cNvPr id="800" name="Freeform 799"/>
              <p:cNvSpPr/>
              <p:nvPr/>
            </p:nvSpPr>
            <p:spPr>
              <a:xfrm>
                <a:off x="289567" y="3332226"/>
                <a:ext cx="485377" cy="193548"/>
              </a:xfrm>
              <a:custGeom>
                <a:avLst/>
                <a:gdLst/>
                <a:ahLst/>
                <a:cxnLst/>
                <a:rect l="0" t="0" r="0" b="0"/>
                <a:pathLst>
                  <a:path w="485377" h="193548">
                    <a:moveTo>
                      <a:pt x="-16179" y="96774"/>
                    </a:moveTo>
                    <a:cubicBezTo>
                      <a:pt x="-16179" y="43327"/>
                      <a:pt x="92475" y="0"/>
                      <a:pt x="226510" y="0"/>
                    </a:cubicBezTo>
                    <a:cubicBezTo>
                      <a:pt x="360542" y="0"/>
                      <a:pt x="469198" y="43327"/>
                      <a:pt x="469198" y="96774"/>
                    </a:cubicBezTo>
                    <a:cubicBezTo>
                      <a:pt x="469198" y="150221"/>
                      <a:pt x="360542" y="193548"/>
                      <a:pt x="226510" y="193548"/>
                    </a:cubicBezTo>
                    <a:cubicBezTo>
                      <a:pt x="92475" y="193548"/>
                      <a:pt x="-16179" y="150221"/>
                      <a:pt x="-16179" y="96774"/>
                    </a:cubicBezTo>
                    <a:close/>
                  </a:path>
                </a:pathLst>
              </a:custGeom>
              <a:noFill/>
              <a:ln w="8000" cap="flat">
                <a:solidFill>
                  <a:srgbClr val="F2F2F2"/>
                </a:solidFill>
                <a:bevel/>
              </a:ln>
            </p:spPr>
          </p:sp>
          <p:sp>
            <p:nvSpPr>
              <p:cNvPr id="801" name="Freeform 800"/>
              <p:cNvSpPr/>
              <p:nvPr/>
            </p:nvSpPr>
            <p:spPr>
              <a:xfrm>
                <a:off x="6575895" y="3332226"/>
                <a:ext cx="485377" cy="193548"/>
              </a:xfrm>
              <a:custGeom>
                <a:avLst/>
                <a:gdLst/>
                <a:ahLst/>
                <a:cxnLst/>
                <a:rect l="0" t="0" r="0" b="0"/>
                <a:pathLst>
                  <a:path w="485377" h="193548">
                    <a:moveTo>
                      <a:pt x="-16179" y="96774"/>
                    </a:moveTo>
                    <a:cubicBezTo>
                      <a:pt x="-16179" y="43327"/>
                      <a:pt x="92475" y="0"/>
                      <a:pt x="226510" y="0"/>
                    </a:cubicBezTo>
                    <a:cubicBezTo>
                      <a:pt x="360542" y="0"/>
                      <a:pt x="469198" y="43327"/>
                      <a:pt x="469198" y="96774"/>
                    </a:cubicBezTo>
                    <a:cubicBezTo>
                      <a:pt x="469198" y="150221"/>
                      <a:pt x="360542" y="193548"/>
                      <a:pt x="226510" y="193548"/>
                    </a:cubicBezTo>
                    <a:cubicBezTo>
                      <a:pt x="92475" y="193548"/>
                      <a:pt x="-16179" y="150221"/>
                      <a:pt x="-16179" y="96774"/>
                    </a:cubicBezTo>
                    <a:close/>
                  </a:path>
                </a:pathLst>
              </a:custGeom>
              <a:noFill/>
              <a:ln w="8000" cap="flat">
                <a:solidFill>
                  <a:srgbClr val="F2F2F2"/>
                </a:solidFill>
                <a:bevel/>
              </a:ln>
            </p:spPr>
          </p:sp>
          <p:sp>
            <p:nvSpPr>
              <p:cNvPr id="802" name="Freeform 801"/>
              <p:cNvSpPr/>
              <p:nvPr/>
            </p:nvSpPr>
            <p:spPr>
              <a:xfrm>
                <a:off x="7473935" y="3332226"/>
                <a:ext cx="485377" cy="193548"/>
              </a:xfrm>
              <a:custGeom>
                <a:avLst/>
                <a:gdLst/>
                <a:ahLst/>
                <a:cxnLst/>
                <a:rect l="0" t="0" r="0" b="0"/>
                <a:pathLst>
                  <a:path w="485377" h="193548">
                    <a:moveTo>
                      <a:pt x="-16179" y="96774"/>
                    </a:moveTo>
                    <a:cubicBezTo>
                      <a:pt x="-16179" y="43327"/>
                      <a:pt x="92475" y="0"/>
                      <a:pt x="226510" y="0"/>
                    </a:cubicBezTo>
                    <a:cubicBezTo>
                      <a:pt x="360542" y="0"/>
                      <a:pt x="469198" y="43327"/>
                      <a:pt x="469198" y="96774"/>
                    </a:cubicBezTo>
                    <a:cubicBezTo>
                      <a:pt x="469198" y="150221"/>
                      <a:pt x="360542" y="193548"/>
                      <a:pt x="226510" y="193548"/>
                    </a:cubicBezTo>
                    <a:cubicBezTo>
                      <a:pt x="92475" y="193548"/>
                      <a:pt x="-16179" y="150221"/>
                      <a:pt x="-16179" y="96774"/>
                    </a:cubicBezTo>
                    <a:close/>
                  </a:path>
                </a:pathLst>
              </a:custGeom>
              <a:noFill/>
              <a:ln w="8000" cap="flat">
                <a:solidFill>
                  <a:srgbClr val="F2F2F2"/>
                </a:solidFill>
                <a:bevel/>
              </a:ln>
            </p:spPr>
          </p:sp>
          <p:sp>
            <p:nvSpPr>
              <p:cNvPr id="803" name="Freeform 802"/>
              <p:cNvSpPr/>
              <p:nvPr/>
            </p:nvSpPr>
            <p:spPr>
              <a:xfrm>
                <a:off x="8371951" y="3332226"/>
                <a:ext cx="485377" cy="193548"/>
              </a:xfrm>
              <a:custGeom>
                <a:avLst/>
                <a:gdLst/>
                <a:ahLst/>
                <a:cxnLst/>
                <a:rect l="0" t="0" r="0" b="0"/>
                <a:pathLst>
                  <a:path w="485377" h="193548">
                    <a:moveTo>
                      <a:pt x="-16179" y="96774"/>
                    </a:moveTo>
                    <a:cubicBezTo>
                      <a:pt x="-16179" y="43327"/>
                      <a:pt x="92475" y="0"/>
                      <a:pt x="226510" y="0"/>
                    </a:cubicBezTo>
                    <a:cubicBezTo>
                      <a:pt x="360542" y="0"/>
                      <a:pt x="469198" y="43327"/>
                      <a:pt x="469198" y="96774"/>
                    </a:cubicBezTo>
                    <a:cubicBezTo>
                      <a:pt x="469198" y="150221"/>
                      <a:pt x="360542" y="193548"/>
                      <a:pt x="226510" y="193548"/>
                    </a:cubicBezTo>
                    <a:cubicBezTo>
                      <a:pt x="92475" y="193548"/>
                      <a:pt x="-16179" y="150221"/>
                      <a:pt x="-16179" y="96774"/>
                    </a:cubicBezTo>
                    <a:close/>
                  </a:path>
                </a:pathLst>
              </a:custGeom>
              <a:noFill/>
              <a:ln w="8000" cap="flat">
                <a:solidFill>
                  <a:srgbClr val="F2F2F2"/>
                </a:solidFill>
                <a:bevel/>
              </a:ln>
            </p:spPr>
          </p:sp>
          <p:sp>
            <p:nvSpPr>
              <p:cNvPr id="804" name="Freeform 803"/>
              <p:cNvSpPr/>
              <p:nvPr/>
            </p:nvSpPr>
            <p:spPr>
              <a:xfrm>
                <a:off x="2983703" y="3332226"/>
                <a:ext cx="485377" cy="193548"/>
              </a:xfrm>
              <a:custGeom>
                <a:avLst/>
                <a:gdLst/>
                <a:ahLst/>
                <a:cxnLst/>
                <a:rect l="0" t="0" r="0" b="0"/>
                <a:pathLst>
                  <a:path w="485377" h="193548">
                    <a:moveTo>
                      <a:pt x="-16179" y="96774"/>
                    </a:moveTo>
                    <a:cubicBezTo>
                      <a:pt x="-16179" y="43327"/>
                      <a:pt x="92475" y="0"/>
                      <a:pt x="226510" y="0"/>
                    </a:cubicBezTo>
                    <a:cubicBezTo>
                      <a:pt x="360542" y="0"/>
                      <a:pt x="469198" y="43327"/>
                      <a:pt x="469198" y="96774"/>
                    </a:cubicBezTo>
                    <a:cubicBezTo>
                      <a:pt x="469198" y="150221"/>
                      <a:pt x="360542" y="193548"/>
                      <a:pt x="226510" y="193548"/>
                    </a:cubicBezTo>
                    <a:cubicBezTo>
                      <a:pt x="92475" y="193548"/>
                      <a:pt x="-16179" y="150221"/>
                      <a:pt x="-16179" y="96774"/>
                    </a:cubicBezTo>
                    <a:close/>
                  </a:path>
                </a:pathLst>
              </a:custGeom>
              <a:noFill/>
              <a:ln w="8000" cap="flat">
                <a:solidFill>
                  <a:srgbClr val="F2F2F2"/>
                </a:solidFill>
                <a:bevel/>
              </a:ln>
            </p:spPr>
          </p:sp>
          <p:sp>
            <p:nvSpPr>
              <p:cNvPr id="805" name="Freeform 804"/>
              <p:cNvSpPr/>
              <p:nvPr/>
            </p:nvSpPr>
            <p:spPr>
              <a:xfrm>
                <a:off x="2085663" y="3332226"/>
                <a:ext cx="485377" cy="193548"/>
              </a:xfrm>
              <a:custGeom>
                <a:avLst/>
                <a:gdLst/>
                <a:ahLst/>
                <a:cxnLst/>
                <a:rect l="0" t="0" r="0" b="0"/>
                <a:pathLst>
                  <a:path w="485377" h="193548">
                    <a:moveTo>
                      <a:pt x="-16179" y="96774"/>
                    </a:moveTo>
                    <a:cubicBezTo>
                      <a:pt x="-16179" y="43327"/>
                      <a:pt x="92475" y="0"/>
                      <a:pt x="226510" y="0"/>
                    </a:cubicBezTo>
                    <a:cubicBezTo>
                      <a:pt x="360542" y="0"/>
                      <a:pt x="469198" y="43327"/>
                      <a:pt x="469198" y="96774"/>
                    </a:cubicBezTo>
                    <a:cubicBezTo>
                      <a:pt x="469198" y="150221"/>
                      <a:pt x="360542" y="193548"/>
                      <a:pt x="226510" y="193548"/>
                    </a:cubicBezTo>
                    <a:cubicBezTo>
                      <a:pt x="92475" y="193548"/>
                      <a:pt x="-16179" y="150221"/>
                      <a:pt x="-16179" y="96774"/>
                    </a:cubicBezTo>
                    <a:close/>
                  </a:path>
                </a:pathLst>
              </a:custGeom>
              <a:noFill/>
              <a:ln w="8000" cap="flat">
                <a:solidFill>
                  <a:srgbClr val="F2F2F2"/>
                </a:solidFill>
                <a:bevel/>
              </a:ln>
            </p:spPr>
          </p:sp>
          <p:sp>
            <p:nvSpPr>
              <p:cNvPr id="806" name="Freeform 805"/>
              <p:cNvSpPr/>
              <p:nvPr/>
            </p:nvSpPr>
            <p:spPr>
              <a:xfrm>
                <a:off x="1187615" y="3332226"/>
                <a:ext cx="485377" cy="193548"/>
              </a:xfrm>
              <a:custGeom>
                <a:avLst/>
                <a:gdLst/>
                <a:ahLst/>
                <a:cxnLst/>
                <a:rect l="0" t="0" r="0" b="0"/>
                <a:pathLst>
                  <a:path w="485377" h="193548">
                    <a:moveTo>
                      <a:pt x="-16179" y="96774"/>
                    </a:moveTo>
                    <a:cubicBezTo>
                      <a:pt x="-16179" y="43327"/>
                      <a:pt x="92475" y="0"/>
                      <a:pt x="226510" y="0"/>
                    </a:cubicBezTo>
                    <a:cubicBezTo>
                      <a:pt x="360542" y="0"/>
                      <a:pt x="469198" y="43327"/>
                      <a:pt x="469198" y="96774"/>
                    </a:cubicBezTo>
                    <a:cubicBezTo>
                      <a:pt x="469198" y="150221"/>
                      <a:pt x="360542" y="193548"/>
                      <a:pt x="226510" y="193548"/>
                    </a:cubicBezTo>
                    <a:cubicBezTo>
                      <a:pt x="92475" y="193548"/>
                      <a:pt x="-16179" y="150221"/>
                      <a:pt x="-16179" y="96774"/>
                    </a:cubicBezTo>
                    <a:close/>
                  </a:path>
                </a:pathLst>
              </a:custGeom>
              <a:noFill/>
              <a:ln w="8000" cap="flat">
                <a:solidFill>
                  <a:srgbClr val="F2F2F2"/>
                </a:solidFill>
                <a:bevel/>
              </a:ln>
            </p:spPr>
          </p:sp>
          <p:sp>
            <p:nvSpPr>
              <p:cNvPr id="807" name="Freeform 806"/>
              <p:cNvSpPr/>
              <p:nvPr/>
            </p:nvSpPr>
            <p:spPr>
              <a:xfrm>
                <a:off x="4779799" y="3332226"/>
                <a:ext cx="485377" cy="193548"/>
              </a:xfrm>
              <a:custGeom>
                <a:avLst/>
                <a:gdLst/>
                <a:ahLst/>
                <a:cxnLst/>
                <a:rect l="0" t="0" r="0" b="0"/>
                <a:pathLst>
                  <a:path w="485377" h="193548">
                    <a:moveTo>
                      <a:pt x="-16179" y="96774"/>
                    </a:moveTo>
                    <a:cubicBezTo>
                      <a:pt x="-16179" y="43327"/>
                      <a:pt x="92475" y="0"/>
                      <a:pt x="226510" y="0"/>
                    </a:cubicBezTo>
                    <a:cubicBezTo>
                      <a:pt x="360542" y="0"/>
                      <a:pt x="469198" y="43327"/>
                      <a:pt x="469198" y="96774"/>
                    </a:cubicBezTo>
                    <a:cubicBezTo>
                      <a:pt x="469198" y="150221"/>
                      <a:pt x="360542" y="193548"/>
                      <a:pt x="226510" y="193548"/>
                    </a:cubicBezTo>
                    <a:cubicBezTo>
                      <a:pt x="92475" y="193548"/>
                      <a:pt x="-16179" y="150221"/>
                      <a:pt x="-16179" y="96774"/>
                    </a:cubicBezTo>
                    <a:close/>
                  </a:path>
                </a:pathLst>
              </a:custGeom>
              <a:noFill/>
              <a:ln w="8000" cap="flat">
                <a:solidFill>
                  <a:srgbClr val="F2F2F2"/>
                </a:solidFill>
                <a:bevel/>
              </a:ln>
            </p:spPr>
          </p:sp>
          <p:sp>
            <p:nvSpPr>
              <p:cNvPr id="808" name="Freeform 807"/>
              <p:cNvSpPr/>
              <p:nvPr/>
            </p:nvSpPr>
            <p:spPr>
              <a:xfrm>
                <a:off x="5677847" y="3332226"/>
                <a:ext cx="485377" cy="193548"/>
              </a:xfrm>
              <a:custGeom>
                <a:avLst/>
                <a:gdLst/>
                <a:ahLst/>
                <a:cxnLst/>
                <a:rect l="0" t="0" r="0" b="0"/>
                <a:pathLst>
                  <a:path w="485377" h="193548">
                    <a:moveTo>
                      <a:pt x="-16179" y="96774"/>
                    </a:moveTo>
                    <a:cubicBezTo>
                      <a:pt x="-16179" y="43327"/>
                      <a:pt x="92475" y="0"/>
                      <a:pt x="226510" y="0"/>
                    </a:cubicBezTo>
                    <a:cubicBezTo>
                      <a:pt x="360542" y="0"/>
                      <a:pt x="469198" y="43327"/>
                      <a:pt x="469198" y="96774"/>
                    </a:cubicBezTo>
                    <a:cubicBezTo>
                      <a:pt x="469198" y="150221"/>
                      <a:pt x="360542" y="193548"/>
                      <a:pt x="226510" y="193548"/>
                    </a:cubicBezTo>
                    <a:cubicBezTo>
                      <a:pt x="92475" y="193548"/>
                      <a:pt x="-16179" y="150221"/>
                      <a:pt x="-16179" y="96774"/>
                    </a:cubicBezTo>
                    <a:close/>
                  </a:path>
                </a:pathLst>
              </a:custGeom>
              <a:noFill/>
              <a:ln w="8000" cap="flat">
                <a:solidFill>
                  <a:srgbClr val="F2F2F2"/>
                </a:solidFill>
                <a:bevel/>
              </a:ln>
            </p:spPr>
          </p:sp>
          <p:sp>
            <p:nvSpPr>
              <p:cNvPr id="809" name="Freeform 808"/>
              <p:cNvSpPr/>
              <p:nvPr/>
            </p:nvSpPr>
            <p:spPr>
              <a:xfrm>
                <a:off x="3881751" y="3332226"/>
                <a:ext cx="485377" cy="193548"/>
              </a:xfrm>
              <a:custGeom>
                <a:avLst/>
                <a:gdLst/>
                <a:ahLst/>
                <a:cxnLst/>
                <a:rect l="0" t="0" r="0" b="0"/>
                <a:pathLst>
                  <a:path w="485377" h="193548">
                    <a:moveTo>
                      <a:pt x="-16179" y="96774"/>
                    </a:moveTo>
                    <a:cubicBezTo>
                      <a:pt x="-16179" y="43327"/>
                      <a:pt x="92475" y="0"/>
                      <a:pt x="226510" y="0"/>
                    </a:cubicBezTo>
                    <a:cubicBezTo>
                      <a:pt x="360542" y="0"/>
                      <a:pt x="469198" y="43327"/>
                      <a:pt x="469198" y="96774"/>
                    </a:cubicBezTo>
                    <a:cubicBezTo>
                      <a:pt x="469198" y="150221"/>
                      <a:pt x="360542" y="193548"/>
                      <a:pt x="226510" y="193548"/>
                    </a:cubicBezTo>
                    <a:cubicBezTo>
                      <a:pt x="92475" y="193548"/>
                      <a:pt x="-16179" y="150221"/>
                      <a:pt x="-16179" y="96774"/>
                    </a:cubicBezTo>
                    <a:close/>
                  </a:path>
                </a:pathLst>
              </a:custGeom>
              <a:noFill/>
              <a:ln w="8000" cap="flat">
                <a:solidFill>
                  <a:srgbClr val="F2F2F2"/>
                </a:solidFill>
                <a:bevel/>
              </a:ln>
            </p:spPr>
          </p:sp>
          <p:sp>
            <p:nvSpPr>
              <p:cNvPr id="810" name="Freeform 809"/>
              <p:cNvSpPr/>
              <p:nvPr/>
            </p:nvSpPr>
            <p:spPr>
              <a:xfrm>
                <a:off x="4454570" y="472870"/>
                <a:ext cx="234860" cy="480000"/>
              </a:xfrm>
              <a:custGeom>
                <a:avLst/>
                <a:gdLst/>
                <a:ahLst/>
                <a:cxnLst/>
                <a:rect l="0" t="0" r="0" b="0"/>
                <a:pathLst>
                  <a:path w="234860" h="480000">
                    <a:moveTo>
                      <a:pt x="-7829" y="240000"/>
                    </a:moveTo>
                    <a:cubicBezTo>
                      <a:pt x="-7829" y="107452"/>
                      <a:pt x="44746" y="0"/>
                      <a:pt x="109602" y="0"/>
                    </a:cubicBezTo>
                    <a:cubicBezTo>
                      <a:pt x="174456" y="0"/>
                      <a:pt x="227031" y="107452"/>
                      <a:pt x="227031" y="240000"/>
                    </a:cubicBezTo>
                    <a:cubicBezTo>
                      <a:pt x="227031" y="372548"/>
                      <a:pt x="174456" y="480000"/>
                      <a:pt x="109602" y="480000"/>
                    </a:cubicBezTo>
                    <a:cubicBezTo>
                      <a:pt x="44746" y="480000"/>
                      <a:pt x="-7829" y="372548"/>
                      <a:pt x="-7829" y="240000"/>
                    </a:cubicBezTo>
                    <a:close/>
                  </a:path>
                </a:pathLst>
              </a:custGeom>
              <a:noFill/>
              <a:ln w="8000" cap="flat">
                <a:solidFill>
                  <a:srgbClr val="F2F2F2"/>
                </a:solidFill>
                <a:bevel/>
              </a:ln>
            </p:spPr>
          </p:sp>
        </p:grpSp>
        <p:grpSp>
          <p:nvGrpSpPr>
            <p:cNvPr id="1515" name="Mouse"/>
            <p:cNvGrpSpPr/>
            <p:nvPr/>
          </p:nvGrpSpPr>
          <p:grpSpPr>
            <a:xfrm>
              <a:off x="620004" y="2173447"/>
              <a:ext cx="890248" cy="527554"/>
              <a:chOff x="620004" y="2173447"/>
              <a:chExt cx="890248" cy="527554"/>
            </a:xfrm>
          </p:grpSpPr>
          <p:grpSp>
            <p:nvGrpSpPr>
              <p:cNvPr id="1516" name="Group 1515"/>
              <p:cNvGrpSpPr/>
              <p:nvPr/>
            </p:nvGrpSpPr>
            <p:grpSpPr>
              <a:xfrm>
                <a:off x="686965" y="2488093"/>
                <a:ext cx="512318" cy="91699"/>
                <a:chOff x="686965" y="2488093"/>
                <a:chExt cx="512318" cy="91699"/>
              </a:xfrm>
            </p:grpSpPr>
            <p:sp>
              <p:nvSpPr>
                <p:cNvPr id="1517" name="Freeform 1516"/>
                <p:cNvSpPr/>
                <p:nvPr/>
              </p:nvSpPr>
              <p:spPr>
                <a:xfrm>
                  <a:off x="997509" y="2524592"/>
                  <a:ext cx="129314" cy="5119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314" h="51192">
                      <a:moveTo>
                        <a:pt x="-138" y="0"/>
                      </a:moveTo>
                      <a:cubicBezTo>
                        <a:pt x="-138" y="0"/>
                        <a:pt x="13810" y="26046"/>
                        <a:pt x="25342" y="37594"/>
                      </a:cubicBezTo>
                      <a:cubicBezTo>
                        <a:pt x="35535" y="47800"/>
                        <a:pt x="99746" y="53925"/>
                        <a:pt x="107899" y="49842"/>
                      </a:cubicBezTo>
                      <a:cubicBezTo>
                        <a:pt x="115318" y="46127"/>
                        <a:pt x="92950" y="38954"/>
                        <a:pt x="92950" y="38954"/>
                      </a:cubicBezTo>
                      <a:cubicBezTo>
                        <a:pt x="92950" y="38954"/>
                        <a:pt x="122169" y="50522"/>
                        <a:pt x="122943" y="42357"/>
                      </a:cubicBezTo>
                      <a:cubicBezTo>
                        <a:pt x="123238" y="37682"/>
                        <a:pt x="101444" y="28067"/>
                        <a:pt x="101444" y="28067"/>
                      </a:cubicBezTo>
                      <a:cubicBezTo>
                        <a:pt x="101444" y="28067"/>
                        <a:pt x="145271" y="43037"/>
                        <a:pt x="122848" y="22624"/>
                      </a:cubicBezTo>
                      <a:cubicBezTo>
                        <a:pt x="100134" y="1946"/>
                        <a:pt x="68489" y="170"/>
                        <a:pt x="68489" y="170"/>
                      </a:cubicBezTo>
                      <a:cubicBezTo>
                        <a:pt x="68489" y="170"/>
                        <a:pt x="39357" y="14034"/>
                        <a:pt x="-138" y="0"/>
                      </a:cubicBezTo>
                      <a:close/>
                    </a:path>
                  </a:pathLst>
                </a:custGeom>
                <a:solidFill>
                  <a:srgbClr val="F8D9D5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18" name="Freeform 1517"/>
                <p:cNvSpPr/>
                <p:nvPr/>
              </p:nvSpPr>
              <p:spPr>
                <a:xfrm>
                  <a:off x="1087646" y="2488093"/>
                  <a:ext cx="111637" cy="535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637" h="53584">
                      <a:moveTo>
                        <a:pt x="0" y="29865"/>
                      </a:moveTo>
                      <a:cubicBezTo>
                        <a:pt x="11553" y="39417"/>
                        <a:pt x="89888" y="58443"/>
                        <a:pt x="90296" y="52319"/>
                      </a:cubicBezTo>
                      <a:cubicBezTo>
                        <a:pt x="90838" y="44171"/>
                        <a:pt x="65835" y="35308"/>
                        <a:pt x="65156" y="33947"/>
                      </a:cubicBezTo>
                      <a:cubicBezTo>
                        <a:pt x="64477" y="32586"/>
                        <a:pt x="86474" y="44494"/>
                        <a:pt x="105245" y="39390"/>
                      </a:cubicBezTo>
                      <a:cubicBezTo>
                        <a:pt x="113270" y="37208"/>
                        <a:pt x="76027" y="19657"/>
                        <a:pt x="73989" y="19657"/>
                      </a:cubicBezTo>
                      <a:cubicBezTo>
                        <a:pt x="71950" y="19657"/>
                        <a:pt x="119600" y="31736"/>
                        <a:pt x="110681" y="21699"/>
                      </a:cubicBezTo>
                      <a:cubicBezTo>
                        <a:pt x="97985" y="7410"/>
                        <a:pt x="24387" y="-75"/>
                        <a:pt x="24387" y="-75"/>
                      </a:cubicBezTo>
                      <a:lnTo>
                        <a:pt x="0" y="29865"/>
                      </a:lnTo>
                      <a:close/>
                    </a:path>
                  </a:pathLst>
                </a:custGeom>
                <a:solidFill>
                  <a:srgbClr val="F8D9D5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19" name="Freeform 1518"/>
                <p:cNvSpPr/>
                <p:nvPr/>
              </p:nvSpPr>
              <p:spPr>
                <a:xfrm>
                  <a:off x="686965" y="2521901"/>
                  <a:ext cx="236173" cy="5789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6173" h="57890">
                      <a:moveTo>
                        <a:pt x="139857" y="649"/>
                      </a:moveTo>
                      <a:cubicBezTo>
                        <a:pt x="171792" y="-6836"/>
                        <a:pt x="254788" y="33961"/>
                        <a:pt x="232266" y="40113"/>
                      </a:cubicBezTo>
                      <a:cubicBezTo>
                        <a:pt x="217318" y="44196"/>
                        <a:pt x="182663" y="27184"/>
                        <a:pt x="182663" y="27184"/>
                      </a:cubicBezTo>
                      <a:cubicBezTo>
                        <a:pt x="182663" y="27184"/>
                        <a:pt x="227510" y="44196"/>
                        <a:pt x="221394" y="53721"/>
                      </a:cubicBezTo>
                      <a:cubicBezTo>
                        <a:pt x="213138" y="66583"/>
                        <a:pt x="70549" y="45132"/>
                        <a:pt x="37424" y="45132"/>
                      </a:cubicBezTo>
                      <a:cubicBezTo>
                        <a:pt x="3909" y="45132"/>
                        <a:pt x="0" y="648"/>
                        <a:pt x="0" y="648"/>
                      </a:cubicBezTo>
                      <a:cubicBezTo>
                        <a:pt x="0" y="648"/>
                        <a:pt x="52792" y="10855"/>
                        <a:pt x="97729" y="10855"/>
                      </a:cubicBezTo>
                      <a:cubicBezTo>
                        <a:pt x="128985" y="10855"/>
                        <a:pt x="127758" y="3484"/>
                        <a:pt x="139857" y="649"/>
                      </a:cubicBezTo>
                      <a:close/>
                    </a:path>
                  </a:pathLst>
                </a:custGeom>
                <a:solidFill>
                  <a:srgbClr val="F8D9D5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20" name="Freeform 1519"/>
                <p:cNvSpPr/>
                <p:nvPr/>
              </p:nvSpPr>
              <p:spPr>
                <a:xfrm>
                  <a:off x="1002525" y="2534899"/>
                  <a:ext cx="103515" cy="421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515" h="42102">
                      <a:moveTo>
                        <a:pt x="6397" y="10105"/>
                      </a:moveTo>
                      <a:cubicBezTo>
                        <a:pt x="9794" y="17590"/>
                        <a:pt x="15092" y="25171"/>
                        <a:pt x="21913" y="29268"/>
                      </a:cubicBezTo>
                      <a:cubicBezTo>
                        <a:pt x="35502" y="37433"/>
                        <a:pt x="60326" y="40686"/>
                        <a:pt x="72194" y="41623"/>
                      </a:cubicBezTo>
                      <a:cubicBezTo>
                        <a:pt x="105318" y="44239"/>
                        <a:pt x="108134" y="36078"/>
                        <a:pt x="99486" y="38003"/>
                      </a:cubicBezTo>
                      <a:cubicBezTo>
                        <a:pt x="93370" y="39364"/>
                        <a:pt x="64833" y="39364"/>
                        <a:pt x="41730" y="34601"/>
                      </a:cubicBezTo>
                      <a:cubicBezTo>
                        <a:pt x="16222" y="29342"/>
                        <a:pt x="10983" y="9595"/>
                        <a:pt x="4358" y="3982"/>
                      </a:cubicBezTo>
                      <a:cubicBezTo>
                        <a:pt x="-4275" y="-3334"/>
                        <a:pt x="1469" y="-751"/>
                        <a:pt x="6397" y="10105"/>
                      </a:cubicBezTo>
                      <a:close/>
                    </a:path>
                  </a:pathLst>
                </a:custGeom>
                <a:solidFill>
                  <a:srgbClr val="F3C0B9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21" name="Freeform 1520"/>
                <p:cNvSpPr/>
                <p:nvPr/>
              </p:nvSpPr>
              <p:spPr>
                <a:xfrm>
                  <a:off x="688238" y="2523815"/>
                  <a:ext cx="222795" cy="559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2795" h="55976">
                      <a:moveTo>
                        <a:pt x="0" y="776"/>
                      </a:moveTo>
                      <a:cubicBezTo>
                        <a:pt x="7442" y="28674"/>
                        <a:pt x="6083" y="40921"/>
                        <a:pt x="41417" y="42963"/>
                      </a:cubicBezTo>
                      <a:cubicBezTo>
                        <a:pt x="76750" y="45004"/>
                        <a:pt x="184491" y="57085"/>
                        <a:pt x="201774" y="55891"/>
                      </a:cubicBezTo>
                      <a:cubicBezTo>
                        <a:pt x="221479" y="54530"/>
                        <a:pt x="230992" y="53169"/>
                        <a:pt x="214004" y="41602"/>
                      </a:cubicBezTo>
                      <a:cubicBezTo>
                        <a:pt x="197018" y="30035"/>
                        <a:pt x="220120" y="48406"/>
                        <a:pt x="220120" y="50448"/>
                      </a:cubicBezTo>
                      <a:cubicBezTo>
                        <a:pt x="220120" y="52489"/>
                        <a:pt x="215363" y="53850"/>
                        <a:pt x="190222" y="53850"/>
                      </a:cubicBezTo>
                      <a:cubicBezTo>
                        <a:pt x="184146" y="53850"/>
                        <a:pt x="52968" y="42963"/>
                        <a:pt x="26468" y="38880"/>
                      </a:cubicBezTo>
                      <a:cubicBezTo>
                        <a:pt x="4716" y="35529"/>
                        <a:pt x="5404" y="4858"/>
                        <a:pt x="4045" y="2817"/>
                      </a:cubicBezTo>
                      <a:cubicBezTo>
                        <a:pt x="2686" y="776"/>
                        <a:pt x="1932" y="-1265"/>
                        <a:pt x="0" y="776"/>
                      </a:cubicBezTo>
                      <a:close/>
                    </a:path>
                  </a:pathLst>
                </a:custGeom>
                <a:solidFill>
                  <a:srgbClr val="F3C0B9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22" name="Freeform 1521"/>
                <p:cNvSpPr/>
                <p:nvPr/>
              </p:nvSpPr>
              <p:spPr>
                <a:xfrm>
                  <a:off x="1087646" y="2517276"/>
                  <a:ext cx="88227" cy="223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8227" h="22327">
                      <a:moveTo>
                        <a:pt x="0" y="680"/>
                      </a:moveTo>
                      <a:cubicBezTo>
                        <a:pt x="7060" y="8675"/>
                        <a:pt x="53360" y="19830"/>
                        <a:pt x="67534" y="21604"/>
                      </a:cubicBezTo>
                      <a:cubicBezTo>
                        <a:pt x="83842" y="23646"/>
                        <a:pt x="91317" y="20243"/>
                        <a:pt x="87239" y="21604"/>
                      </a:cubicBezTo>
                      <a:cubicBezTo>
                        <a:pt x="81295" y="23586"/>
                        <a:pt x="80132" y="20551"/>
                        <a:pt x="56663" y="18201"/>
                      </a:cubicBezTo>
                      <a:cubicBezTo>
                        <a:pt x="49868" y="17521"/>
                        <a:pt x="18079" y="9126"/>
                        <a:pt x="11137" y="3912"/>
                      </a:cubicBezTo>
                      <a:cubicBezTo>
                        <a:pt x="5701" y="-170"/>
                        <a:pt x="2304" y="-851"/>
                        <a:pt x="0" y="680"/>
                      </a:cubicBezTo>
                      <a:close/>
                    </a:path>
                  </a:pathLst>
                </a:custGeom>
                <a:solidFill>
                  <a:srgbClr val="F3C0B9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1523" name="Freeform 1522"/>
              <p:cNvSpPr/>
              <p:nvPr/>
            </p:nvSpPr>
            <p:spPr>
              <a:xfrm>
                <a:off x="1185745" y="2173447"/>
                <a:ext cx="68320" cy="66661"/>
              </a:xfrm>
              <a:custGeom>
                <a:avLst/>
                <a:gdLst/>
                <a:ahLst/>
                <a:cxnLst/>
                <a:rect l="0" t="0" r="0" b="0"/>
                <a:pathLst>
                  <a:path w="68320" h="66661">
                    <a:moveTo>
                      <a:pt x="520" y="54307"/>
                    </a:moveTo>
                    <a:cubicBezTo>
                      <a:pt x="-2230" y="21646"/>
                      <a:pt x="4545" y="262"/>
                      <a:pt x="20905" y="-128"/>
                    </a:cubicBezTo>
                    <a:cubicBezTo>
                      <a:pt x="77981" y="-1488"/>
                      <a:pt x="71185" y="71658"/>
                      <a:pt x="63032" y="66554"/>
                    </a:cubicBezTo>
                    <a:cubicBezTo>
                      <a:pt x="47311" y="56715"/>
                      <a:pt x="50122" y="54987"/>
                      <a:pt x="520" y="54307"/>
                    </a:cubicBezTo>
                    <a:close/>
                  </a:path>
                </a:pathLst>
              </a:custGeom>
              <a:gradFill>
                <a:gsLst>
                  <a:gs pos="0">
                    <a:srgbClr val="A3A3A3"/>
                  </a:gs>
                  <a:gs pos="100000">
                    <a:srgbClr val="868686"/>
                  </a:gs>
                </a:gsLst>
                <a:lin ang="9000000" scaled="0"/>
              </a:gradFill>
              <a:ln w="8000" cap="flat">
                <a:noFill/>
                <a:bevel/>
              </a:ln>
            </p:spPr>
          </p:sp>
          <p:sp>
            <p:nvSpPr>
              <p:cNvPr id="1524" name="Freeform 1523"/>
              <p:cNvSpPr/>
              <p:nvPr/>
            </p:nvSpPr>
            <p:spPr>
              <a:xfrm>
                <a:off x="621670" y="2198325"/>
                <a:ext cx="776678" cy="337133"/>
              </a:xfrm>
              <a:custGeom>
                <a:avLst/>
                <a:gdLst/>
                <a:ahLst/>
                <a:cxnLst/>
                <a:rect l="0" t="0" r="0" b="0"/>
                <a:pathLst>
                  <a:path w="776678" h="337133">
                    <a:moveTo>
                      <a:pt x="507859" y="46780"/>
                    </a:moveTo>
                    <a:cubicBezTo>
                      <a:pt x="625766" y="-14048"/>
                      <a:pt x="704908" y="87606"/>
                      <a:pt x="740582" y="142039"/>
                    </a:cubicBezTo>
                    <a:cubicBezTo>
                      <a:pt x="760593" y="172575"/>
                      <a:pt x="787295" y="210083"/>
                      <a:pt x="772856" y="221990"/>
                    </a:cubicBezTo>
                    <a:cubicBezTo>
                      <a:pt x="758417" y="233898"/>
                      <a:pt x="746696" y="215186"/>
                      <a:pt x="746696" y="215186"/>
                    </a:cubicBezTo>
                    <a:cubicBezTo>
                      <a:pt x="746696" y="215186"/>
                      <a:pt x="758248" y="237641"/>
                      <a:pt x="743554" y="248782"/>
                    </a:cubicBezTo>
                    <a:cubicBezTo>
                      <a:pt x="732344" y="257282"/>
                      <a:pt x="704385" y="242177"/>
                      <a:pt x="693017" y="250058"/>
                    </a:cubicBezTo>
                    <a:cubicBezTo>
                      <a:pt x="670934" y="265369"/>
                      <a:pt x="596191" y="277275"/>
                      <a:pt x="578355" y="272172"/>
                    </a:cubicBezTo>
                    <a:cubicBezTo>
                      <a:pt x="560518" y="267070"/>
                      <a:pt x="531262" y="271403"/>
                      <a:pt x="527394" y="274724"/>
                    </a:cubicBezTo>
                    <a:cubicBezTo>
                      <a:pt x="515503" y="284930"/>
                      <a:pt x="489173" y="318102"/>
                      <a:pt x="433116" y="330860"/>
                    </a:cubicBezTo>
                    <a:cubicBezTo>
                      <a:pt x="399665" y="338474"/>
                      <a:pt x="342235" y="332561"/>
                      <a:pt x="286178" y="324055"/>
                    </a:cubicBezTo>
                    <a:cubicBezTo>
                      <a:pt x="260986" y="320233"/>
                      <a:pt x="239803" y="310446"/>
                      <a:pt x="222476" y="307896"/>
                    </a:cubicBezTo>
                    <a:cubicBezTo>
                      <a:pt x="216006" y="306942"/>
                      <a:pt x="210586" y="336303"/>
                      <a:pt x="168118" y="337133"/>
                    </a:cubicBezTo>
                    <a:cubicBezTo>
                      <a:pt x="95326" y="337686"/>
                      <a:pt x="60248" y="329158"/>
                      <a:pt x="42412" y="317251"/>
                    </a:cubicBezTo>
                    <a:cubicBezTo>
                      <a:pt x="24578" y="305343"/>
                      <a:pt x="-5415" y="262703"/>
                      <a:pt x="796" y="187118"/>
                    </a:cubicBezTo>
                    <a:cubicBezTo>
                      <a:pt x="13534" y="36574"/>
                      <a:pt x="203366" y="0"/>
                      <a:pt x="295097" y="0"/>
                    </a:cubicBezTo>
                    <a:cubicBezTo>
                      <a:pt x="386826" y="0"/>
                      <a:pt x="496648" y="52563"/>
                      <a:pt x="507859" y="46780"/>
                    </a:cubicBezTo>
                    <a:close/>
                  </a:path>
                </a:pathLst>
              </a:custGeom>
              <a:gradFill>
                <a:gsLst>
                  <a:gs pos="0">
                    <a:srgbClr val="8E8E8E"/>
                  </a:gs>
                  <a:gs pos="100000">
                    <a:srgbClr val="CDCDCD"/>
                  </a:gs>
                </a:gsLst>
                <a:lin ang="3000000" scaled="0"/>
              </a:gradFill>
              <a:ln w="8000" cap="flat">
                <a:noFill/>
                <a:bevel/>
              </a:ln>
            </p:spPr>
          </p:sp>
          <p:sp>
            <p:nvSpPr>
              <p:cNvPr id="1525" name="Freeform 1524"/>
              <p:cNvSpPr/>
              <p:nvPr/>
            </p:nvSpPr>
            <p:spPr>
              <a:xfrm>
                <a:off x="619919" y="2457793"/>
                <a:ext cx="452278" cy="243202"/>
              </a:xfrm>
              <a:custGeom>
                <a:avLst/>
                <a:gdLst/>
                <a:ahLst/>
                <a:cxnLst/>
                <a:rect l="0" t="0" r="0" b="0"/>
                <a:pathLst>
                  <a:path w="452278" h="243202">
                    <a:moveTo>
                      <a:pt x="24631" y="33968"/>
                    </a:moveTo>
                    <a:cubicBezTo>
                      <a:pt x="18261" y="53106"/>
                      <a:pt x="79356" y="211937"/>
                      <a:pt x="270092" y="224064"/>
                    </a:cubicBezTo>
                    <a:cubicBezTo>
                      <a:pt x="430619" y="234271"/>
                      <a:pt x="430773" y="226692"/>
                      <a:pt x="451004" y="234430"/>
                    </a:cubicBezTo>
                    <a:cubicBezTo>
                      <a:pt x="473938" y="243202"/>
                      <a:pt x="203843" y="263614"/>
                      <a:pt x="103196" y="183238"/>
                    </a:cubicBezTo>
                    <a:cubicBezTo>
                      <a:pt x="30858" y="125470"/>
                      <a:pt x="0" y="25038"/>
                      <a:pt x="0" y="14831"/>
                    </a:cubicBezTo>
                    <a:cubicBezTo>
                      <a:pt x="0" y="4625"/>
                      <a:pt x="9343" y="0"/>
                      <a:pt x="9343" y="0"/>
                    </a:cubicBezTo>
                    <a:cubicBezTo>
                      <a:pt x="9343" y="0"/>
                      <a:pt x="11891" y="9728"/>
                      <a:pt x="24631" y="33968"/>
                    </a:cubicBezTo>
                    <a:close/>
                  </a:path>
                </a:pathLst>
              </a:custGeom>
              <a:gradFill>
                <a:gsLst>
                  <a:gs pos="0">
                    <a:srgbClr val="888888"/>
                  </a:gs>
                  <a:gs pos="100000">
                    <a:srgbClr val="C8C8C8"/>
                  </a:gs>
                </a:gsLst>
                <a:lin ang="5400000" scaled="0"/>
              </a:gradFill>
              <a:ln w="8000" cap="flat">
                <a:noFill/>
                <a:bevel/>
              </a:ln>
            </p:spPr>
          </p:sp>
          <p:sp>
            <p:nvSpPr>
              <p:cNvPr id="1526" name="Freeform 1525"/>
              <p:cNvSpPr/>
              <p:nvPr/>
            </p:nvSpPr>
            <p:spPr>
              <a:xfrm>
                <a:off x="1074587" y="2241543"/>
                <a:ext cx="75008" cy="93134"/>
              </a:xfrm>
              <a:custGeom>
                <a:avLst/>
                <a:gdLst/>
                <a:ahLst/>
                <a:cxnLst/>
                <a:rect l="0" t="0" r="0" b="0"/>
                <a:pathLst>
                  <a:path w="75008" h="93134">
                    <a:moveTo>
                      <a:pt x="71589" y="40645"/>
                    </a:moveTo>
                    <a:cubicBezTo>
                      <a:pt x="88148" y="33736"/>
                      <a:pt x="40333" y="-11068"/>
                      <a:pt x="17231" y="2541"/>
                    </a:cubicBezTo>
                    <a:cubicBezTo>
                      <a:pt x="-5872" y="16150"/>
                      <a:pt x="-12156" y="88616"/>
                      <a:pt x="35576" y="93134"/>
                    </a:cubicBezTo>
                    <a:cubicBezTo>
                      <a:pt x="39636" y="93519"/>
                      <a:pt x="52224" y="88615"/>
                      <a:pt x="55282" y="85554"/>
                    </a:cubicBezTo>
                    <a:cubicBezTo>
                      <a:pt x="58339" y="82491"/>
                      <a:pt x="47128" y="50852"/>
                      <a:pt x="71589" y="40645"/>
                    </a:cubicBezTo>
                    <a:close/>
                  </a:path>
                </a:pathLst>
              </a:custGeom>
              <a:gradFill>
                <a:gsLst>
                  <a:gs pos="0">
                    <a:srgbClr val="A3A3A3"/>
                  </a:gs>
                  <a:gs pos="100000">
                    <a:srgbClr val="868686"/>
                  </a:gs>
                </a:gsLst>
                <a:lin ang="9000000" scaled="0"/>
              </a:gradFill>
              <a:ln w="8000" cap="flat">
                <a:noFill/>
                <a:bevel/>
              </a:ln>
            </p:spPr>
          </p:sp>
          <p:sp>
            <p:nvSpPr>
              <p:cNvPr id="1527" name="Freeform 1526"/>
              <p:cNvSpPr/>
              <p:nvPr/>
            </p:nvSpPr>
            <p:spPr>
              <a:xfrm>
                <a:off x="1084230" y="2255792"/>
                <a:ext cx="52059" cy="64640"/>
              </a:xfrm>
              <a:custGeom>
                <a:avLst/>
                <a:gdLst/>
                <a:ahLst/>
                <a:cxnLst/>
                <a:rect l="0" t="0" r="0" b="0"/>
                <a:pathLst>
                  <a:path w="52059" h="64640">
                    <a:moveTo>
                      <a:pt x="49686" y="28210"/>
                    </a:moveTo>
                    <a:cubicBezTo>
                      <a:pt x="61179" y="23414"/>
                      <a:pt x="27993" y="-7682"/>
                      <a:pt x="11959" y="1764"/>
                    </a:cubicBezTo>
                    <a:cubicBezTo>
                      <a:pt x="-4075" y="11209"/>
                      <a:pt x="-8437" y="61504"/>
                      <a:pt x="24692" y="64640"/>
                    </a:cubicBezTo>
                    <a:cubicBezTo>
                      <a:pt x="27509" y="64907"/>
                      <a:pt x="36246" y="61503"/>
                      <a:pt x="38368" y="59378"/>
                    </a:cubicBezTo>
                    <a:cubicBezTo>
                      <a:pt x="40490" y="57253"/>
                      <a:pt x="32709" y="35294"/>
                      <a:pt x="49686" y="28210"/>
                    </a:cubicBezTo>
                    <a:close/>
                  </a:path>
                </a:pathLst>
              </a:custGeom>
              <a:solidFill>
                <a:srgbClr val="F8D9D5"/>
              </a:solidFill>
              <a:ln w="8000" cap="flat">
                <a:noFill/>
                <a:bevel/>
              </a:ln>
            </p:spPr>
          </p:sp>
          <p:grpSp>
            <p:nvGrpSpPr>
              <p:cNvPr id="1528" name="Group 1527"/>
              <p:cNvGrpSpPr/>
              <p:nvPr/>
            </p:nvGrpSpPr>
            <p:grpSpPr>
              <a:xfrm>
                <a:off x="1197849" y="2328459"/>
                <a:ext cx="312296" cy="270948"/>
                <a:chOff x="1197849" y="2328459"/>
                <a:chExt cx="312296" cy="270948"/>
              </a:xfrm>
            </p:grpSpPr>
            <p:sp>
              <p:nvSpPr>
                <p:cNvPr id="1529" name="Freeform 1528"/>
                <p:cNvSpPr/>
                <p:nvPr/>
              </p:nvSpPr>
              <p:spPr>
                <a:xfrm>
                  <a:off x="1212978" y="2328459"/>
                  <a:ext cx="56216" cy="465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216" h="46567">
                      <a:moveTo>
                        <a:pt x="478" y="16500"/>
                      </a:moveTo>
                      <a:cubicBezTo>
                        <a:pt x="9980" y="-21604"/>
                        <a:pt x="54826" y="14459"/>
                        <a:pt x="56216" y="37594"/>
                      </a:cubicBezTo>
                      <a:cubicBezTo>
                        <a:pt x="57312" y="55818"/>
                        <a:pt x="-6766" y="45547"/>
                        <a:pt x="478" y="1650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30" name="Freeform 1529"/>
                <p:cNvSpPr/>
                <p:nvPr/>
              </p:nvSpPr>
              <p:spPr>
                <a:xfrm>
                  <a:off x="1245625" y="2346320"/>
                  <a:ext cx="10192" cy="956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92" h="9568">
                      <a:moveTo>
                        <a:pt x="-74" y="4763"/>
                      </a:moveTo>
                      <a:cubicBezTo>
                        <a:pt x="-74" y="2132"/>
                        <a:pt x="2207" y="0"/>
                        <a:pt x="5022" y="0"/>
                      </a:cubicBezTo>
                      <a:cubicBezTo>
                        <a:pt x="7836" y="0"/>
                        <a:pt x="10118" y="2132"/>
                        <a:pt x="10118" y="4763"/>
                      </a:cubicBezTo>
                      <a:cubicBezTo>
                        <a:pt x="10118" y="7394"/>
                        <a:pt x="7836" y="9526"/>
                        <a:pt x="5022" y="9526"/>
                      </a:cubicBezTo>
                      <a:cubicBezTo>
                        <a:pt x="2207" y="9526"/>
                        <a:pt x="-74" y="7394"/>
                        <a:pt x="-74" y="476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31" name="Freeform 1530"/>
                <p:cNvSpPr/>
                <p:nvPr/>
              </p:nvSpPr>
              <p:spPr>
                <a:xfrm>
                  <a:off x="1197849" y="2406921"/>
                  <a:ext cx="137914" cy="755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914" h="75591" fill="none">
                      <a:moveTo>
                        <a:pt x="137914" y="0"/>
                      </a:moveTo>
                      <a:cubicBezTo>
                        <a:pt x="33942" y="2509"/>
                        <a:pt x="0" y="75485"/>
                        <a:pt x="0" y="75485"/>
                      </a:cubicBezTo>
                    </a:path>
                  </a:pathLst>
                </a:custGeom>
                <a:solidFill>
                  <a:srgbClr val="FFFFFF"/>
                </a:solidFill>
                <a:ln w="8000" cap="flat">
                  <a:solidFill>
                    <a:srgbClr val="606060"/>
                  </a:solidFill>
                  <a:bevel/>
                </a:ln>
              </p:spPr>
            </p:sp>
            <p:sp>
              <p:nvSpPr>
                <p:cNvPr id="1532" name="Freeform 1531"/>
                <p:cNvSpPr/>
                <p:nvPr/>
              </p:nvSpPr>
              <p:spPr>
                <a:xfrm>
                  <a:off x="1224285" y="2421114"/>
                  <a:ext cx="102718" cy="1503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2718" h="150385" fill="none">
                      <a:moveTo>
                        <a:pt x="102718" y="0"/>
                      </a:moveTo>
                      <a:cubicBezTo>
                        <a:pt x="60506" y="20296"/>
                        <a:pt x="-8122" y="83575"/>
                        <a:pt x="711" y="150385"/>
                      </a:cubicBezTo>
                    </a:path>
                  </a:pathLst>
                </a:custGeom>
                <a:solidFill>
                  <a:srgbClr val="FFFFFF"/>
                </a:solidFill>
                <a:ln w="8000" cap="flat">
                  <a:solidFill>
                    <a:srgbClr val="606060"/>
                  </a:solidFill>
                  <a:bevel/>
                </a:ln>
              </p:spPr>
            </p:sp>
            <p:sp>
              <p:nvSpPr>
                <p:cNvPr id="1533" name="Freeform 1532"/>
                <p:cNvSpPr/>
                <p:nvPr/>
              </p:nvSpPr>
              <p:spPr>
                <a:xfrm>
                  <a:off x="1281850" y="2429566"/>
                  <a:ext cx="52235" cy="1698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235" h="169841" fill="none">
                      <a:moveTo>
                        <a:pt x="52235" y="0"/>
                      </a:moveTo>
                      <a:cubicBezTo>
                        <a:pt x="-24238" y="89412"/>
                        <a:pt x="5659" y="169841"/>
                        <a:pt x="5659" y="169841"/>
                      </a:cubicBezTo>
                    </a:path>
                  </a:pathLst>
                </a:custGeom>
                <a:solidFill>
                  <a:srgbClr val="FFFFFF"/>
                </a:solidFill>
                <a:ln w="8000" cap="flat">
                  <a:solidFill>
                    <a:srgbClr val="606060"/>
                  </a:solidFill>
                  <a:bevel/>
                </a:ln>
              </p:spPr>
            </p:sp>
            <p:sp>
              <p:nvSpPr>
                <p:cNvPr id="1534" name="Freeform 1533"/>
                <p:cNvSpPr/>
                <p:nvPr/>
              </p:nvSpPr>
              <p:spPr>
                <a:xfrm>
                  <a:off x="1395642" y="2388741"/>
                  <a:ext cx="110682" cy="159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682" h="15948" fill="none">
                      <a:moveTo>
                        <a:pt x="0" y="10483"/>
                      </a:moveTo>
                      <a:cubicBezTo>
                        <a:pt x="61058" y="-16734"/>
                        <a:pt x="110682" y="15926"/>
                        <a:pt x="110682" y="15926"/>
                      </a:cubicBezTo>
                    </a:path>
                  </a:pathLst>
                </a:custGeom>
                <a:solidFill>
                  <a:srgbClr val="FFFFFF"/>
                </a:solidFill>
                <a:ln w="80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1535" name="Freeform 1534"/>
                <p:cNvSpPr/>
                <p:nvPr/>
              </p:nvSpPr>
              <p:spPr>
                <a:xfrm>
                  <a:off x="1395642" y="2402774"/>
                  <a:ext cx="114503" cy="588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4503" h="58846" fill="none">
                      <a:moveTo>
                        <a:pt x="0" y="-149"/>
                      </a:moveTo>
                      <a:cubicBezTo>
                        <a:pt x="63776" y="21625"/>
                        <a:pt x="81054" y="23374"/>
                        <a:pt x="114503" y="58756"/>
                      </a:cubicBezTo>
                    </a:path>
                  </a:pathLst>
                </a:custGeom>
                <a:solidFill>
                  <a:srgbClr val="FFFFFF"/>
                </a:solidFill>
                <a:ln w="8000" cap="flat">
                  <a:solidFill>
                    <a:srgbClr val="606060"/>
                  </a:solidFill>
                  <a:bevel/>
                </a:ln>
              </p:spPr>
            </p:sp>
            <p:sp>
              <p:nvSpPr>
                <p:cNvPr id="1536" name="Freeform 1535"/>
                <p:cNvSpPr/>
                <p:nvPr/>
              </p:nvSpPr>
              <p:spPr>
                <a:xfrm>
                  <a:off x="1366499" y="2412662"/>
                  <a:ext cx="23888" cy="264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888" h="26473">
                      <a:moveTo>
                        <a:pt x="23782" y="9356"/>
                      </a:moveTo>
                      <a:cubicBezTo>
                        <a:pt x="25481" y="23815"/>
                        <a:pt x="4247" y="26367"/>
                        <a:pt x="4247" y="26367"/>
                      </a:cubicBezTo>
                      <a:cubicBezTo>
                        <a:pt x="4247" y="26367"/>
                        <a:pt x="2548" y="0"/>
                        <a:pt x="0" y="0"/>
                      </a:cubicBezTo>
                      <a:cubicBezTo>
                        <a:pt x="-2547" y="0"/>
                        <a:pt x="23782" y="9356"/>
                        <a:pt x="23782" y="935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000" cap="flat">
                  <a:noFill/>
                  <a:bevel/>
                </a:ln>
              </p:spPr>
            </p:sp>
          </p:grpSp>
          <p:grpSp>
            <p:nvGrpSpPr>
              <p:cNvPr id="1537" name="Group 1536"/>
              <p:cNvGrpSpPr/>
              <p:nvPr/>
            </p:nvGrpSpPr>
            <p:grpSpPr>
              <a:xfrm>
                <a:off x="800454" y="2350016"/>
                <a:ext cx="367890" cy="185710"/>
                <a:chOff x="800454" y="2350016"/>
                <a:chExt cx="367890" cy="185710"/>
              </a:xfrm>
            </p:grpSpPr>
            <p:sp>
              <p:nvSpPr>
                <p:cNvPr id="1538" name="Freeform 1537"/>
                <p:cNvSpPr/>
                <p:nvPr/>
              </p:nvSpPr>
              <p:spPr>
                <a:xfrm>
                  <a:off x="1073940" y="2350098"/>
                  <a:ext cx="94278" cy="1199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4278" h="119926">
                      <a:moveTo>
                        <a:pt x="457" y="13470"/>
                      </a:moveTo>
                      <a:cubicBezTo>
                        <a:pt x="-5301" y="50945"/>
                        <a:pt x="24407" y="88318"/>
                        <a:pt x="54135" y="107030"/>
                      </a:cubicBezTo>
                      <a:cubicBezTo>
                        <a:pt x="83862" y="125741"/>
                        <a:pt x="94278" y="118598"/>
                        <a:pt x="94278" y="118598"/>
                      </a:cubicBezTo>
                      <a:cubicBezTo>
                        <a:pt x="94278" y="118598"/>
                        <a:pt x="73160" y="115195"/>
                        <a:pt x="60930" y="107370"/>
                      </a:cubicBezTo>
                      <a:cubicBezTo>
                        <a:pt x="51195" y="101142"/>
                        <a:pt x="-5633" y="64376"/>
                        <a:pt x="5213" y="10068"/>
                      </a:cubicBezTo>
                      <a:cubicBezTo>
                        <a:pt x="9290" y="-10345"/>
                        <a:pt x="1815" y="4625"/>
                        <a:pt x="457" y="13470"/>
                      </a:cubicBezTo>
                      <a:close/>
                    </a:path>
                  </a:pathLst>
                </a:custGeom>
                <a:solidFill>
                  <a:srgbClr val="949494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39" name="Freeform 1538"/>
                <p:cNvSpPr/>
                <p:nvPr/>
              </p:nvSpPr>
              <p:spPr>
                <a:xfrm flipH="1">
                  <a:off x="800320" y="2390640"/>
                  <a:ext cx="63191" cy="1450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191" h="145012">
                      <a:moveTo>
                        <a:pt x="-100" y="26524"/>
                      </a:moveTo>
                      <a:cubicBezTo>
                        <a:pt x="-890" y="90338"/>
                        <a:pt x="4407" y="102698"/>
                        <a:pt x="27574" y="127331"/>
                      </a:cubicBezTo>
                      <a:cubicBezTo>
                        <a:pt x="44969" y="145829"/>
                        <a:pt x="63191" y="145012"/>
                        <a:pt x="63191" y="145012"/>
                      </a:cubicBezTo>
                      <a:cubicBezTo>
                        <a:pt x="63191" y="145012"/>
                        <a:pt x="46549" y="138892"/>
                        <a:pt x="32318" y="128256"/>
                      </a:cubicBezTo>
                      <a:cubicBezTo>
                        <a:pt x="20990" y="119790"/>
                        <a:pt x="-10378" y="85714"/>
                        <a:pt x="7016" y="10801"/>
                      </a:cubicBezTo>
                      <a:cubicBezTo>
                        <a:pt x="13357" y="-16504"/>
                        <a:pt x="0" y="14361"/>
                        <a:pt x="-100" y="26524"/>
                      </a:cubicBezTo>
                      <a:close/>
                    </a:path>
                  </a:pathLst>
                </a:custGeom>
                <a:solidFill>
                  <a:srgbClr val="949494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1860" name="Text 1860"/>
              <p:cNvSpPr txBox="1"/>
              <p:nvPr/>
            </p:nvSpPr>
            <p:spPr>
              <a:xfrm>
                <a:off x="629128" y="2717002"/>
                <a:ext cx="872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鼠 Mouse</a:t>
                </a:r>
              </a:p>
            </p:txBody>
          </p:sp>
        </p:grpSp>
        <p:grpSp>
          <p:nvGrpSpPr>
            <p:cNvPr id="1540" name="Tiger"/>
            <p:cNvGrpSpPr/>
            <p:nvPr/>
          </p:nvGrpSpPr>
          <p:grpSpPr>
            <a:xfrm>
              <a:off x="3124290" y="2021000"/>
              <a:ext cx="1161960" cy="904000"/>
              <a:chOff x="3124290" y="2021000"/>
              <a:chExt cx="1161960" cy="904000"/>
            </a:xfrm>
          </p:grpSpPr>
          <p:sp>
            <p:nvSpPr>
              <p:cNvPr id="1541" name="Freeform 1540"/>
              <p:cNvSpPr/>
              <p:nvPr/>
            </p:nvSpPr>
            <p:spPr>
              <a:xfrm>
                <a:off x="3126243" y="2339441"/>
                <a:ext cx="100757" cy="426248"/>
              </a:xfrm>
              <a:custGeom>
                <a:avLst/>
                <a:gdLst/>
                <a:ahLst/>
                <a:cxnLst/>
                <a:rect l="0" t="0" r="0" b="0"/>
                <a:pathLst>
                  <a:path w="100757" h="426248">
                    <a:moveTo>
                      <a:pt x="100877" y="864"/>
                    </a:moveTo>
                    <a:cubicBezTo>
                      <a:pt x="69759" y="864"/>
                      <a:pt x="16913" y="50258"/>
                      <a:pt x="9505" y="90266"/>
                    </a:cubicBezTo>
                    <a:cubicBezTo>
                      <a:pt x="2098" y="130274"/>
                      <a:pt x="-4505" y="329476"/>
                      <a:pt x="3578" y="366858"/>
                    </a:cubicBezTo>
                    <a:cubicBezTo>
                      <a:pt x="27285" y="476515"/>
                      <a:pt x="38063" y="411427"/>
                      <a:pt x="35188" y="351052"/>
                    </a:cubicBezTo>
                    <a:cubicBezTo>
                      <a:pt x="31237" y="268075"/>
                      <a:pt x="41773" y="118583"/>
                      <a:pt x="54944" y="92242"/>
                    </a:cubicBezTo>
                    <a:cubicBezTo>
                      <a:pt x="72725" y="56678"/>
                      <a:pt x="99394" y="37908"/>
                      <a:pt x="99394" y="37908"/>
                    </a:cubicBezTo>
                    <a:lnTo>
                      <a:pt x="100877" y="864"/>
                    </a:lnTo>
                    <a:close/>
                  </a:path>
                </a:pathLst>
              </a:custGeom>
              <a:solidFill>
                <a:srgbClr val="DA9F76"/>
              </a:solidFill>
              <a:ln w="8000" cap="flat">
                <a:noFill/>
                <a:miter lim="800000"/>
              </a:ln>
            </p:spPr>
          </p:sp>
          <p:sp>
            <p:nvSpPr>
              <p:cNvPr id="1542" name="Freeform 1541"/>
              <p:cNvSpPr/>
              <p:nvPr/>
            </p:nvSpPr>
            <p:spPr>
              <a:xfrm>
                <a:off x="3939814" y="2513676"/>
                <a:ext cx="154840" cy="374876"/>
              </a:xfrm>
              <a:custGeom>
                <a:avLst/>
                <a:gdLst/>
                <a:ahLst/>
                <a:cxnLst/>
                <a:rect l="0" t="0" r="0" b="0"/>
                <a:pathLst>
                  <a:path w="154840" h="374876">
                    <a:moveTo>
                      <a:pt x="100757" y="0"/>
                    </a:moveTo>
                    <a:cubicBezTo>
                      <a:pt x="91866" y="35561"/>
                      <a:pt x="81494" y="312644"/>
                      <a:pt x="94830" y="325979"/>
                    </a:cubicBezTo>
                    <a:cubicBezTo>
                      <a:pt x="108166" y="339314"/>
                      <a:pt x="151135" y="334870"/>
                      <a:pt x="151135" y="346723"/>
                    </a:cubicBezTo>
                    <a:cubicBezTo>
                      <a:pt x="151135" y="358578"/>
                      <a:pt x="160027" y="361540"/>
                      <a:pt x="151135" y="370431"/>
                    </a:cubicBezTo>
                    <a:cubicBezTo>
                      <a:pt x="142245" y="379322"/>
                      <a:pt x="74086" y="373394"/>
                      <a:pt x="65196" y="364504"/>
                    </a:cubicBezTo>
                    <a:cubicBezTo>
                      <a:pt x="56305" y="355614"/>
                      <a:pt x="2963" y="23708"/>
                      <a:pt x="0" y="29634"/>
                    </a:cubicBezTo>
                    <a:cubicBezTo>
                      <a:pt x="-2963" y="35561"/>
                      <a:pt x="106684" y="0"/>
                      <a:pt x="10075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9029"/>
                  </a:gs>
                  <a:gs pos="100000">
                    <a:srgbClr val="FFFFFF"/>
                  </a:gs>
                </a:gsLst>
                <a:lin ang="16200000" scaled="0"/>
              </a:gradFill>
              <a:ln w="8000" cap="flat">
                <a:noFill/>
                <a:miter lim="800000"/>
              </a:ln>
            </p:spPr>
          </p:sp>
          <p:sp>
            <p:nvSpPr>
              <p:cNvPr id="1543" name="Freeform 1542"/>
              <p:cNvSpPr/>
              <p:nvPr/>
            </p:nvSpPr>
            <p:spPr>
              <a:xfrm>
                <a:off x="3255273" y="2546271"/>
                <a:ext cx="216331" cy="331166"/>
              </a:xfrm>
              <a:custGeom>
                <a:avLst/>
                <a:gdLst/>
                <a:ahLst/>
                <a:cxnLst/>
                <a:rect l="0" t="0" r="0" b="0"/>
                <a:pathLst>
                  <a:path w="216331" h="331166">
                    <a:moveTo>
                      <a:pt x="216331" y="0"/>
                    </a:moveTo>
                    <a:cubicBezTo>
                      <a:pt x="216331" y="0"/>
                      <a:pt x="111608" y="111651"/>
                      <a:pt x="77049" y="180770"/>
                    </a:cubicBezTo>
                    <a:cubicBezTo>
                      <a:pt x="71122" y="192625"/>
                      <a:pt x="140036" y="291617"/>
                      <a:pt x="151135" y="287455"/>
                    </a:cubicBezTo>
                    <a:cubicBezTo>
                      <a:pt x="174842" y="278565"/>
                      <a:pt x="207442" y="305236"/>
                      <a:pt x="201514" y="317090"/>
                    </a:cubicBezTo>
                    <a:cubicBezTo>
                      <a:pt x="192237" y="335643"/>
                      <a:pt x="155581" y="334872"/>
                      <a:pt x="130391" y="318571"/>
                    </a:cubicBezTo>
                    <a:cubicBezTo>
                      <a:pt x="110722" y="305844"/>
                      <a:pt x="0" y="186698"/>
                      <a:pt x="0" y="157063"/>
                    </a:cubicBezTo>
                    <a:cubicBezTo>
                      <a:pt x="0" y="127428"/>
                      <a:pt x="77050" y="23707"/>
                      <a:pt x="74086" y="17781"/>
                    </a:cubicBezTo>
                    <a:cubicBezTo>
                      <a:pt x="71122" y="11854"/>
                      <a:pt x="216331" y="0"/>
                      <a:pt x="21633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9029"/>
                  </a:gs>
                  <a:gs pos="100000">
                    <a:srgbClr val="FFFFFF"/>
                  </a:gs>
                </a:gsLst>
                <a:lin ang="16200000" scaled="0"/>
              </a:gradFill>
              <a:ln w="8000" cap="flat">
                <a:noFill/>
                <a:miter lim="800000"/>
              </a:ln>
            </p:spPr>
          </p:sp>
          <p:sp>
            <p:nvSpPr>
              <p:cNvPr id="1544" name="Freeform 1543"/>
              <p:cNvSpPr/>
              <p:nvPr/>
            </p:nvSpPr>
            <p:spPr>
              <a:xfrm>
                <a:off x="3130123" y="2041422"/>
                <a:ext cx="1156232" cy="883352"/>
              </a:xfrm>
              <a:custGeom>
                <a:avLst/>
                <a:gdLst/>
                <a:ahLst/>
                <a:cxnLst/>
                <a:rect l="0" t="0" r="0" b="0"/>
                <a:pathLst>
                  <a:path w="1156232" h="883352">
                    <a:moveTo>
                      <a:pt x="984544" y="4027"/>
                    </a:moveTo>
                    <a:cubicBezTo>
                      <a:pt x="1008528" y="-7966"/>
                      <a:pt x="1059848" y="11498"/>
                      <a:pt x="1067520" y="15881"/>
                    </a:cubicBezTo>
                    <a:cubicBezTo>
                      <a:pt x="1109008" y="39589"/>
                      <a:pt x="1120856" y="69223"/>
                      <a:pt x="1126784" y="98858"/>
                    </a:cubicBezTo>
                    <a:cubicBezTo>
                      <a:pt x="1124360" y="109775"/>
                      <a:pt x="1150304" y="188402"/>
                      <a:pt x="1156232" y="200604"/>
                    </a:cubicBezTo>
                    <a:cubicBezTo>
                      <a:pt x="1159696" y="221347"/>
                      <a:pt x="1137896" y="231584"/>
                      <a:pt x="1123824" y="255920"/>
                    </a:cubicBezTo>
                    <a:cubicBezTo>
                      <a:pt x="1085296" y="324080"/>
                      <a:pt x="1025040" y="209494"/>
                      <a:pt x="999360" y="247030"/>
                    </a:cubicBezTo>
                    <a:cubicBezTo>
                      <a:pt x="973680" y="284567"/>
                      <a:pt x="966448" y="354973"/>
                      <a:pt x="951944" y="412984"/>
                    </a:cubicBezTo>
                    <a:cubicBezTo>
                      <a:pt x="937128" y="472253"/>
                      <a:pt x="892680" y="510778"/>
                      <a:pt x="860080" y="522632"/>
                    </a:cubicBezTo>
                    <a:cubicBezTo>
                      <a:pt x="833408" y="712292"/>
                      <a:pt x="877856" y="759707"/>
                      <a:pt x="895640" y="821936"/>
                    </a:cubicBezTo>
                    <a:cubicBezTo>
                      <a:pt x="897264" y="827640"/>
                      <a:pt x="940832" y="834904"/>
                      <a:pt x="951944" y="851576"/>
                    </a:cubicBezTo>
                    <a:cubicBezTo>
                      <a:pt x="963800" y="869352"/>
                      <a:pt x="931200" y="887136"/>
                      <a:pt x="913424" y="883352"/>
                    </a:cubicBezTo>
                    <a:cubicBezTo>
                      <a:pt x="878344" y="878328"/>
                      <a:pt x="833944" y="860248"/>
                      <a:pt x="821552" y="830832"/>
                    </a:cubicBezTo>
                    <a:cubicBezTo>
                      <a:pt x="797846" y="774526"/>
                      <a:pt x="759322" y="664877"/>
                      <a:pt x="738578" y="546339"/>
                    </a:cubicBezTo>
                    <a:cubicBezTo>
                      <a:pt x="634937" y="589978"/>
                      <a:pt x="297027" y="548310"/>
                      <a:pt x="261468" y="528560"/>
                    </a:cubicBezTo>
                    <a:cubicBezTo>
                      <a:pt x="225907" y="508810"/>
                      <a:pt x="170932" y="601417"/>
                      <a:pt x="139967" y="653025"/>
                    </a:cubicBezTo>
                    <a:cubicBezTo>
                      <a:pt x="104406" y="712290"/>
                      <a:pt x="74960" y="741559"/>
                      <a:pt x="86626" y="759706"/>
                    </a:cubicBezTo>
                    <a:cubicBezTo>
                      <a:pt x="103772" y="786379"/>
                      <a:pt x="145534" y="827504"/>
                      <a:pt x="151820" y="833792"/>
                    </a:cubicBezTo>
                    <a:cubicBezTo>
                      <a:pt x="163677" y="845648"/>
                      <a:pt x="190281" y="834360"/>
                      <a:pt x="184419" y="856512"/>
                    </a:cubicBezTo>
                    <a:cubicBezTo>
                      <a:pt x="175530" y="890120"/>
                      <a:pt x="108941" y="868856"/>
                      <a:pt x="101443" y="866392"/>
                    </a:cubicBezTo>
                    <a:cubicBezTo>
                      <a:pt x="83663" y="857504"/>
                      <a:pt x="4647" y="764702"/>
                      <a:pt x="0" y="741926"/>
                    </a:cubicBezTo>
                    <a:cubicBezTo>
                      <a:pt x="-3372" y="719607"/>
                      <a:pt x="41289" y="638599"/>
                      <a:pt x="51066" y="581900"/>
                    </a:cubicBezTo>
                    <a:cubicBezTo>
                      <a:pt x="65883" y="495961"/>
                      <a:pt x="60642" y="451590"/>
                      <a:pt x="54029" y="418911"/>
                    </a:cubicBezTo>
                    <a:cubicBezTo>
                      <a:pt x="51818" y="351742"/>
                      <a:pt x="74773" y="309262"/>
                      <a:pt x="122186" y="273705"/>
                    </a:cubicBezTo>
                    <a:cubicBezTo>
                      <a:pt x="169600" y="238141"/>
                      <a:pt x="603408" y="210098"/>
                      <a:pt x="679310" y="184798"/>
                    </a:cubicBezTo>
                    <a:cubicBezTo>
                      <a:pt x="714872" y="172943"/>
                      <a:pt x="726726" y="146274"/>
                      <a:pt x="753395" y="134419"/>
                    </a:cubicBezTo>
                    <a:cubicBezTo>
                      <a:pt x="796902" y="115082"/>
                      <a:pt x="860080" y="95894"/>
                      <a:pt x="877856" y="60333"/>
                    </a:cubicBezTo>
                    <a:cubicBezTo>
                      <a:pt x="893312" y="29422"/>
                      <a:pt x="966760" y="12917"/>
                      <a:pt x="984544" y="4027"/>
                    </a:cubicBezTo>
                    <a:close/>
                  </a:path>
                </a:pathLst>
              </a:custGeom>
              <a:solidFill>
                <a:srgbClr val="F1923E"/>
              </a:solidFill>
              <a:ln w="8000" cap="flat">
                <a:noFill/>
                <a:miter lim="800000"/>
              </a:ln>
            </p:spPr>
          </p:sp>
          <p:sp>
            <p:nvSpPr>
              <p:cNvPr id="1545" name="Freeform 1544"/>
              <p:cNvSpPr/>
              <p:nvPr/>
            </p:nvSpPr>
            <p:spPr>
              <a:xfrm>
                <a:off x="4016262" y="2033224"/>
                <a:ext cx="81866" cy="85075"/>
              </a:xfrm>
              <a:custGeom>
                <a:avLst/>
                <a:gdLst/>
                <a:ahLst/>
                <a:cxnLst/>
                <a:rect l="0" t="0" r="0" b="0"/>
                <a:pathLst>
                  <a:path w="81866" h="85075">
                    <a:moveTo>
                      <a:pt x="81619" y="19139"/>
                    </a:moveTo>
                    <a:cubicBezTo>
                      <a:pt x="59887" y="19139"/>
                      <a:pt x="-7285" y="-16423"/>
                      <a:pt x="618" y="9261"/>
                    </a:cubicBezTo>
                    <a:cubicBezTo>
                      <a:pt x="8520" y="34944"/>
                      <a:pt x="23338" y="75444"/>
                      <a:pt x="32228" y="84334"/>
                    </a:cubicBezTo>
                    <a:cubicBezTo>
                      <a:pt x="41118" y="93225"/>
                      <a:pt x="85570" y="19139"/>
                      <a:pt x="81619" y="19139"/>
                    </a:cubicBezTo>
                    <a:close/>
                  </a:path>
                </a:pathLst>
              </a:custGeom>
              <a:solidFill>
                <a:srgbClr val="F1923E"/>
              </a:solidFill>
              <a:ln w="8000" cap="flat">
                <a:noFill/>
                <a:miter lim="800000"/>
              </a:ln>
            </p:spPr>
          </p:sp>
          <p:sp>
            <p:nvSpPr>
              <p:cNvPr id="1546" name="Freeform 1545"/>
              <p:cNvSpPr/>
              <p:nvPr/>
            </p:nvSpPr>
            <p:spPr>
              <a:xfrm>
                <a:off x="4138817" y="2021556"/>
                <a:ext cx="74209" cy="67295"/>
              </a:xfrm>
              <a:custGeom>
                <a:avLst/>
                <a:gdLst/>
                <a:ahLst/>
                <a:cxnLst/>
                <a:rect l="0" t="0" r="0" b="0"/>
                <a:pathLst>
                  <a:path w="74209" h="67295">
                    <a:moveTo>
                      <a:pt x="74641" y="49576"/>
                    </a:moveTo>
                    <a:cubicBezTo>
                      <a:pt x="52909" y="49576"/>
                      <a:pt x="19950" y="-4617"/>
                      <a:pt x="13397" y="247"/>
                    </a:cubicBezTo>
                    <a:cubicBezTo>
                      <a:pt x="5495" y="6112"/>
                      <a:pt x="-5371" y="56491"/>
                      <a:pt x="3519" y="65381"/>
                    </a:cubicBezTo>
                    <a:cubicBezTo>
                      <a:pt x="12409" y="74271"/>
                      <a:pt x="78592" y="49576"/>
                      <a:pt x="74641" y="49576"/>
                    </a:cubicBezTo>
                    <a:close/>
                  </a:path>
                </a:pathLst>
              </a:custGeom>
              <a:solidFill>
                <a:srgbClr val="F1923E"/>
              </a:solidFill>
              <a:ln w="8000" cap="flat">
                <a:noFill/>
                <a:miter lim="800000"/>
              </a:ln>
            </p:spPr>
          </p:sp>
          <p:sp>
            <p:nvSpPr>
              <p:cNvPr id="1547" name="Freeform 1546"/>
              <p:cNvSpPr/>
              <p:nvPr/>
            </p:nvSpPr>
            <p:spPr>
              <a:xfrm>
                <a:off x="4008478" y="2032607"/>
                <a:ext cx="74457" cy="94830"/>
              </a:xfrm>
              <a:custGeom>
                <a:avLst/>
                <a:gdLst/>
                <a:ahLst/>
                <a:cxnLst/>
                <a:rect l="0" t="0" r="0" b="0"/>
                <a:pathLst>
                  <a:path w="74457" h="94830">
                    <a:moveTo>
                      <a:pt x="73592" y="47415"/>
                    </a:moveTo>
                    <a:cubicBezTo>
                      <a:pt x="73592" y="37537"/>
                      <a:pt x="14323" y="0"/>
                      <a:pt x="10371" y="0"/>
                    </a:cubicBezTo>
                    <a:cubicBezTo>
                      <a:pt x="6420" y="0"/>
                      <a:pt x="14323" y="13829"/>
                      <a:pt x="14323" y="13829"/>
                    </a:cubicBezTo>
                    <a:cubicBezTo>
                      <a:pt x="14323" y="13829"/>
                      <a:pt x="-5433" y="5927"/>
                      <a:pt x="493" y="9878"/>
                    </a:cubicBezTo>
                    <a:cubicBezTo>
                      <a:pt x="6420" y="13829"/>
                      <a:pt x="10371" y="27659"/>
                      <a:pt x="10371" y="27659"/>
                    </a:cubicBezTo>
                    <a:cubicBezTo>
                      <a:pt x="10371" y="27659"/>
                      <a:pt x="6420" y="17781"/>
                      <a:pt x="5433" y="22720"/>
                    </a:cubicBezTo>
                    <a:cubicBezTo>
                      <a:pt x="4445" y="27659"/>
                      <a:pt x="18274" y="35561"/>
                      <a:pt x="18274" y="35561"/>
                    </a:cubicBezTo>
                    <a:cubicBezTo>
                      <a:pt x="18274" y="35561"/>
                      <a:pt x="493" y="39513"/>
                      <a:pt x="5433" y="41488"/>
                    </a:cubicBezTo>
                    <a:cubicBezTo>
                      <a:pt x="10371" y="43464"/>
                      <a:pt x="24201" y="41488"/>
                      <a:pt x="24201" y="41488"/>
                    </a:cubicBezTo>
                    <a:cubicBezTo>
                      <a:pt x="24201" y="41488"/>
                      <a:pt x="10371" y="53342"/>
                      <a:pt x="14323" y="50379"/>
                    </a:cubicBezTo>
                    <a:cubicBezTo>
                      <a:pt x="18274" y="47415"/>
                      <a:pt x="33091" y="50379"/>
                      <a:pt x="33091" y="50379"/>
                    </a:cubicBezTo>
                    <a:cubicBezTo>
                      <a:pt x="33091" y="50379"/>
                      <a:pt x="24201" y="70135"/>
                      <a:pt x="24201" y="65196"/>
                    </a:cubicBezTo>
                    <a:cubicBezTo>
                      <a:pt x="24201" y="60257"/>
                      <a:pt x="47909" y="57293"/>
                      <a:pt x="43957" y="61245"/>
                    </a:cubicBezTo>
                    <a:cubicBezTo>
                      <a:pt x="40006" y="65196"/>
                      <a:pt x="33091" y="74086"/>
                      <a:pt x="33091" y="74086"/>
                    </a:cubicBezTo>
                    <a:lnTo>
                      <a:pt x="43957" y="74086"/>
                    </a:lnTo>
                    <a:cubicBezTo>
                      <a:pt x="43957" y="74086"/>
                      <a:pt x="26176" y="88903"/>
                      <a:pt x="33091" y="84952"/>
                    </a:cubicBezTo>
                    <a:cubicBezTo>
                      <a:pt x="40006" y="81001"/>
                      <a:pt x="41982" y="93843"/>
                      <a:pt x="41982" y="93843"/>
                    </a:cubicBezTo>
                    <a:cubicBezTo>
                      <a:pt x="41981" y="93843"/>
                      <a:pt x="73592" y="57293"/>
                      <a:pt x="73592" y="47415"/>
                    </a:cubicBezTo>
                    <a:close/>
                  </a:path>
                </a:pathLst>
              </a:custGeom>
              <a:solidFill>
                <a:srgbClr val="FFE5E5">
                  <a:alpha val="8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548" name="Freeform 1547"/>
              <p:cNvSpPr/>
              <p:nvPr/>
            </p:nvSpPr>
            <p:spPr>
              <a:xfrm>
                <a:off x="4251984" y="2248397"/>
                <a:ext cx="32005" cy="27264"/>
              </a:xfrm>
              <a:custGeom>
                <a:avLst/>
                <a:gdLst/>
                <a:ahLst/>
                <a:cxnLst/>
                <a:rect l="0" t="0" r="0" b="0"/>
                <a:pathLst>
                  <a:path w="32005" h="27264">
                    <a:moveTo>
                      <a:pt x="0" y="-446"/>
                    </a:moveTo>
                    <a:cubicBezTo>
                      <a:pt x="10265" y="5085"/>
                      <a:pt x="31606" y="7457"/>
                      <a:pt x="31606" y="7457"/>
                    </a:cubicBezTo>
                    <a:cubicBezTo>
                      <a:pt x="31606" y="7457"/>
                      <a:pt x="20736" y="28596"/>
                      <a:pt x="13821" y="27608"/>
                    </a:cubicBezTo>
                    <a:cubicBezTo>
                      <a:pt x="6907" y="26620"/>
                      <a:pt x="4339" y="11012"/>
                      <a:pt x="0" y="-446"/>
                    </a:cubicBezTo>
                    <a:close/>
                  </a:path>
                </a:pathLst>
              </a:custGeom>
              <a:solidFill>
                <a:srgbClr val="663300"/>
              </a:solidFill>
              <a:ln w="8000" cap="flat">
                <a:noFill/>
                <a:miter lim="800000"/>
              </a:ln>
            </p:spPr>
          </p:sp>
          <p:sp>
            <p:nvSpPr>
              <p:cNvPr id="1549" name="Freeform 1548"/>
              <p:cNvSpPr/>
              <p:nvPr/>
            </p:nvSpPr>
            <p:spPr>
              <a:xfrm>
                <a:off x="4126675" y="2113607"/>
                <a:ext cx="74975" cy="66900"/>
              </a:xfrm>
              <a:custGeom>
                <a:avLst/>
                <a:gdLst/>
                <a:ahLst/>
                <a:cxnLst/>
                <a:rect l="0" t="0" r="0" b="0"/>
                <a:pathLst>
                  <a:path w="74975" h="66900">
                    <a:moveTo>
                      <a:pt x="74530" y="64603"/>
                    </a:moveTo>
                    <a:cubicBezTo>
                      <a:pt x="74530" y="64603"/>
                      <a:pt x="69196" y="35561"/>
                      <a:pt x="63269" y="24893"/>
                    </a:cubicBezTo>
                    <a:cubicBezTo>
                      <a:pt x="60169" y="19313"/>
                      <a:pt x="25337" y="13039"/>
                      <a:pt x="11112" y="0"/>
                    </a:cubicBezTo>
                    <a:cubicBezTo>
                      <a:pt x="14224" y="5334"/>
                      <a:pt x="17412" y="9913"/>
                      <a:pt x="14668" y="13039"/>
                    </a:cubicBezTo>
                    <a:cubicBezTo>
                      <a:pt x="11620" y="16512"/>
                      <a:pt x="-1080" y="12671"/>
                      <a:pt x="445" y="15410"/>
                    </a:cubicBezTo>
                    <a:cubicBezTo>
                      <a:pt x="4514" y="22723"/>
                      <a:pt x="445" y="27264"/>
                      <a:pt x="445" y="27264"/>
                    </a:cubicBezTo>
                    <a:cubicBezTo>
                      <a:pt x="13484" y="45044"/>
                      <a:pt x="48451" y="61047"/>
                      <a:pt x="55564" y="64603"/>
                    </a:cubicBezTo>
                    <a:cubicBezTo>
                      <a:pt x="62676" y="68160"/>
                      <a:pt x="77494" y="67568"/>
                      <a:pt x="74530" y="64603"/>
                    </a:cubicBezTo>
                    <a:close/>
                  </a:path>
                </a:pathLst>
              </a:custGeom>
              <a:solidFill>
                <a:srgbClr val="FFFFFF">
                  <a:alpha val="93000"/>
                </a:srgbClr>
              </a:solidFill>
              <a:ln w="8000" cap="flat">
                <a:noFill/>
                <a:miter lim="800000"/>
              </a:ln>
            </p:spPr>
          </p:sp>
          <p:grpSp>
            <p:nvGrpSpPr>
              <p:cNvPr id="1550" name="Group 1549"/>
              <p:cNvGrpSpPr/>
              <p:nvPr/>
            </p:nvGrpSpPr>
            <p:grpSpPr>
              <a:xfrm>
                <a:off x="4164063" y="2160035"/>
                <a:ext cx="36981" cy="19756"/>
                <a:chOff x="4164063" y="2160035"/>
                <a:chExt cx="36981" cy="19756"/>
              </a:xfrm>
            </p:grpSpPr>
            <p:sp>
              <p:nvSpPr>
                <p:cNvPr id="1551" name="Freeform 1550"/>
                <p:cNvSpPr/>
                <p:nvPr/>
              </p:nvSpPr>
              <p:spPr>
                <a:xfrm>
                  <a:off x="4163860" y="2159987"/>
                  <a:ext cx="37191" cy="198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191" h="19855">
                      <a:moveTo>
                        <a:pt x="0" y="-149"/>
                      </a:moveTo>
                      <a:cubicBezTo>
                        <a:pt x="10677" y="6963"/>
                        <a:pt x="19217" y="2343"/>
                        <a:pt x="23716" y="4592"/>
                      </a:cubicBezTo>
                      <a:cubicBezTo>
                        <a:pt x="30828" y="8148"/>
                        <a:pt x="39127" y="18817"/>
                        <a:pt x="36755" y="18817"/>
                      </a:cubicBezTo>
                      <a:cubicBezTo>
                        <a:pt x="34384" y="18817"/>
                        <a:pt x="24902" y="21187"/>
                        <a:pt x="17789" y="18817"/>
                      </a:cubicBezTo>
                      <a:cubicBezTo>
                        <a:pt x="13291" y="17318"/>
                        <a:pt x="0" y="2221"/>
                        <a:pt x="0" y="-149"/>
                      </a:cubicBezTo>
                      <a:close/>
                    </a:path>
                  </a:pathLst>
                </a:custGeom>
                <a:solidFill>
                  <a:srgbClr val="FCF4FC"/>
                </a:solidFill>
                <a:ln w="8000" cap="flat">
                  <a:solidFill>
                    <a:srgbClr val="663300"/>
                  </a:solidFill>
                  <a:miter lim="800000"/>
                </a:ln>
              </p:spPr>
            </p:sp>
            <p:sp>
              <p:nvSpPr>
                <p:cNvPr id="1552" name="Freeform 1551"/>
                <p:cNvSpPr/>
                <p:nvPr/>
              </p:nvSpPr>
              <p:spPr>
                <a:xfrm>
                  <a:off x="4176904" y="2164974"/>
                  <a:ext cx="16793" cy="138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793" h="13829">
                      <a:moveTo>
                        <a:pt x="0" y="6915"/>
                      </a:moveTo>
                      <a:cubicBezTo>
                        <a:pt x="0" y="3096"/>
                        <a:pt x="3759" y="0"/>
                        <a:pt x="8396" y="0"/>
                      </a:cubicBezTo>
                      <a:cubicBezTo>
                        <a:pt x="13034" y="0"/>
                        <a:pt x="16793" y="3096"/>
                        <a:pt x="16793" y="6915"/>
                      </a:cubicBezTo>
                      <a:cubicBezTo>
                        <a:pt x="16793" y="10734"/>
                        <a:pt x="13034" y="13829"/>
                        <a:pt x="8396" y="13829"/>
                      </a:cubicBezTo>
                      <a:cubicBezTo>
                        <a:pt x="3759" y="13829"/>
                        <a:pt x="0" y="10734"/>
                        <a:pt x="0" y="6915"/>
                      </a:cubicBezTo>
                      <a:close/>
                    </a:path>
                  </a:pathLst>
                </a:custGeom>
                <a:solidFill>
                  <a:srgbClr val="ECD186"/>
                </a:solidFill>
                <a:ln w="8000" cap="flat">
                  <a:noFill/>
                  <a:miter lim="800000"/>
                </a:ln>
              </p:spPr>
            </p:sp>
            <p:sp>
              <p:nvSpPr>
                <p:cNvPr id="1553" name="Freeform 1552"/>
                <p:cNvSpPr/>
                <p:nvPr/>
              </p:nvSpPr>
              <p:spPr>
                <a:xfrm>
                  <a:off x="4182831" y="2164974"/>
                  <a:ext cx="10866" cy="118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66" h="11854">
                      <a:moveTo>
                        <a:pt x="-494" y="5803"/>
                      </a:moveTo>
                      <a:cubicBezTo>
                        <a:pt x="-494" y="2598"/>
                        <a:pt x="2104" y="0"/>
                        <a:pt x="5309" y="0"/>
                      </a:cubicBezTo>
                      <a:cubicBezTo>
                        <a:pt x="8515" y="0"/>
                        <a:pt x="11113" y="2598"/>
                        <a:pt x="11113" y="5803"/>
                      </a:cubicBezTo>
                      <a:cubicBezTo>
                        <a:pt x="11113" y="9009"/>
                        <a:pt x="8515" y="11607"/>
                        <a:pt x="5309" y="11607"/>
                      </a:cubicBezTo>
                      <a:cubicBezTo>
                        <a:pt x="2104" y="11607"/>
                        <a:pt x="-494" y="9009"/>
                        <a:pt x="-494" y="5803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 w="8000" cap="flat">
                  <a:noFill/>
                  <a:miter lim="800000"/>
                </a:ln>
              </p:spPr>
            </p:sp>
          </p:grpSp>
          <p:sp>
            <p:nvSpPr>
              <p:cNvPr id="1554" name="Freeform 1553"/>
              <p:cNvSpPr/>
              <p:nvPr/>
            </p:nvSpPr>
            <p:spPr>
              <a:xfrm>
                <a:off x="4059553" y="2167762"/>
                <a:ext cx="209811" cy="155433"/>
              </a:xfrm>
              <a:custGeom>
                <a:avLst/>
                <a:gdLst/>
                <a:ahLst/>
                <a:cxnLst/>
                <a:rect l="0" t="0" r="0" b="0"/>
                <a:pathLst>
                  <a:path w="209811" h="155433">
                    <a:moveTo>
                      <a:pt x="209811" y="108243"/>
                    </a:moveTo>
                    <a:cubicBezTo>
                      <a:pt x="206848" y="111206"/>
                      <a:pt x="192030" y="140248"/>
                      <a:pt x="181362" y="148546"/>
                    </a:cubicBezTo>
                    <a:cubicBezTo>
                      <a:pt x="146240" y="175863"/>
                      <a:pt x="97200" y="111799"/>
                      <a:pt x="84162" y="115355"/>
                    </a:cubicBezTo>
                    <a:cubicBezTo>
                      <a:pt x="71122" y="118912"/>
                      <a:pt x="54527" y="144990"/>
                      <a:pt x="54527" y="144990"/>
                    </a:cubicBezTo>
                    <a:cubicBezTo>
                      <a:pt x="54527" y="144990"/>
                      <a:pt x="54527" y="131951"/>
                      <a:pt x="54527" y="131951"/>
                    </a:cubicBezTo>
                    <a:cubicBezTo>
                      <a:pt x="54527" y="131951"/>
                      <a:pt x="43266" y="143212"/>
                      <a:pt x="45637" y="140841"/>
                    </a:cubicBezTo>
                    <a:cubicBezTo>
                      <a:pt x="48008" y="138470"/>
                      <a:pt x="48600" y="126024"/>
                      <a:pt x="49785" y="127210"/>
                    </a:cubicBezTo>
                    <a:cubicBezTo>
                      <a:pt x="49785" y="127210"/>
                      <a:pt x="34376" y="134322"/>
                      <a:pt x="36747" y="131951"/>
                    </a:cubicBezTo>
                    <a:cubicBezTo>
                      <a:pt x="39117" y="129580"/>
                      <a:pt x="43264" y="120688"/>
                      <a:pt x="43264" y="120688"/>
                    </a:cubicBezTo>
                    <a:cubicBezTo>
                      <a:pt x="43264" y="120688"/>
                      <a:pt x="23704" y="120688"/>
                      <a:pt x="30225" y="120688"/>
                    </a:cubicBezTo>
                    <a:cubicBezTo>
                      <a:pt x="36747" y="120688"/>
                      <a:pt x="45637" y="114170"/>
                      <a:pt x="45637" y="114170"/>
                    </a:cubicBezTo>
                    <a:lnTo>
                      <a:pt x="30225" y="111799"/>
                    </a:lnTo>
                    <a:lnTo>
                      <a:pt x="39117" y="105280"/>
                    </a:lnTo>
                    <a:lnTo>
                      <a:pt x="27856" y="105280"/>
                    </a:lnTo>
                    <a:cubicBezTo>
                      <a:pt x="27856" y="105280"/>
                      <a:pt x="36747" y="99945"/>
                      <a:pt x="36747" y="96389"/>
                    </a:cubicBezTo>
                    <a:cubicBezTo>
                      <a:pt x="36747" y="92834"/>
                      <a:pt x="16595" y="90462"/>
                      <a:pt x="16595" y="90462"/>
                    </a:cubicBezTo>
                    <a:lnTo>
                      <a:pt x="27856" y="83350"/>
                    </a:lnTo>
                    <a:cubicBezTo>
                      <a:pt x="27856" y="83350"/>
                      <a:pt x="9186" y="80090"/>
                      <a:pt x="10964" y="79498"/>
                    </a:cubicBezTo>
                    <a:cubicBezTo>
                      <a:pt x="12743" y="78905"/>
                      <a:pt x="21336" y="69126"/>
                      <a:pt x="21336" y="69126"/>
                    </a:cubicBezTo>
                    <a:lnTo>
                      <a:pt x="6519" y="66162"/>
                    </a:lnTo>
                    <a:lnTo>
                      <a:pt x="18373" y="54309"/>
                    </a:lnTo>
                    <a:lnTo>
                      <a:pt x="3556" y="54309"/>
                    </a:lnTo>
                    <a:lnTo>
                      <a:pt x="16595" y="40677"/>
                    </a:lnTo>
                    <a:lnTo>
                      <a:pt x="3556" y="39491"/>
                    </a:lnTo>
                    <a:lnTo>
                      <a:pt x="14224" y="32379"/>
                    </a:lnTo>
                    <a:lnTo>
                      <a:pt x="593" y="24674"/>
                    </a:lnTo>
                    <a:cubicBezTo>
                      <a:pt x="593" y="24674"/>
                      <a:pt x="5684" y="18817"/>
                      <a:pt x="26078" y="7486"/>
                    </a:cubicBezTo>
                    <a:cubicBezTo>
                      <a:pt x="36747" y="1705"/>
                      <a:pt x="47415" y="-5553"/>
                      <a:pt x="74678" y="6301"/>
                    </a:cubicBezTo>
                    <a:cubicBezTo>
                      <a:pt x="84100" y="10397"/>
                      <a:pt x="101007" y="36119"/>
                      <a:pt x="110240" y="38306"/>
                    </a:cubicBezTo>
                    <a:cubicBezTo>
                      <a:pt x="132762" y="48974"/>
                      <a:pt x="156470" y="75053"/>
                      <a:pt x="164767" y="86906"/>
                    </a:cubicBezTo>
                    <a:cubicBezTo>
                      <a:pt x="173064" y="98761"/>
                      <a:pt x="150542" y="102910"/>
                      <a:pt x="162396" y="111799"/>
                    </a:cubicBezTo>
                    <a:cubicBezTo>
                      <a:pt x="174250" y="120688"/>
                      <a:pt x="209811" y="108243"/>
                      <a:pt x="209811" y="108243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555" name="Freeform 1554"/>
              <p:cNvSpPr/>
              <p:nvPr/>
            </p:nvSpPr>
            <p:spPr>
              <a:xfrm>
                <a:off x="3969610" y="2280451"/>
                <a:ext cx="159730" cy="284490"/>
              </a:xfrm>
              <a:custGeom>
                <a:avLst/>
                <a:gdLst/>
                <a:ahLst/>
                <a:cxnLst/>
                <a:rect l="0" t="0" r="0" b="0"/>
                <a:pathLst>
                  <a:path w="159730" h="284490">
                    <a:moveTo>
                      <a:pt x="160026" y="1333"/>
                    </a:moveTo>
                    <a:cubicBezTo>
                      <a:pt x="144463" y="26371"/>
                      <a:pt x="120737" y="170216"/>
                      <a:pt x="107720" y="198252"/>
                    </a:cubicBezTo>
                    <a:cubicBezTo>
                      <a:pt x="76901" y="264633"/>
                      <a:pt x="28295" y="280787"/>
                      <a:pt x="20593" y="283600"/>
                    </a:cubicBezTo>
                    <a:cubicBezTo>
                      <a:pt x="11110" y="267004"/>
                      <a:pt x="-3705" y="238554"/>
                      <a:pt x="1185" y="240926"/>
                    </a:cubicBezTo>
                    <a:cubicBezTo>
                      <a:pt x="5778" y="243296"/>
                      <a:pt x="33637" y="247448"/>
                      <a:pt x="27115" y="240926"/>
                    </a:cubicBezTo>
                    <a:cubicBezTo>
                      <a:pt x="20593" y="234403"/>
                      <a:pt x="14071" y="214847"/>
                      <a:pt x="20593" y="214847"/>
                    </a:cubicBezTo>
                    <a:cubicBezTo>
                      <a:pt x="27115" y="214847"/>
                      <a:pt x="50823" y="214847"/>
                      <a:pt x="46081" y="214847"/>
                    </a:cubicBezTo>
                    <a:cubicBezTo>
                      <a:pt x="41339" y="214847"/>
                      <a:pt x="22373" y="181657"/>
                      <a:pt x="36598" y="186398"/>
                    </a:cubicBezTo>
                    <a:cubicBezTo>
                      <a:pt x="50823" y="191139"/>
                      <a:pt x="84014" y="195881"/>
                      <a:pt x="69789" y="191139"/>
                    </a:cubicBezTo>
                    <a:cubicBezTo>
                      <a:pt x="55564" y="186398"/>
                      <a:pt x="53193" y="162690"/>
                      <a:pt x="59120" y="163876"/>
                    </a:cubicBezTo>
                    <a:cubicBezTo>
                      <a:pt x="65047" y="165062"/>
                      <a:pt x="77196" y="158244"/>
                      <a:pt x="78086" y="163876"/>
                    </a:cubicBezTo>
                    <a:lnTo>
                      <a:pt x="77196" y="134242"/>
                    </a:lnTo>
                    <a:lnTo>
                      <a:pt x="93496" y="129500"/>
                    </a:lnTo>
                    <a:cubicBezTo>
                      <a:pt x="93496" y="129500"/>
                      <a:pt x="79272" y="112905"/>
                      <a:pt x="86384" y="112905"/>
                    </a:cubicBezTo>
                    <a:cubicBezTo>
                      <a:pt x="93496" y="112905"/>
                      <a:pt x="101794" y="97495"/>
                      <a:pt x="101794" y="97495"/>
                    </a:cubicBezTo>
                    <a:cubicBezTo>
                      <a:pt x="101794" y="97495"/>
                      <a:pt x="93496" y="79714"/>
                      <a:pt x="101794" y="79714"/>
                    </a:cubicBezTo>
                    <a:cubicBezTo>
                      <a:pt x="110091" y="79714"/>
                      <a:pt x="124908" y="73195"/>
                      <a:pt x="119574" y="70232"/>
                    </a:cubicBezTo>
                    <a:cubicBezTo>
                      <a:pt x="114240" y="67268"/>
                      <a:pt x="110091" y="48895"/>
                      <a:pt x="110091" y="48895"/>
                    </a:cubicBezTo>
                    <a:cubicBezTo>
                      <a:pt x="110091" y="48895"/>
                      <a:pt x="128466" y="43562"/>
                      <a:pt x="126391" y="39116"/>
                    </a:cubicBezTo>
                    <a:cubicBezTo>
                      <a:pt x="124315" y="34670"/>
                      <a:pt x="100017" y="-2667"/>
                      <a:pt x="110091" y="2518"/>
                    </a:cubicBezTo>
                    <a:cubicBezTo>
                      <a:pt x="120165" y="7998"/>
                      <a:pt x="142091" y="-5042"/>
                      <a:pt x="160026" y="1333"/>
                    </a:cubicBezTo>
                    <a:close/>
                  </a:path>
                </a:pathLst>
              </a:custGeom>
              <a:solidFill>
                <a:srgbClr val="FFFFFF">
                  <a:alpha val="87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556" name="Freeform 1555"/>
              <p:cNvSpPr/>
              <p:nvPr/>
            </p:nvSpPr>
            <p:spPr>
              <a:xfrm>
                <a:off x="3366699" y="2483001"/>
                <a:ext cx="503785" cy="128318"/>
              </a:xfrm>
              <a:custGeom>
                <a:avLst/>
                <a:gdLst/>
                <a:ahLst/>
                <a:cxnLst/>
                <a:rect l="0" t="0" r="0" b="0"/>
                <a:pathLst>
                  <a:path w="503785" h="128318">
                    <a:moveTo>
                      <a:pt x="503785" y="104758"/>
                    </a:moveTo>
                    <a:cubicBezTo>
                      <a:pt x="473558" y="116611"/>
                      <a:pt x="395323" y="128466"/>
                      <a:pt x="326570" y="128466"/>
                    </a:cubicBezTo>
                    <a:cubicBezTo>
                      <a:pt x="214517" y="128466"/>
                      <a:pt x="41190" y="103277"/>
                      <a:pt x="4149" y="86978"/>
                    </a:cubicBezTo>
                    <a:cubicBezTo>
                      <a:pt x="-10076" y="92904"/>
                      <a:pt x="16002" y="66826"/>
                      <a:pt x="44452" y="45489"/>
                    </a:cubicBezTo>
                    <a:cubicBezTo>
                      <a:pt x="85306" y="14848"/>
                      <a:pt x="400064" y="-25634"/>
                      <a:pt x="464074" y="21781"/>
                    </a:cubicBezTo>
                    <a:cubicBezTo>
                      <a:pt x="488842" y="40127"/>
                      <a:pt x="506757" y="104758"/>
                      <a:pt x="503785" y="10475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9029">
                      <a:alpha val="91000"/>
                    </a:srgbClr>
                  </a:gs>
                  <a:gs pos="100000">
                    <a:srgbClr val="FFFFFF">
                      <a:alpha val="91000"/>
                    </a:srgbClr>
                  </a:gs>
                </a:gsLst>
                <a:lin ang="5400000" scaled="0"/>
              </a:gradFill>
              <a:ln w="8000" cap="flat">
                <a:noFill/>
                <a:miter lim="800000"/>
              </a:ln>
            </p:spPr>
          </p:sp>
          <p:sp>
            <p:nvSpPr>
              <p:cNvPr id="1557" name="Freeform 1556"/>
              <p:cNvSpPr/>
              <p:nvPr/>
            </p:nvSpPr>
            <p:spPr>
              <a:xfrm>
                <a:off x="3192448" y="2303264"/>
                <a:ext cx="79865" cy="240928"/>
              </a:xfrm>
              <a:custGeom>
                <a:avLst/>
                <a:gdLst/>
                <a:ahLst/>
                <a:cxnLst/>
                <a:rect l="0" t="0" r="0" b="0"/>
                <a:pathLst>
                  <a:path w="79865" h="240928">
                    <a:moveTo>
                      <a:pt x="78828" y="0"/>
                    </a:moveTo>
                    <a:cubicBezTo>
                      <a:pt x="78828" y="4739"/>
                      <a:pt x="33783" y="59268"/>
                      <a:pt x="33783" y="97200"/>
                    </a:cubicBezTo>
                    <a:cubicBezTo>
                      <a:pt x="33783" y="135131"/>
                      <a:pt x="-8891" y="256038"/>
                      <a:pt x="592" y="239445"/>
                    </a:cubicBezTo>
                    <a:cubicBezTo>
                      <a:pt x="10075" y="222850"/>
                      <a:pt x="38524" y="151727"/>
                      <a:pt x="43266" y="128019"/>
                    </a:cubicBezTo>
                    <a:cubicBezTo>
                      <a:pt x="48007" y="104312"/>
                      <a:pt x="78828" y="0"/>
                      <a:pt x="78828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58" name="Freeform 1557"/>
              <p:cNvSpPr/>
              <p:nvPr/>
            </p:nvSpPr>
            <p:spPr>
              <a:xfrm>
                <a:off x="3186306" y="2300013"/>
                <a:ext cx="119130" cy="313236"/>
              </a:xfrm>
              <a:custGeom>
                <a:avLst/>
                <a:gdLst/>
                <a:ahLst/>
                <a:cxnLst/>
                <a:rect l="0" t="0" r="0" b="0"/>
                <a:pathLst>
                  <a:path w="119130" h="313236">
                    <a:moveTo>
                      <a:pt x="113422" y="888"/>
                    </a:moveTo>
                    <a:cubicBezTo>
                      <a:pt x="106310" y="3259"/>
                      <a:pt x="98820" y="38872"/>
                      <a:pt x="96826" y="76752"/>
                    </a:cubicBezTo>
                    <a:cubicBezTo>
                      <a:pt x="89714" y="211885"/>
                      <a:pt x="20962" y="273525"/>
                      <a:pt x="-375" y="313828"/>
                    </a:cubicBezTo>
                    <a:cubicBezTo>
                      <a:pt x="18591" y="320938"/>
                      <a:pt x="87343" y="221368"/>
                      <a:pt x="92085" y="197660"/>
                    </a:cubicBezTo>
                    <a:cubicBezTo>
                      <a:pt x="96826" y="173953"/>
                      <a:pt x="132387" y="-6225"/>
                      <a:pt x="113422" y="888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59" name="Freeform 1558"/>
              <p:cNvSpPr/>
              <p:nvPr/>
            </p:nvSpPr>
            <p:spPr>
              <a:xfrm flipH="1">
                <a:off x="3386846" y="2281190"/>
                <a:ext cx="93348" cy="320202"/>
              </a:xfrm>
              <a:custGeom>
                <a:avLst/>
                <a:gdLst/>
                <a:ahLst/>
                <a:cxnLst/>
                <a:rect l="0" t="0" r="0" b="0"/>
                <a:pathLst>
                  <a:path w="93348" h="320202">
                    <a:moveTo>
                      <a:pt x="71420" y="0"/>
                    </a:moveTo>
                    <a:cubicBezTo>
                      <a:pt x="64308" y="3114"/>
                      <a:pt x="80526" y="76660"/>
                      <a:pt x="78532" y="114539"/>
                    </a:cubicBezTo>
                    <a:cubicBezTo>
                      <a:pt x="71420" y="249673"/>
                      <a:pt x="20963" y="278861"/>
                      <a:pt x="-373" y="319166"/>
                    </a:cubicBezTo>
                    <a:cubicBezTo>
                      <a:pt x="18592" y="326275"/>
                      <a:pt x="85645" y="223594"/>
                      <a:pt x="92757" y="166696"/>
                    </a:cubicBezTo>
                    <a:cubicBezTo>
                      <a:pt x="95756" y="142706"/>
                      <a:pt x="90386" y="-6369"/>
                      <a:pt x="71420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60" name="Freeform 1559"/>
              <p:cNvSpPr/>
              <p:nvPr/>
            </p:nvSpPr>
            <p:spPr>
              <a:xfrm>
                <a:off x="3336326" y="2291266"/>
                <a:ext cx="46378" cy="272786"/>
              </a:xfrm>
              <a:custGeom>
                <a:avLst/>
                <a:gdLst/>
                <a:ahLst/>
                <a:cxnLst/>
                <a:rect l="0" t="0" r="0" b="0"/>
                <a:pathLst>
                  <a:path w="46378" h="272786">
                    <a:moveTo>
                      <a:pt x="1330" y="888"/>
                    </a:moveTo>
                    <a:cubicBezTo>
                      <a:pt x="-5782" y="3259"/>
                      <a:pt x="9766" y="38872"/>
                      <a:pt x="7772" y="76752"/>
                    </a:cubicBezTo>
                    <a:cubicBezTo>
                      <a:pt x="660" y="211886"/>
                      <a:pt x="60599" y="232482"/>
                      <a:pt x="39262" y="272786"/>
                    </a:cubicBezTo>
                    <a:cubicBezTo>
                      <a:pt x="58228" y="279895"/>
                      <a:pt x="32150" y="175584"/>
                      <a:pt x="25038" y="140023"/>
                    </a:cubicBezTo>
                    <a:cubicBezTo>
                      <a:pt x="20297" y="116315"/>
                      <a:pt x="20296" y="-6225"/>
                      <a:pt x="1330" y="888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61" name="Freeform 1560"/>
              <p:cNvSpPr/>
              <p:nvPr/>
            </p:nvSpPr>
            <p:spPr>
              <a:xfrm>
                <a:off x="3553101" y="2257041"/>
                <a:ext cx="74679" cy="298715"/>
              </a:xfrm>
              <a:custGeom>
                <a:avLst/>
                <a:gdLst/>
                <a:ahLst/>
                <a:cxnLst/>
                <a:rect l="0" t="0" r="0" b="0"/>
                <a:pathLst>
                  <a:path w="74679" h="298715">
                    <a:moveTo>
                      <a:pt x="69046" y="888"/>
                    </a:moveTo>
                    <a:cubicBezTo>
                      <a:pt x="61933" y="3554"/>
                      <a:pt x="52450" y="27261"/>
                      <a:pt x="52450" y="65193"/>
                    </a:cubicBezTo>
                    <a:cubicBezTo>
                      <a:pt x="52450" y="200326"/>
                      <a:pt x="21630" y="259889"/>
                      <a:pt x="294" y="299898"/>
                    </a:cubicBezTo>
                    <a:cubicBezTo>
                      <a:pt x="19260" y="307160"/>
                      <a:pt x="61934" y="164765"/>
                      <a:pt x="66675" y="141058"/>
                    </a:cubicBezTo>
                    <a:cubicBezTo>
                      <a:pt x="71416" y="117350"/>
                      <a:pt x="80899" y="-5929"/>
                      <a:pt x="69046" y="888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62" name="Freeform 1561"/>
              <p:cNvSpPr/>
              <p:nvPr/>
            </p:nvSpPr>
            <p:spPr>
              <a:xfrm>
                <a:off x="3166223" y="2641693"/>
                <a:ext cx="90089" cy="68752"/>
              </a:xfrm>
              <a:custGeom>
                <a:avLst/>
                <a:gdLst/>
                <a:ahLst/>
                <a:cxnLst/>
                <a:rect l="0" t="0" r="0" b="0"/>
                <a:pathLst>
                  <a:path w="90089" h="68752">
                    <a:moveTo>
                      <a:pt x="7852" y="593"/>
                    </a:moveTo>
                    <a:cubicBezTo>
                      <a:pt x="31559" y="593"/>
                      <a:pt x="74234" y="48008"/>
                      <a:pt x="90828" y="69345"/>
                    </a:cubicBezTo>
                    <a:cubicBezTo>
                      <a:pt x="69491" y="57491"/>
                      <a:pt x="33930" y="38299"/>
                      <a:pt x="740" y="21930"/>
                    </a:cubicBezTo>
                    <a:cubicBezTo>
                      <a:pt x="5481" y="12220"/>
                      <a:pt x="10223" y="19559"/>
                      <a:pt x="7852" y="593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63" name="Freeform 1562"/>
              <p:cNvSpPr/>
              <p:nvPr/>
            </p:nvSpPr>
            <p:spPr>
              <a:xfrm>
                <a:off x="3155109" y="2700369"/>
                <a:ext cx="87718" cy="38080"/>
              </a:xfrm>
              <a:custGeom>
                <a:avLst/>
                <a:gdLst/>
                <a:ahLst/>
                <a:cxnLst/>
                <a:rect l="0" t="0" r="0" b="0"/>
                <a:pathLst>
                  <a:path w="87718" h="38080">
                    <a:moveTo>
                      <a:pt x="739" y="593"/>
                    </a:moveTo>
                    <a:cubicBezTo>
                      <a:pt x="24447" y="593"/>
                      <a:pt x="72309" y="11854"/>
                      <a:pt x="88902" y="33191"/>
                    </a:cubicBezTo>
                    <a:cubicBezTo>
                      <a:pt x="65196" y="28450"/>
                      <a:pt x="64010" y="48374"/>
                      <a:pt x="30820" y="32006"/>
                    </a:cubicBezTo>
                    <a:cubicBezTo>
                      <a:pt x="14225" y="20152"/>
                      <a:pt x="3110" y="19559"/>
                      <a:pt x="739" y="593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64" name="Freeform 1563"/>
              <p:cNvSpPr/>
              <p:nvPr/>
            </p:nvSpPr>
            <p:spPr>
              <a:xfrm>
                <a:off x="3321852" y="2598571"/>
                <a:ext cx="96806" cy="21979"/>
              </a:xfrm>
              <a:custGeom>
                <a:avLst/>
                <a:gdLst/>
                <a:ahLst/>
                <a:cxnLst/>
                <a:rect l="0" t="0" r="0" b="0"/>
                <a:pathLst>
                  <a:path w="96806" h="21979">
                    <a:moveTo>
                      <a:pt x="-790" y="22374"/>
                    </a:moveTo>
                    <a:cubicBezTo>
                      <a:pt x="25288" y="3408"/>
                      <a:pt x="79817" y="-10420"/>
                      <a:pt x="96411" y="10916"/>
                    </a:cubicBezTo>
                    <a:cubicBezTo>
                      <a:pt x="72703" y="6176"/>
                      <a:pt x="19361" y="22770"/>
                      <a:pt x="-790" y="22374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65" name="Freeform 1564"/>
              <p:cNvSpPr/>
              <p:nvPr/>
            </p:nvSpPr>
            <p:spPr>
              <a:xfrm>
                <a:off x="3126660" y="2760972"/>
                <a:ext cx="92459" cy="21781"/>
              </a:xfrm>
              <a:custGeom>
                <a:avLst/>
                <a:gdLst/>
                <a:ahLst/>
                <a:cxnLst/>
                <a:rect l="0" t="0" r="0" b="0"/>
                <a:pathLst>
                  <a:path w="92459" h="21781">
                    <a:moveTo>
                      <a:pt x="1185" y="10966"/>
                    </a:moveTo>
                    <a:cubicBezTo>
                      <a:pt x="27264" y="-8000"/>
                      <a:pt x="74680" y="-147"/>
                      <a:pt x="91274" y="21189"/>
                    </a:cubicBezTo>
                    <a:cubicBezTo>
                      <a:pt x="54527" y="4594"/>
                      <a:pt x="23707" y="9335"/>
                      <a:pt x="1185" y="10966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66" name="Freeform 1565"/>
              <p:cNvSpPr/>
              <p:nvPr/>
            </p:nvSpPr>
            <p:spPr>
              <a:xfrm flipV="1">
                <a:off x="3132587" y="2782234"/>
                <a:ext cx="85347" cy="33635"/>
              </a:xfrm>
              <a:custGeom>
                <a:avLst/>
                <a:gdLst/>
                <a:ahLst/>
                <a:cxnLst/>
                <a:rect l="0" t="0" r="0" b="0"/>
                <a:pathLst>
                  <a:path w="85347" h="33635">
                    <a:moveTo>
                      <a:pt x="1185" y="33785"/>
                    </a:moveTo>
                    <a:cubicBezTo>
                      <a:pt x="27264" y="14819"/>
                      <a:pt x="68753" y="-13705"/>
                      <a:pt x="85347" y="7631"/>
                    </a:cubicBezTo>
                    <a:cubicBezTo>
                      <a:pt x="55713" y="7631"/>
                      <a:pt x="23707" y="32154"/>
                      <a:pt x="1185" y="33785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67" name="Freeform 1566"/>
              <p:cNvSpPr/>
              <p:nvPr/>
            </p:nvSpPr>
            <p:spPr>
              <a:xfrm flipV="1">
                <a:off x="3291031" y="2636601"/>
                <a:ext cx="98781" cy="30128"/>
              </a:xfrm>
              <a:custGeom>
                <a:avLst/>
                <a:gdLst/>
                <a:ahLst/>
                <a:cxnLst/>
                <a:rect l="0" t="0" r="0" b="0"/>
                <a:pathLst>
                  <a:path w="98781" h="30128">
                    <a:moveTo>
                      <a:pt x="790" y="13780"/>
                    </a:moveTo>
                    <a:cubicBezTo>
                      <a:pt x="24498" y="-13879"/>
                      <a:pt x="73888" y="3902"/>
                      <a:pt x="99176" y="29215"/>
                    </a:cubicBezTo>
                    <a:cubicBezTo>
                      <a:pt x="62430" y="12620"/>
                      <a:pt x="30425" y="25634"/>
                      <a:pt x="790" y="1378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68" name="Freeform 1567"/>
              <p:cNvSpPr/>
              <p:nvPr/>
            </p:nvSpPr>
            <p:spPr>
              <a:xfrm flipV="1">
                <a:off x="3139699" y="2415630"/>
                <a:ext cx="41488" cy="35438"/>
              </a:xfrm>
              <a:custGeom>
                <a:avLst/>
                <a:gdLst/>
                <a:ahLst/>
                <a:cxnLst/>
                <a:rect l="0" t="0" r="0" b="0"/>
                <a:pathLst>
                  <a:path w="41488" h="35438">
                    <a:moveTo>
                      <a:pt x="0" y="35190"/>
                    </a:moveTo>
                    <a:cubicBezTo>
                      <a:pt x="1976" y="17407"/>
                      <a:pt x="21732" y="-10252"/>
                      <a:pt x="41488" y="3577"/>
                    </a:cubicBezTo>
                    <a:cubicBezTo>
                      <a:pt x="23708" y="5553"/>
                      <a:pt x="5927" y="23334"/>
                      <a:pt x="0" y="3519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69" name="Freeform 1568"/>
              <p:cNvSpPr/>
              <p:nvPr/>
            </p:nvSpPr>
            <p:spPr>
              <a:xfrm flipV="1">
                <a:off x="3303676" y="2773832"/>
                <a:ext cx="45439" cy="11113"/>
              </a:xfrm>
              <a:custGeom>
                <a:avLst/>
                <a:gdLst/>
                <a:ahLst/>
                <a:cxnLst/>
                <a:rect l="0" t="0" r="0" b="0"/>
                <a:pathLst>
                  <a:path w="45439" h="11113">
                    <a:moveTo>
                      <a:pt x="0" y="3581"/>
                    </a:moveTo>
                    <a:cubicBezTo>
                      <a:pt x="20942" y="-370"/>
                      <a:pt x="43464" y="-4322"/>
                      <a:pt x="45834" y="11805"/>
                    </a:cubicBezTo>
                    <a:cubicBezTo>
                      <a:pt x="33585" y="9508"/>
                      <a:pt x="32795" y="15435"/>
                      <a:pt x="0" y="3581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70" name="Freeform 1569"/>
              <p:cNvSpPr/>
              <p:nvPr/>
            </p:nvSpPr>
            <p:spPr>
              <a:xfrm flipV="1">
                <a:off x="3285896" y="2752226"/>
                <a:ext cx="63220" cy="16052"/>
              </a:xfrm>
              <a:custGeom>
                <a:avLst/>
                <a:gdLst/>
                <a:ahLst/>
                <a:cxnLst/>
                <a:rect l="0" t="0" r="0" b="0"/>
                <a:pathLst>
                  <a:path w="63220" h="16052">
                    <a:moveTo>
                      <a:pt x="790" y="7356"/>
                    </a:moveTo>
                    <a:cubicBezTo>
                      <a:pt x="25683" y="-9140"/>
                      <a:pt x="47415" y="4689"/>
                      <a:pt x="63220" y="16543"/>
                    </a:cubicBezTo>
                    <a:cubicBezTo>
                      <a:pt x="41488" y="14567"/>
                      <a:pt x="23707" y="12592"/>
                      <a:pt x="790" y="7356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71" name="Freeform 1570"/>
              <p:cNvSpPr/>
              <p:nvPr/>
            </p:nvSpPr>
            <p:spPr>
              <a:xfrm flipV="1">
                <a:off x="3260211" y="2709385"/>
                <a:ext cx="73098" cy="26795"/>
              </a:xfrm>
              <a:custGeom>
                <a:avLst/>
                <a:gdLst/>
                <a:ahLst/>
                <a:cxnLst/>
                <a:rect l="0" t="0" r="0" b="0"/>
                <a:pathLst>
                  <a:path w="73098" h="26795">
                    <a:moveTo>
                      <a:pt x="790" y="26622"/>
                    </a:moveTo>
                    <a:cubicBezTo>
                      <a:pt x="7903" y="20004"/>
                      <a:pt x="46822" y="-16176"/>
                      <a:pt x="72111" y="9137"/>
                    </a:cubicBezTo>
                    <a:cubicBezTo>
                      <a:pt x="35364" y="-7458"/>
                      <a:pt x="17781" y="31858"/>
                      <a:pt x="790" y="26622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72" name="Freeform 1571"/>
              <p:cNvSpPr/>
              <p:nvPr/>
            </p:nvSpPr>
            <p:spPr>
              <a:xfrm flipV="1">
                <a:off x="3262194" y="2689380"/>
                <a:ext cx="94830" cy="16052"/>
              </a:xfrm>
              <a:custGeom>
                <a:avLst/>
                <a:gdLst/>
                <a:ahLst/>
                <a:cxnLst/>
                <a:rect l="0" t="0" r="0" b="0"/>
                <a:pathLst>
                  <a:path w="94830" h="16052">
                    <a:moveTo>
                      <a:pt x="0" y="10987"/>
                    </a:moveTo>
                    <a:cubicBezTo>
                      <a:pt x="19756" y="1111"/>
                      <a:pt x="69937" y="-10051"/>
                      <a:pt x="95226" y="15262"/>
                    </a:cubicBezTo>
                    <a:cubicBezTo>
                      <a:pt x="58478" y="-1333"/>
                      <a:pt x="29634" y="22842"/>
                      <a:pt x="0" y="10987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73" name="Freeform 1572"/>
              <p:cNvSpPr/>
              <p:nvPr/>
            </p:nvSpPr>
            <p:spPr>
              <a:xfrm flipV="1">
                <a:off x="3124883" y="2607510"/>
                <a:ext cx="37043" cy="20744"/>
              </a:xfrm>
              <a:custGeom>
                <a:avLst/>
                <a:gdLst/>
                <a:ahLst/>
                <a:cxnLst/>
                <a:rect l="0" t="0" r="0" b="0"/>
                <a:pathLst>
                  <a:path w="37043" h="20744">
                    <a:moveTo>
                      <a:pt x="0" y="20928"/>
                    </a:moveTo>
                    <a:cubicBezTo>
                      <a:pt x="10372" y="-11360"/>
                      <a:pt x="17287" y="0"/>
                      <a:pt x="37043" y="13829"/>
                    </a:cubicBezTo>
                    <a:cubicBezTo>
                      <a:pt x="28153" y="24201"/>
                      <a:pt x="5927" y="9072"/>
                      <a:pt x="0" y="20928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74" name="Freeform 1573"/>
              <p:cNvSpPr/>
              <p:nvPr/>
            </p:nvSpPr>
            <p:spPr>
              <a:xfrm flipV="1">
                <a:off x="3123401" y="2572329"/>
                <a:ext cx="40006" cy="16299"/>
              </a:xfrm>
              <a:custGeom>
                <a:avLst/>
                <a:gdLst/>
                <a:ahLst/>
                <a:cxnLst/>
                <a:rect l="0" t="0" r="0" b="0"/>
                <a:pathLst>
                  <a:path w="40006" h="16299">
                    <a:moveTo>
                      <a:pt x="0" y="16854"/>
                    </a:moveTo>
                    <a:cubicBezTo>
                      <a:pt x="1976" y="-930"/>
                      <a:pt x="28153" y="-9508"/>
                      <a:pt x="40006" y="15681"/>
                    </a:cubicBezTo>
                    <a:cubicBezTo>
                      <a:pt x="23708" y="12718"/>
                      <a:pt x="11854" y="11236"/>
                      <a:pt x="0" y="16854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75" name="Freeform 1574"/>
              <p:cNvSpPr/>
              <p:nvPr/>
            </p:nvSpPr>
            <p:spPr>
              <a:xfrm flipV="1">
                <a:off x="3127845" y="2549167"/>
                <a:ext cx="35561" cy="17966"/>
              </a:xfrm>
              <a:custGeom>
                <a:avLst/>
                <a:gdLst/>
                <a:ahLst/>
                <a:cxnLst/>
                <a:rect l="0" t="0" r="0" b="0"/>
                <a:pathLst>
                  <a:path w="35561" h="17966">
                    <a:moveTo>
                      <a:pt x="0" y="17595"/>
                    </a:moveTo>
                    <a:cubicBezTo>
                      <a:pt x="1976" y="-188"/>
                      <a:pt x="15805" y="-6297"/>
                      <a:pt x="35561" y="7532"/>
                    </a:cubicBezTo>
                    <a:cubicBezTo>
                      <a:pt x="17781" y="9508"/>
                      <a:pt x="5927" y="5739"/>
                      <a:pt x="0" y="17595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76" name="Freeform 1575"/>
              <p:cNvSpPr/>
              <p:nvPr/>
            </p:nvSpPr>
            <p:spPr>
              <a:xfrm flipV="1">
                <a:off x="3129328" y="2528619"/>
                <a:ext cx="37043" cy="17873"/>
              </a:xfrm>
              <a:custGeom>
                <a:avLst/>
                <a:gdLst/>
                <a:ahLst/>
                <a:cxnLst/>
                <a:rect l="0" t="0" r="0" b="0"/>
                <a:pathLst>
                  <a:path w="37043" h="17873">
                    <a:moveTo>
                      <a:pt x="0" y="17688"/>
                    </a:moveTo>
                    <a:cubicBezTo>
                      <a:pt x="1976" y="-95"/>
                      <a:pt x="17287" y="-6204"/>
                      <a:pt x="37043" y="7625"/>
                    </a:cubicBezTo>
                    <a:cubicBezTo>
                      <a:pt x="26671" y="17997"/>
                      <a:pt x="5927" y="5832"/>
                      <a:pt x="0" y="17688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77" name="Freeform 1576"/>
              <p:cNvSpPr/>
              <p:nvPr/>
            </p:nvSpPr>
            <p:spPr>
              <a:xfrm flipV="1">
                <a:off x="3130810" y="2482500"/>
                <a:ext cx="37043" cy="14262"/>
              </a:xfrm>
              <a:custGeom>
                <a:avLst/>
                <a:gdLst/>
                <a:ahLst/>
                <a:cxnLst/>
                <a:rect l="0" t="0" r="0" b="0"/>
                <a:pathLst>
                  <a:path w="37043" h="14262">
                    <a:moveTo>
                      <a:pt x="0" y="13891"/>
                    </a:moveTo>
                    <a:cubicBezTo>
                      <a:pt x="1976" y="-3893"/>
                      <a:pt x="17287" y="-4075"/>
                      <a:pt x="37043" y="9755"/>
                    </a:cubicBezTo>
                    <a:cubicBezTo>
                      <a:pt x="19262" y="11731"/>
                      <a:pt x="5927" y="2034"/>
                      <a:pt x="0" y="13891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78" name="Freeform 1577"/>
              <p:cNvSpPr/>
              <p:nvPr/>
            </p:nvSpPr>
            <p:spPr>
              <a:xfrm flipV="1">
                <a:off x="3132382" y="2447214"/>
                <a:ext cx="38432" cy="30283"/>
              </a:xfrm>
              <a:custGeom>
                <a:avLst/>
                <a:gdLst/>
                <a:ahLst/>
                <a:cxnLst/>
                <a:rect l="0" t="0" r="0" b="0"/>
                <a:pathLst>
                  <a:path w="38432" h="30283">
                    <a:moveTo>
                      <a:pt x="1389" y="30190"/>
                    </a:moveTo>
                    <a:cubicBezTo>
                      <a:pt x="-6019" y="-617"/>
                      <a:pt x="18676" y="-7038"/>
                      <a:pt x="38432" y="6792"/>
                    </a:cubicBezTo>
                    <a:cubicBezTo>
                      <a:pt x="20652" y="8767"/>
                      <a:pt x="7316" y="18333"/>
                      <a:pt x="1389" y="3019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79" name="Freeform 1578"/>
              <p:cNvSpPr/>
              <p:nvPr/>
            </p:nvSpPr>
            <p:spPr>
              <a:xfrm flipV="1">
                <a:off x="3124141" y="2638415"/>
                <a:ext cx="37043" cy="14447"/>
              </a:xfrm>
              <a:custGeom>
                <a:avLst/>
                <a:gdLst/>
                <a:ahLst/>
                <a:cxnLst/>
                <a:rect l="0" t="0" r="0" b="0"/>
                <a:pathLst>
                  <a:path w="37043" h="14447">
                    <a:moveTo>
                      <a:pt x="0" y="13428"/>
                    </a:moveTo>
                    <a:cubicBezTo>
                      <a:pt x="5186" y="-6019"/>
                      <a:pt x="18028" y="-2067"/>
                      <a:pt x="37784" y="11762"/>
                    </a:cubicBezTo>
                    <a:cubicBezTo>
                      <a:pt x="28894" y="22134"/>
                      <a:pt x="5927" y="1571"/>
                      <a:pt x="0" y="13428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80" name="Freeform 1579"/>
              <p:cNvSpPr/>
              <p:nvPr/>
            </p:nvSpPr>
            <p:spPr>
              <a:xfrm flipV="1">
                <a:off x="4144451" y="2061322"/>
                <a:ext cx="60750" cy="37136"/>
              </a:xfrm>
              <a:custGeom>
                <a:avLst/>
                <a:gdLst/>
                <a:ahLst/>
                <a:cxnLst/>
                <a:rect l="0" t="0" r="0" b="0"/>
                <a:pathLst>
                  <a:path w="60750" h="37136">
                    <a:moveTo>
                      <a:pt x="-150" y="-333"/>
                    </a:moveTo>
                    <a:cubicBezTo>
                      <a:pt x="16149" y="10039"/>
                      <a:pt x="46673" y="33450"/>
                      <a:pt x="60897" y="33450"/>
                    </a:cubicBezTo>
                    <a:cubicBezTo>
                      <a:pt x="52006" y="43822"/>
                      <a:pt x="11704" y="29302"/>
                      <a:pt x="-150" y="-333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81" name="Freeform 1580"/>
              <p:cNvSpPr/>
              <p:nvPr/>
            </p:nvSpPr>
            <p:spPr>
              <a:xfrm flipV="1">
                <a:off x="3127104" y="2688058"/>
                <a:ext cx="34080" cy="22318"/>
              </a:xfrm>
              <a:custGeom>
                <a:avLst/>
                <a:gdLst/>
                <a:ahLst/>
                <a:cxnLst/>
                <a:rect l="0" t="0" r="0" b="0"/>
                <a:pathLst>
                  <a:path w="34080" h="22318">
                    <a:moveTo>
                      <a:pt x="0" y="8798"/>
                    </a:moveTo>
                    <a:cubicBezTo>
                      <a:pt x="5186" y="-10649"/>
                      <a:pt x="14571" y="6051"/>
                      <a:pt x="34327" y="19882"/>
                    </a:cubicBezTo>
                    <a:cubicBezTo>
                      <a:pt x="25437" y="30252"/>
                      <a:pt x="5927" y="-3059"/>
                      <a:pt x="0" y="8798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82" name="Freeform 1581"/>
              <p:cNvSpPr/>
              <p:nvPr/>
            </p:nvSpPr>
            <p:spPr>
              <a:xfrm flipV="1">
                <a:off x="3124141" y="2677960"/>
                <a:ext cx="37043" cy="11298"/>
              </a:xfrm>
              <a:custGeom>
                <a:avLst/>
                <a:gdLst/>
                <a:ahLst/>
                <a:cxnLst/>
                <a:rect l="0" t="0" r="0" b="0"/>
                <a:pathLst>
                  <a:path w="37043" h="11298">
                    <a:moveTo>
                      <a:pt x="0" y="9910"/>
                    </a:moveTo>
                    <a:cubicBezTo>
                      <a:pt x="5186" y="-9537"/>
                      <a:pt x="24448" y="5187"/>
                      <a:pt x="37784" y="8244"/>
                    </a:cubicBezTo>
                    <a:cubicBezTo>
                      <a:pt x="28894" y="18616"/>
                      <a:pt x="5927" y="-1947"/>
                      <a:pt x="0" y="991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83" name="Freeform 1582"/>
              <p:cNvSpPr/>
              <p:nvPr/>
            </p:nvSpPr>
            <p:spPr>
              <a:xfrm>
                <a:off x="3266731" y="2483278"/>
                <a:ext cx="35709" cy="165953"/>
              </a:xfrm>
              <a:custGeom>
                <a:avLst/>
                <a:gdLst/>
                <a:ahLst/>
                <a:cxnLst/>
                <a:rect l="0" t="0" r="0" b="0"/>
                <a:pathLst>
                  <a:path w="35709" h="165953">
                    <a:moveTo>
                      <a:pt x="4545" y="173"/>
                    </a:moveTo>
                    <a:cubicBezTo>
                      <a:pt x="16399" y="30993"/>
                      <a:pt x="32994" y="154272"/>
                      <a:pt x="35365" y="166127"/>
                    </a:cubicBezTo>
                    <a:cubicBezTo>
                      <a:pt x="11657" y="161410"/>
                      <a:pt x="-10272" y="33832"/>
                      <a:pt x="4545" y="173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84" name="Freeform 1583"/>
              <p:cNvSpPr/>
              <p:nvPr/>
            </p:nvSpPr>
            <p:spPr>
              <a:xfrm>
                <a:off x="3608884" y="2542715"/>
                <a:ext cx="71123" cy="71123"/>
              </a:xfrm>
              <a:custGeom>
                <a:avLst/>
                <a:gdLst/>
                <a:ahLst/>
                <a:cxnLst/>
                <a:rect l="0" t="0" r="0" b="0"/>
                <a:pathLst>
                  <a:path w="71123" h="71123">
                    <a:moveTo>
                      <a:pt x="-965" y="0"/>
                    </a:moveTo>
                    <a:cubicBezTo>
                      <a:pt x="20372" y="28449"/>
                      <a:pt x="68702" y="59442"/>
                      <a:pt x="71123" y="71297"/>
                    </a:cubicBezTo>
                    <a:cubicBezTo>
                      <a:pt x="47364" y="66579"/>
                      <a:pt x="-3336" y="35561"/>
                      <a:pt x="-965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85" name="Freeform 1584"/>
              <p:cNvSpPr/>
              <p:nvPr/>
            </p:nvSpPr>
            <p:spPr>
              <a:xfrm>
                <a:off x="3255057" y="2606725"/>
                <a:ext cx="27264" cy="78235"/>
              </a:xfrm>
              <a:custGeom>
                <a:avLst/>
                <a:gdLst/>
                <a:ahLst/>
                <a:cxnLst/>
                <a:rect l="0" t="0" r="0" b="0"/>
                <a:pathLst>
                  <a:path w="27264" h="78235">
                    <a:moveTo>
                      <a:pt x="1996" y="0"/>
                    </a:moveTo>
                    <a:cubicBezTo>
                      <a:pt x="11479" y="42674"/>
                      <a:pt x="24248" y="66380"/>
                      <a:pt x="26619" y="78235"/>
                    </a:cubicBezTo>
                    <a:cubicBezTo>
                      <a:pt x="16221" y="66207"/>
                      <a:pt x="-5116" y="42674"/>
                      <a:pt x="1996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86" name="Freeform 1585"/>
              <p:cNvSpPr/>
              <p:nvPr/>
            </p:nvSpPr>
            <p:spPr>
              <a:xfrm>
                <a:off x="3225864" y="2583018"/>
                <a:ext cx="44303" cy="111426"/>
              </a:xfrm>
              <a:custGeom>
                <a:avLst/>
                <a:gdLst/>
                <a:ahLst/>
                <a:cxnLst/>
                <a:rect l="0" t="0" r="0" b="0"/>
                <a:pathLst>
                  <a:path w="44303" h="111426">
                    <a:moveTo>
                      <a:pt x="7484" y="0"/>
                    </a:moveTo>
                    <a:cubicBezTo>
                      <a:pt x="6569" y="54354"/>
                      <a:pt x="41859" y="99572"/>
                      <a:pt x="44229" y="111426"/>
                    </a:cubicBezTo>
                    <a:cubicBezTo>
                      <a:pt x="20521" y="106709"/>
                      <a:pt x="-14768" y="49613"/>
                      <a:pt x="7484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87" name="Freeform 1586"/>
              <p:cNvSpPr/>
              <p:nvPr/>
            </p:nvSpPr>
            <p:spPr>
              <a:xfrm>
                <a:off x="3307433" y="2374390"/>
                <a:ext cx="31857" cy="248929"/>
              </a:xfrm>
              <a:custGeom>
                <a:avLst/>
                <a:gdLst/>
                <a:ahLst/>
                <a:cxnLst/>
                <a:rect l="0" t="0" r="0" b="0"/>
                <a:pathLst>
                  <a:path w="31857" h="248929">
                    <a:moveTo>
                      <a:pt x="1778" y="0"/>
                    </a:moveTo>
                    <a:cubicBezTo>
                      <a:pt x="23112" y="26078"/>
                      <a:pt x="51561" y="192031"/>
                      <a:pt x="13629" y="248929"/>
                    </a:cubicBezTo>
                    <a:cubicBezTo>
                      <a:pt x="25483" y="182548"/>
                      <a:pt x="-5337" y="42673"/>
                      <a:pt x="1778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88" name="Freeform 1587"/>
              <p:cNvSpPr/>
              <p:nvPr/>
            </p:nvSpPr>
            <p:spPr>
              <a:xfrm>
                <a:off x="3667191" y="2528490"/>
                <a:ext cx="78235" cy="78235"/>
              </a:xfrm>
              <a:custGeom>
                <a:avLst/>
                <a:gdLst/>
                <a:ahLst/>
                <a:cxnLst/>
                <a:rect l="0" t="0" r="0" b="0"/>
                <a:pathLst>
                  <a:path w="78235" h="78235">
                    <a:moveTo>
                      <a:pt x="-483" y="483"/>
                    </a:moveTo>
                    <a:cubicBezTo>
                      <a:pt x="28449" y="23708"/>
                      <a:pt x="75814" y="66554"/>
                      <a:pt x="78235" y="78409"/>
                    </a:cubicBezTo>
                    <a:cubicBezTo>
                      <a:pt x="54477" y="73692"/>
                      <a:pt x="-2853" y="36044"/>
                      <a:pt x="-483" y="483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89" name="Freeform 1588"/>
              <p:cNvSpPr/>
              <p:nvPr/>
            </p:nvSpPr>
            <p:spPr>
              <a:xfrm>
                <a:off x="3791655" y="2558124"/>
                <a:ext cx="78235" cy="37932"/>
              </a:xfrm>
              <a:custGeom>
                <a:avLst/>
                <a:gdLst/>
                <a:ahLst/>
                <a:cxnLst/>
                <a:rect l="0" t="0" r="0" b="0"/>
                <a:pathLst>
                  <a:path w="78235" h="37932">
                    <a:moveTo>
                      <a:pt x="-483" y="-1185"/>
                    </a:moveTo>
                    <a:cubicBezTo>
                      <a:pt x="32005" y="13039"/>
                      <a:pt x="75814" y="26251"/>
                      <a:pt x="78235" y="38107"/>
                    </a:cubicBezTo>
                    <a:cubicBezTo>
                      <a:pt x="54477" y="33389"/>
                      <a:pt x="13039" y="29634"/>
                      <a:pt x="-483" y="-1185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90" name="Freeform 1589"/>
              <p:cNvSpPr/>
              <p:nvPr/>
            </p:nvSpPr>
            <p:spPr>
              <a:xfrm>
                <a:off x="3490200" y="2267412"/>
                <a:ext cx="72308" cy="301086"/>
              </a:xfrm>
              <a:custGeom>
                <a:avLst/>
                <a:gdLst/>
                <a:ahLst/>
                <a:cxnLst/>
                <a:rect l="0" t="0" r="0" b="0"/>
                <a:pathLst>
                  <a:path w="72308" h="301086">
                    <a:moveTo>
                      <a:pt x="57192" y="1035"/>
                    </a:moveTo>
                    <a:cubicBezTo>
                      <a:pt x="50079" y="3700"/>
                      <a:pt x="54430" y="38620"/>
                      <a:pt x="48969" y="76158"/>
                    </a:cubicBezTo>
                    <a:cubicBezTo>
                      <a:pt x="30004" y="206550"/>
                      <a:pt x="8667" y="244482"/>
                      <a:pt x="-816" y="301086"/>
                    </a:cubicBezTo>
                    <a:cubicBezTo>
                      <a:pt x="32375" y="263448"/>
                      <a:pt x="65565" y="144910"/>
                      <a:pt x="70306" y="121202"/>
                    </a:cubicBezTo>
                    <a:cubicBezTo>
                      <a:pt x="75048" y="97494"/>
                      <a:pt x="69046" y="-5782"/>
                      <a:pt x="57192" y="1035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91" name="Freeform 1590"/>
              <p:cNvSpPr/>
              <p:nvPr/>
            </p:nvSpPr>
            <p:spPr>
              <a:xfrm flipH="1">
                <a:off x="3514278" y="2408282"/>
                <a:ext cx="61640" cy="163582"/>
              </a:xfrm>
              <a:custGeom>
                <a:avLst/>
                <a:gdLst/>
                <a:ahLst/>
                <a:cxnLst/>
                <a:rect l="0" t="0" r="0" b="0"/>
                <a:pathLst>
                  <a:path w="61640" h="163582">
                    <a:moveTo>
                      <a:pt x="-1185" y="-702"/>
                    </a:moveTo>
                    <a:cubicBezTo>
                      <a:pt x="17781" y="82274"/>
                      <a:pt x="46229" y="143914"/>
                      <a:pt x="60454" y="162881"/>
                    </a:cubicBezTo>
                    <a:cubicBezTo>
                      <a:pt x="27263" y="155769"/>
                      <a:pt x="3556" y="60938"/>
                      <a:pt x="-1185" y="-702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92" name="Freeform 1591"/>
              <p:cNvSpPr/>
              <p:nvPr/>
            </p:nvSpPr>
            <p:spPr>
              <a:xfrm flipH="1">
                <a:off x="3470122" y="2272449"/>
                <a:ext cx="42822" cy="201514"/>
              </a:xfrm>
              <a:custGeom>
                <a:avLst/>
                <a:gdLst/>
                <a:ahLst/>
                <a:cxnLst/>
                <a:rect l="0" t="0" r="0" b="0"/>
                <a:pathLst>
                  <a:path w="42822" h="201514">
                    <a:moveTo>
                      <a:pt x="5430" y="834"/>
                    </a:moveTo>
                    <a:cubicBezTo>
                      <a:pt x="16449" y="-4742"/>
                      <a:pt x="33044" y="154099"/>
                      <a:pt x="42527" y="201514"/>
                    </a:cubicBezTo>
                    <a:cubicBezTo>
                      <a:pt x="9336" y="194402"/>
                      <a:pt x="-9629" y="0"/>
                      <a:pt x="5430" y="834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93" name="Freeform 1592"/>
              <p:cNvSpPr/>
              <p:nvPr/>
            </p:nvSpPr>
            <p:spPr>
              <a:xfrm flipH="1">
                <a:off x="3427301" y="2273634"/>
                <a:ext cx="43711" cy="256042"/>
              </a:xfrm>
              <a:custGeom>
                <a:avLst/>
                <a:gdLst/>
                <a:ahLst/>
                <a:cxnLst/>
                <a:rect l="0" t="0" r="0" b="0"/>
                <a:pathLst>
                  <a:path w="43711" h="256042">
                    <a:moveTo>
                      <a:pt x="7707" y="1035"/>
                    </a:moveTo>
                    <a:cubicBezTo>
                      <a:pt x="595" y="3701"/>
                      <a:pt x="19560" y="67567"/>
                      <a:pt x="24302" y="114982"/>
                    </a:cubicBezTo>
                    <a:cubicBezTo>
                      <a:pt x="33030" y="202264"/>
                      <a:pt x="18375" y="209808"/>
                      <a:pt x="-591" y="257227"/>
                    </a:cubicBezTo>
                    <a:cubicBezTo>
                      <a:pt x="39712" y="226403"/>
                      <a:pt x="47047" y="177513"/>
                      <a:pt x="43268" y="126836"/>
                    </a:cubicBezTo>
                    <a:cubicBezTo>
                      <a:pt x="41470" y="102725"/>
                      <a:pt x="19561" y="-5782"/>
                      <a:pt x="7707" y="1035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94" name="Freeform 1593"/>
              <p:cNvSpPr/>
              <p:nvPr/>
            </p:nvSpPr>
            <p:spPr>
              <a:xfrm flipH="1">
                <a:off x="3659560" y="2247556"/>
                <a:ext cx="40895" cy="213369"/>
              </a:xfrm>
              <a:custGeom>
                <a:avLst/>
                <a:gdLst/>
                <a:ahLst/>
                <a:cxnLst/>
                <a:rect l="0" t="0" r="0" b="0"/>
                <a:pathLst>
                  <a:path w="40895" h="213369">
                    <a:moveTo>
                      <a:pt x="688" y="834"/>
                    </a:moveTo>
                    <a:cubicBezTo>
                      <a:pt x="11707" y="-4742"/>
                      <a:pt x="71196" y="133948"/>
                      <a:pt x="21410" y="212183"/>
                    </a:cubicBezTo>
                    <a:cubicBezTo>
                      <a:pt x="28523" y="114982"/>
                      <a:pt x="16669" y="5927"/>
                      <a:pt x="688" y="834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95" name="Freeform 1594"/>
              <p:cNvSpPr/>
              <p:nvPr/>
            </p:nvSpPr>
            <p:spPr>
              <a:xfrm flipH="1">
                <a:off x="3668303" y="2374390"/>
                <a:ext cx="90089" cy="163582"/>
              </a:xfrm>
              <a:custGeom>
                <a:avLst/>
                <a:gdLst/>
                <a:ahLst/>
                <a:cxnLst/>
                <a:rect l="0" t="0" r="0" b="0"/>
                <a:pathLst>
                  <a:path w="90089" h="163582">
                    <a:moveTo>
                      <a:pt x="1112" y="0"/>
                    </a:moveTo>
                    <a:cubicBezTo>
                      <a:pt x="31932" y="59269"/>
                      <a:pt x="75790" y="122094"/>
                      <a:pt x="90534" y="162915"/>
                    </a:cubicBezTo>
                    <a:cubicBezTo>
                      <a:pt x="57493" y="140393"/>
                      <a:pt x="-1259" y="59269"/>
                      <a:pt x="1112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96" name="Freeform 1595"/>
              <p:cNvSpPr/>
              <p:nvPr/>
            </p:nvSpPr>
            <p:spPr>
              <a:xfrm flipH="1">
                <a:off x="3604959" y="2411138"/>
                <a:ext cx="42673" cy="137504"/>
              </a:xfrm>
              <a:custGeom>
                <a:avLst/>
                <a:gdLst/>
                <a:ahLst/>
                <a:cxnLst/>
                <a:rect l="0" t="0" r="0" b="0"/>
                <a:pathLst>
                  <a:path w="42673" h="137504">
                    <a:moveTo>
                      <a:pt x="-593" y="-1185"/>
                    </a:moveTo>
                    <a:cubicBezTo>
                      <a:pt x="30226" y="58083"/>
                      <a:pt x="27338" y="96016"/>
                      <a:pt x="42081" y="136837"/>
                    </a:cubicBezTo>
                    <a:cubicBezTo>
                      <a:pt x="9040" y="114314"/>
                      <a:pt x="8890" y="48600"/>
                      <a:pt x="-593" y="-1185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97" name="Freeform 1596"/>
              <p:cNvSpPr/>
              <p:nvPr/>
            </p:nvSpPr>
            <p:spPr>
              <a:xfrm>
                <a:off x="3489240" y="2561681"/>
                <a:ext cx="64010" cy="42674"/>
              </a:xfrm>
              <a:custGeom>
                <a:avLst/>
                <a:gdLst/>
                <a:ahLst/>
                <a:cxnLst/>
                <a:rect l="0" t="0" r="0" b="0"/>
                <a:pathLst>
                  <a:path w="64010" h="42674">
                    <a:moveTo>
                      <a:pt x="147" y="0"/>
                    </a:moveTo>
                    <a:cubicBezTo>
                      <a:pt x="21483" y="28449"/>
                      <a:pt x="61737" y="30818"/>
                      <a:pt x="64158" y="42674"/>
                    </a:cubicBezTo>
                    <a:cubicBezTo>
                      <a:pt x="40399" y="37956"/>
                      <a:pt x="-2224" y="35561"/>
                      <a:pt x="147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98" name="Freeform 1597"/>
              <p:cNvSpPr/>
              <p:nvPr/>
            </p:nvSpPr>
            <p:spPr>
              <a:xfrm flipV="1">
                <a:off x="4169490" y="2071472"/>
                <a:ext cx="56305" cy="41581"/>
              </a:xfrm>
              <a:custGeom>
                <a:avLst/>
                <a:gdLst/>
                <a:ahLst/>
                <a:cxnLst/>
                <a:rect l="0" t="0" r="0" b="0"/>
                <a:pathLst>
                  <a:path w="56305" h="41581">
                    <a:moveTo>
                      <a:pt x="0" y="-555"/>
                    </a:moveTo>
                    <a:cubicBezTo>
                      <a:pt x="20744" y="17225"/>
                      <a:pt x="42227" y="37896"/>
                      <a:pt x="56452" y="37896"/>
                    </a:cubicBezTo>
                    <a:cubicBezTo>
                      <a:pt x="47561" y="48268"/>
                      <a:pt x="7409" y="35006"/>
                      <a:pt x="0" y="-555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599" name="Freeform 1598"/>
              <p:cNvSpPr/>
              <p:nvPr/>
            </p:nvSpPr>
            <p:spPr>
              <a:xfrm flipV="1">
                <a:off x="4197650" y="2089021"/>
                <a:ext cx="41488" cy="26023"/>
              </a:xfrm>
              <a:custGeom>
                <a:avLst/>
                <a:gdLst/>
                <a:ahLst/>
                <a:cxnLst/>
                <a:rect l="0" t="0" r="0" b="0"/>
                <a:pathLst>
                  <a:path w="41488" h="26023">
                    <a:moveTo>
                      <a:pt x="0" y="-46"/>
                    </a:moveTo>
                    <a:cubicBezTo>
                      <a:pt x="16299" y="11808"/>
                      <a:pt x="32598" y="16253"/>
                      <a:pt x="41488" y="22180"/>
                    </a:cubicBezTo>
                    <a:cubicBezTo>
                      <a:pt x="32597" y="32553"/>
                      <a:pt x="8890" y="20699"/>
                      <a:pt x="0" y="-46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00" name="Freeform 1599"/>
              <p:cNvSpPr/>
              <p:nvPr/>
            </p:nvSpPr>
            <p:spPr>
              <a:xfrm flipV="1">
                <a:off x="4026563" y="2108622"/>
                <a:ext cx="28430" cy="162990"/>
              </a:xfrm>
              <a:custGeom>
                <a:avLst/>
                <a:gdLst/>
                <a:ahLst/>
                <a:cxnLst/>
                <a:rect l="0" t="0" r="0" b="0"/>
                <a:pathLst>
                  <a:path w="28430" h="162990">
                    <a:moveTo>
                      <a:pt x="8091" y="162450"/>
                    </a:moveTo>
                    <a:cubicBezTo>
                      <a:pt x="682" y="144670"/>
                      <a:pt x="-12653" y="32059"/>
                      <a:pt x="28835" y="-539"/>
                    </a:cubicBezTo>
                    <a:cubicBezTo>
                      <a:pt x="5128" y="45394"/>
                      <a:pt x="12536" y="120962"/>
                      <a:pt x="8091" y="16245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01" name="Freeform 1600"/>
              <p:cNvSpPr/>
              <p:nvPr/>
            </p:nvSpPr>
            <p:spPr>
              <a:xfrm flipV="1">
                <a:off x="4113378" y="2138887"/>
                <a:ext cx="81680" cy="88903"/>
              </a:xfrm>
              <a:custGeom>
                <a:avLst/>
                <a:gdLst/>
                <a:ahLst/>
                <a:cxnLst/>
                <a:rect l="0" t="0" r="0" b="0"/>
                <a:pathLst>
                  <a:path w="81680" h="88903">
                    <a:moveTo>
                      <a:pt x="-186" y="88995"/>
                    </a:moveTo>
                    <a:cubicBezTo>
                      <a:pt x="-4631" y="48988"/>
                      <a:pt x="50192" y="-2872"/>
                      <a:pt x="81308" y="92"/>
                    </a:cubicBezTo>
                    <a:cubicBezTo>
                      <a:pt x="45747" y="16391"/>
                      <a:pt x="8704" y="59361"/>
                      <a:pt x="-186" y="88995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02" name="Freeform 1601"/>
              <p:cNvSpPr/>
              <p:nvPr/>
            </p:nvSpPr>
            <p:spPr>
              <a:xfrm flipV="1">
                <a:off x="4077626" y="2150653"/>
                <a:ext cx="124465" cy="167434"/>
              </a:xfrm>
              <a:custGeom>
                <a:avLst/>
                <a:gdLst/>
                <a:ahLst/>
                <a:cxnLst/>
                <a:rect l="0" t="0" r="0" b="0"/>
                <a:pathLst>
                  <a:path w="124465" h="167434">
                    <a:moveTo>
                      <a:pt x="0" y="167434"/>
                    </a:moveTo>
                    <a:cubicBezTo>
                      <a:pt x="26670" y="168916"/>
                      <a:pt x="20744" y="94830"/>
                      <a:pt x="19262" y="84458"/>
                    </a:cubicBezTo>
                    <a:cubicBezTo>
                      <a:pt x="37043" y="72604"/>
                      <a:pt x="93349" y="10372"/>
                      <a:pt x="125204" y="741"/>
                    </a:cubicBezTo>
                    <a:cubicBezTo>
                      <a:pt x="97794" y="10372"/>
                      <a:pt x="42970" y="91866"/>
                      <a:pt x="35561" y="88903"/>
                    </a:cubicBezTo>
                    <a:cubicBezTo>
                      <a:pt x="32598" y="114093"/>
                      <a:pt x="32597" y="168916"/>
                      <a:pt x="0" y="167434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03" name="Freeform 1602"/>
              <p:cNvSpPr/>
              <p:nvPr/>
            </p:nvSpPr>
            <p:spPr>
              <a:xfrm flipV="1">
                <a:off x="4126521" y="2122498"/>
                <a:ext cx="29634" cy="34080"/>
              </a:xfrm>
              <a:custGeom>
                <a:avLst/>
                <a:gdLst/>
                <a:ahLst/>
                <a:cxnLst/>
                <a:rect l="0" t="0" r="0" b="0"/>
                <a:pathLst>
                  <a:path w="29634" h="34080">
                    <a:moveTo>
                      <a:pt x="0" y="34080"/>
                    </a:moveTo>
                    <a:cubicBezTo>
                      <a:pt x="14817" y="23708"/>
                      <a:pt x="11854" y="8844"/>
                      <a:pt x="29634" y="0"/>
                    </a:cubicBezTo>
                    <a:cubicBezTo>
                      <a:pt x="26671" y="8844"/>
                      <a:pt x="28153" y="31116"/>
                      <a:pt x="0" y="3408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04" name="Freeform 1603"/>
              <p:cNvSpPr/>
              <p:nvPr/>
            </p:nvSpPr>
            <p:spPr>
              <a:xfrm flipV="1">
                <a:off x="3998028" y="2156578"/>
                <a:ext cx="93997" cy="237076"/>
              </a:xfrm>
              <a:custGeom>
                <a:avLst/>
                <a:gdLst/>
                <a:ahLst/>
                <a:cxnLst/>
                <a:rect l="0" t="0" r="0" b="0"/>
                <a:pathLst>
                  <a:path w="93997" h="237076">
                    <a:moveTo>
                      <a:pt x="1065" y="237076"/>
                    </a:moveTo>
                    <a:cubicBezTo>
                      <a:pt x="-6146" y="156120"/>
                      <a:pt x="39589" y="10372"/>
                      <a:pt x="94413" y="0"/>
                    </a:cubicBezTo>
                    <a:cubicBezTo>
                      <a:pt x="64779" y="29634"/>
                      <a:pt x="14400" y="139282"/>
                      <a:pt x="1065" y="237076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05" name="Freeform 1604"/>
              <p:cNvSpPr/>
              <p:nvPr/>
            </p:nvSpPr>
            <p:spPr>
              <a:xfrm flipV="1">
                <a:off x="4073776" y="2334484"/>
                <a:ext cx="44452" cy="14817"/>
              </a:xfrm>
              <a:custGeom>
                <a:avLst/>
                <a:gdLst/>
                <a:ahLst/>
                <a:cxnLst/>
                <a:rect l="0" t="0" r="0" b="0"/>
                <a:pathLst>
                  <a:path w="44452" h="14817">
                    <a:moveTo>
                      <a:pt x="-594" y="14910"/>
                    </a:moveTo>
                    <a:cubicBezTo>
                      <a:pt x="11260" y="-1379"/>
                      <a:pt x="34967" y="-4343"/>
                      <a:pt x="43857" y="6029"/>
                    </a:cubicBezTo>
                    <a:cubicBezTo>
                      <a:pt x="33485" y="6029"/>
                      <a:pt x="14223" y="8993"/>
                      <a:pt x="-594" y="1491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06" name="Freeform 1605"/>
              <p:cNvSpPr/>
              <p:nvPr/>
            </p:nvSpPr>
            <p:spPr>
              <a:xfrm flipV="1">
                <a:off x="4054806" y="2271602"/>
                <a:ext cx="62232" cy="44452"/>
              </a:xfrm>
              <a:custGeom>
                <a:avLst/>
                <a:gdLst/>
                <a:ahLst/>
                <a:cxnLst/>
                <a:rect l="0" t="0" r="0" b="0"/>
                <a:pathLst>
                  <a:path w="62232" h="44452">
                    <a:moveTo>
                      <a:pt x="592" y="43898"/>
                    </a:moveTo>
                    <a:cubicBezTo>
                      <a:pt x="6519" y="29080"/>
                      <a:pt x="22818" y="5373"/>
                      <a:pt x="62232" y="385"/>
                    </a:cubicBezTo>
                    <a:cubicBezTo>
                      <a:pt x="45044" y="11300"/>
                      <a:pt x="24300" y="23153"/>
                      <a:pt x="592" y="43898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07" name="Freeform 1606"/>
              <p:cNvSpPr/>
              <p:nvPr/>
            </p:nvSpPr>
            <p:spPr>
              <a:xfrm flipV="1">
                <a:off x="3942368" y="2147688"/>
                <a:ext cx="93348" cy="339314"/>
              </a:xfrm>
              <a:custGeom>
                <a:avLst/>
                <a:gdLst/>
                <a:ahLst/>
                <a:cxnLst/>
                <a:rect l="0" t="0" r="0" b="0"/>
                <a:pathLst>
                  <a:path w="93348" h="339314">
                    <a:moveTo>
                      <a:pt x="12271" y="339314"/>
                    </a:moveTo>
                    <a:cubicBezTo>
                      <a:pt x="-26253" y="342277"/>
                      <a:pt x="34497" y="65196"/>
                      <a:pt x="93766" y="0"/>
                    </a:cubicBezTo>
                    <a:cubicBezTo>
                      <a:pt x="53759" y="53342"/>
                      <a:pt x="418" y="274118"/>
                      <a:pt x="12271" y="339314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08" name="Freeform 1607"/>
              <p:cNvSpPr/>
              <p:nvPr/>
            </p:nvSpPr>
            <p:spPr>
              <a:xfrm flipV="1">
                <a:off x="3936220" y="2384026"/>
                <a:ext cx="56028" cy="183734"/>
              </a:xfrm>
              <a:custGeom>
                <a:avLst/>
                <a:gdLst/>
                <a:ahLst/>
                <a:cxnLst/>
                <a:rect l="0" t="0" r="0" b="0"/>
                <a:pathLst>
                  <a:path w="56028" h="183734">
                    <a:moveTo>
                      <a:pt x="11020" y="184474"/>
                    </a:moveTo>
                    <a:cubicBezTo>
                      <a:pt x="-11206" y="129650"/>
                      <a:pt x="-2639" y="65196"/>
                      <a:pt x="56584" y="0"/>
                    </a:cubicBezTo>
                    <a:cubicBezTo>
                      <a:pt x="16624" y="53342"/>
                      <a:pt x="6575" y="107425"/>
                      <a:pt x="11020" y="184474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09" name="Freeform 1608"/>
              <p:cNvSpPr/>
              <p:nvPr/>
            </p:nvSpPr>
            <p:spPr>
              <a:xfrm flipV="1">
                <a:off x="3853541" y="2184586"/>
                <a:ext cx="91274" cy="405400"/>
              </a:xfrm>
              <a:custGeom>
                <a:avLst/>
                <a:gdLst/>
                <a:ahLst/>
                <a:cxnLst/>
                <a:rect l="0" t="0" r="0" b="0"/>
                <a:pathLst>
                  <a:path w="91274" h="405400">
                    <a:moveTo>
                      <a:pt x="21686" y="405846"/>
                    </a:moveTo>
                    <a:cubicBezTo>
                      <a:pt x="-36988" y="395770"/>
                      <a:pt x="32949" y="64455"/>
                      <a:pt x="92218" y="-741"/>
                    </a:cubicBezTo>
                    <a:cubicBezTo>
                      <a:pt x="52211" y="52601"/>
                      <a:pt x="3314" y="355466"/>
                      <a:pt x="21686" y="405846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10" name="Freeform 1609"/>
              <p:cNvSpPr/>
              <p:nvPr/>
            </p:nvSpPr>
            <p:spPr>
              <a:xfrm flipV="1">
                <a:off x="3899366" y="2165172"/>
                <a:ext cx="44748" cy="144617"/>
              </a:xfrm>
              <a:custGeom>
                <a:avLst/>
                <a:gdLst/>
                <a:ahLst/>
                <a:cxnLst/>
                <a:rect l="0" t="0" r="0" b="0"/>
                <a:pathLst>
                  <a:path w="44748" h="144617">
                    <a:moveTo>
                      <a:pt x="9242" y="144172"/>
                    </a:moveTo>
                    <a:cubicBezTo>
                      <a:pt x="-15847" y="133949"/>
                      <a:pt x="14382" y="53935"/>
                      <a:pt x="45202" y="-593"/>
                    </a:cubicBezTo>
                    <a:cubicBezTo>
                      <a:pt x="16753" y="65789"/>
                      <a:pt x="14382" y="122687"/>
                      <a:pt x="9242" y="144172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11" name="Freeform 1610"/>
              <p:cNvSpPr/>
              <p:nvPr/>
            </p:nvSpPr>
            <p:spPr>
              <a:xfrm flipV="1">
                <a:off x="3810473" y="2223848"/>
                <a:ext cx="28597" cy="175436"/>
              </a:xfrm>
              <a:custGeom>
                <a:avLst/>
                <a:gdLst/>
                <a:ahLst/>
                <a:cxnLst/>
                <a:rect l="0" t="0" r="0" b="0"/>
                <a:pathLst>
                  <a:path w="28597" h="175436">
                    <a:moveTo>
                      <a:pt x="14279" y="174990"/>
                    </a:moveTo>
                    <a:cubicBezTo>
                      <a:pt x="-10810" y="164768"/>
                      <a:pt x="-1038" y="53342"/>
                      <a:pt x="29782" y="-1185"/>
                    </a:cubicBezTo>
                    <a:cubicBezTo>
                      <a:pt x="3704" y="46230"/>
                      <a:pt x="15558" y="162397"/>
                      <a:pt x="14279" y="17499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12" name="Freeform 1611"/>
              <p:cNvSpPr/>
              <p:nvPr/>
            </p:nvSpPr>
            <p:spPr>
              <a:xfrm flipV="1">
                <a:off x="3772911" y="2234814"/>
                <a:ext cx="25782" cy="213664"/>
              </a:xfrm>
              <a:custGeom>
                <a:avLst/>
                <a:gdLst/>
                <a:ahLst/>
                <a:cxnLst/>
                <a:rect l="0" t="0" r="0" b="0"/>
                <a:pathLst>
                  <a:path w="25782" h="213664">
                    <a:moveTo>
                      <a:pt x="8076" y="213961"/>
                    </a:moveTo>
                    <a:cubicBezTo>
                      <a:pt x="-6149" y="166546"/>
                      <a:pt x="-3778" y="-8889"/>
                      <a:pt x="24671" y="594"/>
                    </a:cubicBezTo>
                    <a:cubicBezTo>
                      <a:pt x="12817" y="12448"/>
                      <a:pt x="9354" y="201367"/>
                      <a:pt x="8076" y="213961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13" name="Freeform 1612"/>
              <p:cNvSpPr/>
              <p:nvPr/>
            </p:nvSpPr>
            <p:spPr>
              <a:xfrm flipV="1">
                <a:off x="3704015" y="2248740"/>
                <a:ext cx="31116" cy="158841"/>
              </a:xfrm>
              <a:custGeom>
                <a:avLst/>
                <a:gdLst/>
                <a:ahLst/>
                <a:cxnLst/>
                <a:rect l="0" t="0" r="0" b="0"/>
                <a:pathLst>
                  <a:path w="31116" h="158841">
                    <a:moveTo>
                      <a:pt x="31928" y="158841"/>
                    </a:moveTo>
                    <a:cubicBezTo>
                      <a:pt x="6839" y="148618"/>
                      <a:pt x="10591" y="82977"/>
                      <a:pt x="1108" y="0"/>
                    </a:cubicBezTo>
                    <a:cubicBezTo>
                      <a:pt x="17703" y="49786"/>
                      <a:pt x="33206" y="146246"/>
                      <a:pt x="31928" y="158841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14" name="Freeform 1613"/>
              <p:cNvSpPr/>
              <p:nvPr/>
            </p:nvSpPr>
            <p:spPr>
              <a:xfrm flipV="1">
                <a:off x="3853820" y="2407582"/>
                <a:ext cx="24597" cy="210998"/>
              </a:xfrm>
              <a:custGeom>
                <a:avLst/>
                <a:gdLst/>
                <a:ahLst/>
                <a:cxnLst/>
                <a:rect l="0" t="0" r="0" b="0"/>
                <a:pathLst>
                  <a:path w="24597" h="210998">
                    <a:moveTo>
                      <a:pt x="645" y="210553"/>
                    </a:moveTo>
                    <a:cubicBezTo>
                      <a:pt x="665" y="142246"/>
                      <a:pt x="14887" y="40303"/>
                      <a:pt x="24546" y="0"/>
                    </a:cubicBezTo>
                    <a:cubicBezTo>
                      <a:pt x="26743" y="33190"/>
                      <a:pt x="22001" y="163582"/>
                      <a:pt x="645" y="210553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15" name="Freeform 1614"/>
              <p:cNvSpPr/>
              <p:nvPr/>
            </p:nvSpPr>
            <p:spPr>
              <a:xfrm>
                <a:off x="3976577" y="2626581"/>
                <a:ext cx="56898" cy="24745"/>
              </a:xfrm>
              <a:custGeom>
                <a:avLst/>
                <a:gdLst/>
                <a:ahLst/>
                <a:cxnLst/>
                <a:rect l="0" t="0" r="0" b="0"/>
                <a:pathLst>
                  <a:path w="56898" h="24745">
                    <a:moveTo>
                      <a:pt x="-483" y="19264"/>
                    </a:moveTo>
                    <a:cubicBezTo>
                      <a:pt x="24893" y="13337"/>
                      <a:pt x="40303" y="2669"/>
                      <a:pt x="56898" y="298"/>
                    </a:cubicBezTo>
                    <a:cubicBezTo>
                      <a:pt x="42673" y="14523"/>
                      <a:pt x="32005" y="34674"/>
                      <a:pt x="-483" y="19264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16" name="Freeform 1615"/>
              <p:cNvSpPr/>
              <p:nvPr/>
            </p:nvSpPr>
            <p:spPr>
              <a:xfrm>
                <a:off x="3980132" y="2667853"/>
                <a:ext cx="52156" cy="22522"/>
              </a:xfrm>
              <a:custGeom>
                <a:avLst/>
                <a:gdLst/>
                <a:ahLst/>
                <a:cxnLst/>
                <a:rect l="0" t="0" r="0" b="0"/>
                <a:pathLst>
                  <a:path w="52156" h="22522">
                    <a:moveTo>
                      <a:pt x="0" y="21853"/>
                    </a:moveTo>
                    <a:cubicBezTo>
                      <a:pt x="25375" y="15927"/>
                      <a:pt x="35561" y="2887"/>
                      <a:pt x="52156" y="517"/>
                    </a:cubicBezTo>
                    <a:cubicBezTo>
                      <a:pt x="37932" y="14741"/>
                      <a:pt x="16595" y="26595"/>
                      <a:pt x="0" y="21853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17" name="Freeform 1616"/>
              <p:cNvSpPr/>
              <p:nvPr/>
            </p:nvSpPr>
            <p:spPr>
              <a:xfrm>
                <a:off x="3877598" y="2650708"/>
                <a:ext cx="40006" cy="15095"/>
              </a:xfrm>
              <a:custGeom>
                <a:avLst/>
                <a:gdLst/>
                <a:ahLst/>
                <a:cxnLst/>
                <a:rect l="0" t="0" r="0" b="0"/>
                <a:pathLst>
                  <a:path w="40006" h="15095">
                    <a:moveTo>
                      <a:pt x="-483" y="-351"/>
                    </a:moveTo>
                    <a:cubicBezTo>
                      <a:pt x="13335" y="5203"/>
                      <a:pt x="23411" y="9056"/>
                      <a:pt x="40006" y="6685"/>
                    </a:cubicBezTo>
                    <a:cubicBezTo>
                      <a:pt x="25782" y="20910"/>
                      <a:pt x="7409" y="15575"/>
                      <a:pt x="-483" y="-351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18" name="Freeform 1617"/>
              <p:cNvSpPr/>
              <p:nvPr/>
            </p:nvSpPr>
            <p:spPr>
              <a:xfrm>
                <a:off x="3891675" y="2688371"/>
                <a:ext cx="29634" cy="22318"/>
              </a:xfrm>
              <a:custGeom>
                <a:avLst/>
                <a:gdLst/>
                <a:ahLst/>
                <a:cxnLst/>
                <a:rect l="0" t="0" r="0" b="0"/>
                <a:pathLst>
                  <a:path w="29634" h="22318">
                    <a:moveTo>
                      <a:pt x="-483" y="-351"/>
                    </a:moveTo>
                    <a:cubicBezTo>
                      <a:pt x="13335" y="5204"/>
                      <a:pt x="12595" y="11994"/>
                      <a:pt x="28894" y="20884"/>
                    </a:cubicBezTo>
                    <a:cubicBezTo>
                      <a:pt x="9631" y="26811"/>
                      <a:pt x="7408" y="15576"/>
                      <a:pt x="-483" y="-351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619" name="Freeform 1618"/>
              <p:cNvSpPr/>
              <p:nvPr/>
            </p:nvSpPr>
            <p:spPr>
              <a:xfrm>
                <a:off x="3919825" y="2793673"/>
                <a:ext cx="29634" cy="20744"/>
              </a:xfrm>
              <a:custGeom>
                <a:avLst/>
                <a:gdLst/>
                <a:ahLst/>
                <a:cxnLst/>
                <a:rect l="0" t="0" r="0" b="0"/>
                <a:pathLst>
                  <a:path w="29634" h="20744">
                    <a:moveTo>
                      <a:pt x="-483" y="-351"/>
                    </a:moveTo>
                    <a:cubicBezTo>
                      <a:pt x="13335" y="5204"/>
                      <a:pt x="12595" y="11993"/>
                      <a:pt x="28894" y="20883"/>
                    </a:cubicBezTo>
                    <a:cubicBezTo>
                      <a:pt x="6668" y="17826"/>
                      <a:pt x="7408" y="15576"/>
                      <a:pt x="-483" y="-351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861" name="Text 1861"/>
              <p:cNvSpPr txBox="1"/>
              <p:nvPr/>
            </p:nvSpPr>
            <p:spPr>
              <a:xfrm>
                <a:off x="3305272" y="2941000"/>
                <a:ext cx="800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虎 Tiger</a:t>
                </a:r>
              </a:p>
            </p:txBody>
          </p:sp>
        </p:grpSp>
        <p:grpSp>
          <p:nvGrpSpPr>
            <p:cNvPr id="1620" name="Rabbit"/>
            <p:cNvGrpSpPr/>
            <p:nvPr/>
          </p:nvGrpSpPr>
          <p:grpSpPr>
            <a:xfrm>
              <a:off x="4780001" y="1941303"/>
              <a:ext cx="1100256" cy="975696"/>
              <a:chOff x="4780001" y="1941303"/>
              <a:chExt cx="1100256" cy="975696"/>
            </a:xfrm>
          </p:grpSpPr>
          <p:sp>
            <p:nvSpPr>
              <p:cNvPr id="1621" name="Freeform 1620"/>
              <p:cNvSpPr/>
              <p:nvPr/>
            </p:nvSpPr>
            <p:spPr>
              <a:xfrm>
                <a:off x="4958567" y="2443922"/>
                <a:ext cx="808864" cy="473079"/>
              </a:xfrm>
              <a:custGeom>
                <a:avLst/>
                <a:gdLst/>
                <a:ahLst/>
                <a:cxnLst/>
                <a:rect l="0" t="0" r="0" b="0"/>
                <a:pathLst>
                  <a:path w="808864" h="473079">
                    <a:moveTo>
                      <a:pt x="624874" y="393946"/>
                    </a:moveTo>
                    <a:cubicBezTo>
                      <a:pt x="716870" y="385318"/>
                      <a:pt x="699644" y="391259"/>
                      <a:pt x="671739" y="395668"/>
                    </a:cubicBezTo>
                    <a:cubicBezTo>
                      <a:pt x="595366" y="407746"/>
                      <a:pt x="542210" y="461222"/>
                      <a:pt x="581480" y="466396"/>
                    </a:cubicBezTo>
                    <a:cubicBezTo>
                      <a:pt x="621402" y="472001"/>
                      <a:pt x="762058" y="479674"/>
                      <a:pt x="766396" y="463291"/>
                    </a:cubicBezTo>
                    <a:cubicBezTo>
                      <a:pt x="770735" y="446899"/>
                      <a:pt x="744854" y="380585"/>
                      <a:pt x="755056" y="358870"/>
                    </a:cubicBezTo>
                    <a:cubicBezTo>
                      <a:pt x="860472" y="134506"/>
                      <a:pt x="860928" y="-51102"/>
                      <a:pt x="291607" y="12506"/>
                    </a:cubicBezTo>
                    <a:cubicBezTo>
                      <a:pt x="273109" y="14573"/>
                      <a:pt x="59955" y="106912"/>
                      <a:pt x="37752" y="138646"/>
                    </a:cubicBezTo>
                    <a:cubicBezTo>
                      <a:pt x="-78110" y="304245"/>
                      <a:pt x="104198" y="387464"/>
                      <a:pt x="149275" y="395668"/>
                    </a:cubicBezTo>
                    <a:cubicBezTo>
                      <a:pt x="490526" y="457768"/>
                      <a:pt x="573322" y="398777"/>
                      <a:pt x="624874" y="393946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22" name="Freeform 1621"/>
              <p:cNvSpPr/>
              <p:nvPr/>
            </p:nvSpPr>
            <p:spPr>
              <a:xfrm>
                <a:off x="5327851" y="2665259"/>
                <a:ext cx="440232" cy="250986"/>
              </a:xfrm>
              <a:custGeom>
                <a:avLst/>
                <a:gdLst/>
                <a:ahLst/>
                <a:cxnLst/>
                <a:rect l="0" t="0" r="0" b="0"/>
                <a:pathLst>
                  <a:path w="440232" h="250986">
                    <a:moveTo>
                      <a:pt x="285966" y="147486"/>
                    </a:moveTo>
                    <a:cubicBezTo>
                      <a:pt x="164752" y="178536"/>
                      <a:pt x="38852" y="167266"/>
                      <a:pt x="9228" y="206826"/>
                    </a:cubicBezTo>
                    <a:cubicBezTo>
                      <a:pt x="5871" y="209993"/>
                      <a:pt x="-16838" y="243941"/>
                      <a:pt x="22505" y="248541"/>
                    </a:cubicBezTo>
                    <a:cubicBezTo>
                      <a:pt x="61850" y="253142"/>
                      <a:pt x="323285" y="249835"/>
                      <a:pt x="333699" y="249835"/>
                    </a:cubicBezTo>
                    <a:cubicBezTo>
                      <a:pt x="344113" y="249835"/>
                      <a:pt x="393298" y="248270"/>
                      <a:pt x="397113" y="238106"/>
                    </a:cubicBezTo>
                    <a:cubicBezTo>
                      <a:pt x="416206" y="187234"/>
                      <a:pt x="379986" y="207286"/>
                      <a:pt x="395030" y="147486"/>
                    </a:cubicBezTo>
                    <a:cubicBezTo>
                      <a:pt x="410073" y="87687"/>
                      <a:pt x="438386" y="53186"/>
                      <a:pt x="440232" y="7186"/>
                    </a:cubicBezTo>
                    <a:cubicBezTo>
                      <a:pt x="441931" y="-38813"/>
                      <a:pt x="289726" y="147486"/>
                      <a:pt x="285966" y="147486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23" name="Freeform 1622"/>
              <p:cNvSpPr/>
              <p:nvPr/>
            </p:nvSpPr>
            <p:spPr>
              <a:xfrm>
                <a:off x="5657429" y="2506131"/>
                <a:ext cx="221960" cy="191258"/>
              </a:xfrm>
              <a:custGeom>
                <a:avLst/>
                <a:gdLst/>
                <a:ahLst/>
                <a:cxnLst/>
                <a:rect l="0" t="0" r="0" b="0"/>
                <a:pathLst>
                  <a:path w="221960" h="191258">
                    <a:moveTo>
                      <a:pt x="5858" y="58218"/>
                    </a:moveTo>
                    <a:cubicBezTo>
                      <a:pt x="45779" y="85818"/>
                      <a:pt x="61401" y="-12507"/>
                      <a:pt x="136039" y="1293"/>
                    </a:cubicBezTo>
                    <a:cubicBezTo>
                      <a:pt x="210677" y="15093"/>
                      <a:pt x="256674" y="100481"/>
                      <a:pt x="189848" y="166892"/>
                    </a:cubicBezTo>
                    <a:cubicBezTo>
                      <a:pt x="123021" y="233306"/>
                      <a:pt x="14537" y="146193"/>
                      <a:pt x="28423" y="116868"/>
                    </a:cubicBezTo>
                    <a:cubicBezTo>
                      <a:pt x="42309" y="87543"/>
                      <a:pt x="-18443" y="94443"/>
                      <a:pt x="5858" y="58218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24" name="Freeform 1623"/>
              <p:cNvSpPr/>
              <p:nvPr/>
            </p:nvSpPr>
            <p:spPr>
              <a:xfrm rot="-1500000">
                <a:off x="4969444" y="2020479"/>
                <a:ext cx="447114" cy="313651"/>
              </a:xfrm>
              <a:custGeom>
                <a:avLst/>
                <a:gdLst/>
                <a:ahLst/>
                <a:cxnLst/>
                <a:rect l="0" t="0" r="0" b="0"/>
                <a:pathLst>
                  <a:path w="447114" h="313651">
                    <a:moveTo>
                      <a:pt x="0" y="270334"/>
                    </a:moveTo>
                    <a:cubicBezTo>
                      <a:pt x="46163" y="204711"/>
                      <a:pt x="57722" y="154055"/>
                      <a:pt x="246133" y="90735"/>
                    </a:cubicBezTo>
                    <a:cubicBezTo>
                      <a:pt x="434544" y="27414"/>
                      <a:pt x="447114" y="0"/>
                      <a:pt x="447114" y="0"/>
                    </a:cubicBezTo>
                    <a:cubicBezTo>
                      <a:pt x="447114" y="0"/>
                      <a:pt x="435699" y="148298"/>
                      <a:pt x="323578" y="210468"/>
                    </a:cubicBezTo>
                    <a:cubicBezTo>
                      <a:pt x="211457" y="272637"/>
                      <a:pt x="54255" y="318689"/>
                      <a:pt x="29981" y="313220"/>
                    </a:cubicBezTo>
                    <a:cubicBezTo>
                      <a:pt x="5707" y="307175"/>
                      <a:pt x="3395" y="273788"/>
                      <a:pt x="0" y="270334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25" name="Freeform 1624"/>
              <p:cNvSpPr/>
              <p:nvPr/>
            </p:nvSpPr>
            <p:spPr>
              <a:xfrm rot="-900000">
                <a:off x="4758698" y="2272023"/>
                <a:ext cx="493330" cy="380281"/>
              </a:xfrm>
              <a:custGeom>
                <a:avLst/>
                <a:gdLst/>
                <a:ahLst/>
                <a:cxnLst/>
                <a:rect l="0" t="0" r="0" b="0"/>
                <a:pathLst>
                  <a:path w="493330" h="380281">
                    <a:moveTo>
                      <a:pt x="366926" y="3104"/>
                    </a:moveTo>
                    <a:cubicBezTo>
                      <a:pt x="185901" y="-31043"/>
                      <a:pt x="-46622" y="225064"/>
                      <a:pt x="7998" y="279390"/>
                    </a:cubicBezTo>
                    <a:cubicBezTo>
                      <a:pt x="62617" y="333716"/>
                      <a:pt x="254565" y="412874"/>
                      <a:pt x="385652" y="366311"/>
                    </a:cubicBezTo>
                    <a:cubicBezTo>
                      <a:pt x="516738" y="319746"/>
                      <a:pt x="547946" y="37252"/>
                      <a:pt x="366926" y="3104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26" name="Freeform 1625"/>
              <p:cNvSpPr/>
              <p:nvPr/>
            </p:nvSpPr>
            <p:spPr>
              <a:xfrm>
                <a:off x="4892173" y="2646287"/>
                <a:ext cx="322201" cy="251634"/>
              </a:xfrm>
              <a:custGeom>
                <a:avLst/>
                <a:gdLst/>
                <a:ahLst/>
                <a:cxnLst/>
                <a:rect l="0" t="0" r="0" b="0"/>
                <a:pathLst>
                  <a:path w="322201" h="251634">
                    <a:moveTo>
                      <a:pt x="151662" y="860"/>
                    </a:moveTo>
                    <a:cubicBezTo>
                      <a:pt x="108050" y="21561"/>
                      <a:pt x="167749" y="165080"/>
                      <a:pt x="117194" y="165080"/>
                    </a:cubicBezTo>
                    <a:cubicBezTo>
                      <a:pt x="29783" y="165080"/>
                      <a:pt x="-9982" y="226837"/>
                      <a:pt x="2169" y="238911"/>
                    </a:cubicBezTo>
                    <a:cubicBezTo>
                      <a:pt x="14319" y="250986"/>
                      <a:pt x="266625" y="253969"/>
                      <a:pt x="271330" y="250056"/>
                    </a:cubicBezTo>
                    <a:cubicBezTo>
                      <a:pt x="303231" y="223516"/>
                      <a:pt x="275236" y="173625"/>
                      <a:pt x="278273" y="154040"/>
                    </a:cubicBezTo>
                    <a:cubicBezTo>
                      <a:pt x="291492" y="68780"/>
                      <a:pt x="361470" y="104361"/>
                      <a:pt x="292042" y="18111"/>
                    </a:cubicBezTo>
                    <a:cubicBezTo>
                      <a:pt x="272403" y="-6284"/>
                      <a:pt x="158171" y="860"/>
                      <a:pt x="151662" y="860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27" name="Freeform 1626"/>
              <p:cNvSpPr/>
              <p:nvPr/>
            </p:nvSpPr>
            <p:spPr>
              <a:xfrm rot="10800000">
                <a:off x="5233470" y="2372441"/>
                <a:ext cx="102410" cy="50240"/>
              </a:xfrm>
              <a:custGeom>
                <a:avLst/>
                <a:gdLst/>
                <a:ahLst/>
                <a:cxnLst/>
                <a:rect l="0" t="0" r="0" b="0"/>
                <a:pathLst>
                  <a:path w="102410" h="50240">
                    <a:moveTo>
                      <a:pt x="0" y="50096"/>
                    </a:moveTo>
                    <a:cubicBezTo>
                      <a:pt x="27772" y="32847"/>
                      <a:pt x="26615" y="35147"/>
                      <a:pt x="33558" y="25947"/>
                    </a:cubicBezTo>
                    <a:cubicBezTo>
                      <a:pt x="40501" y="16747"/>
                      <a:pt x="33558" y="36297"/>
                      <a:pt x="33558" y="36297"/>
                    </a:cubicBezTo>
                    <a:cubicBezTo>
                      <a:pt x="33558" y="36297"/>
                      <a:pt x="57858" y="24797"/>
                      <a:pt x="62487" y="12147"/>
                    </a:cubicBezTo>
                    <a:cubicBezTo>
                      <a:pt x="67116" y="-503"/>
                      <a:pt x="55544" y="25947"/>
                      <a:pt x="55544" y="25947"/>
                    </a:cubicBezTo>
                    <a:cubicBezTo>
                      <a:pt x="55544" y="25947"/>
                      <a:pt x="71166" y="26522"/>
                      <a:pt x="83316" y="6397"/>
                    </a:cubicBezTo>
                    <a:cubicBezTo>
                      <a:pt x="95466" y="-13728"/>
                      <a:pt x="83316" y="19047"/>
                      <a:pt x="83316" y="19047"/>
                    </a:cubicBezTo>
                    <a:cubicBezTo>
                      <a:pt x="83316" y="19047"/>
                      <a:pt x="93152" y="13872"/>
                      <a:pt x="100674" y="6397"/>
                    </a:cubicBezTo>
                    <a:cubicBezTo>
                      <a:pt x="108196" y="-1078"/>
                      <a:pt x="90259" y="21468"/>
                      <a:pt x="90259" y="21468"/>
                    </a:cubicBezTo>
                    <a:lnTo>
                      <a:pt x="0" y="50096"/>
                    </a:lnTo>
                    <a:close/>
                  </a:path>
                </a:pathLst>
              </a:custGeom>
              <a:solidFill>
                <a:srgbClr val="DBD8C1"/>
              </a:solidFill>
              <a:ln w="8000" cap="flat">
                <a:noFill/>
                <a:bevel/>
              </a:ln>
            </p:spPr>
          </p:sp>
          <p:sp>
            <p:nvSpPr>
              <p:cNvPr id="1628" name="Freeform 1627"/>
              <p:cNvSpPr/>
              <p:nvPr/>
            </p:nvSpPr>
            <p:spPr>
              <a:xfrm rot="9000000">
                <a:off x="5431492" y="2278080"/>
                <a:ext cx="95102" cy="46431"/>
              </a:xfrm>
              <a:custGeom>
                <a:avLst/>
                <a:gdLst/>
                <a:ahLst/>
                <a:cxnLst/>
                <a:rect l="0" t="0" r="0" b="0"/>
                <a:pathLst>
                  <a:path w="95102" h="46431">
                    <a:moveTo>
                      <a:pt x="0" y="46224"/>
                    </a:moveTo>
                    <a:cubicBezTo>
                      <a:pt x="27645" y="28947"/>
                      <a:pt x="19207" y="35200"/>
                      <a:pt x="26139" y="25986"/>
                    </a:cubicBezTo>
                    <a:cubicBezTo>
                      <a:pt x="33072" y="16771"/>
                      <a:pt x="31176" y="29104"/>
                      <a:pt x="31177" y="29105"/>
                    </a:cubicBezTo>
                    <a:cubicBezTo>
                      <a:pt x="31176" y="29104"/>
                      <a:pt x="49903" y="22859"/>
                      <a:pt x="55024" y="12164"/>
                    </a:cubicBezTo>
                    <a:cubicBezTo>
                      <a:pt x="60850" y="0"/>
                      <a:pt x="50365" y="22061"/>
                      <a:pt x="50365" y="22061"/>
                    </a:cubicBezTo>
                    <a:cubicBezTo>
                      <a:pt x="50365" y="22061"/>
                      <a:pt x="63689" y="26561"/>
                      <a:pt x="75821" y="6405"/>
                    </a:cubicBezTo>
                    <a:cubicBezTo>
                      <a:pt x="87952" y="-13751"/>
                      <a:pt x="75821" y="19075"/>
                      <a:pt x="75821" y="19075"/>
                    </a:cubicBezTo>
                    <a:cubicBezTo>
                      <a:pt x="75821" y="19075"/>
                      <a:pt x="85641" y="13892"/>
                      <a:pt x="93151" y="6405"/>
                    </a:cubicBezTo>
                    <a:cubicBezTo>
                      <a:pt x="100662" y="-1082"/>
                      <a:pt x="85650" y="25346"/>
                      <a:pt x="85650" y="25346"/>
                    </a:cubicBezTo>
                    <a:lnTo>
                      <a:pt x="0" y="46224"/>
                    </a:lnTo>
                    <a:close/>
                  </a:path>
                </a:pathLst>
              </a:custGeom>
              <a:solidFill>
                <a:srgbClr val="DBD8C1"/>
              </a:solidFill>
              <a:ln w="8000" cap="flat">
                <a:noFill/>
                <a:bevel/>
              </a:ln>
            </p:spPr>
          </p:sp>
          <p:sp>
            <p:nvSpPr>
              <p:cNvPr id="1629" name="Freeform 1628"/>
              <p:cNvSpPr/>
              <p:nvPr/>
            </p:nvSpPr>
            <p:spPr>
              <a:xfrm>
                <a:off x="4947504" y="2662457"/>
                <a:ext cx="21697" cy="47868"/>
              </a:xfrm>
              <a:custGeom>
                <a:avLst/>
                <a:gdLst/>
                <a:ahLst/>
                <a:cxnLst/>
                <a:rect l="0" t="0" r="0" b="0"/>
                <a:pathLst>
                  <a:path w="21697" h="47868">
                    <a:moveTo>
                      <a:pt x="11876" y="-129"/>
                    </a:moveTo>
                    <a:cubicBezTo>
                      <a:pt x="4932" y="6771"/>
                      <a:pt x="-159" y="21950"/>
                      <a:pt x="-159" y="21950"/>
                    </a:cubicBezTo>
                    <a:lnTo>
                      <a:pt x="11876" y="16431"/>
                    </a:lnTo>
                    <a:lnTo>
                      <a:pt x="-159" y="28391"/>
                    </a:lnTo>
                    <a:lnTo>
                      <a:pt x="11876" y="26550"/>
                    </a:lnTo>
                    <a:lnTo>
                      <a:pt x="6784" y="35291"/>
                    </a:lnTo>
                    <a:lnTo>
                      <a:pt x="11876" y="33910"/>
                    </a:lnTo>
                    <a:lnTo>
                      <a:pt x="4470" y="47710"/>
                    </a:lnTo>
                    <a:lnTo>
                      <a:pt x="14653" y="47710"/>
                    </a:lnTo>
                    <a:cubicBezTo>
                      <a:pt x="14653" y="47710"/>
                      <a:pt x="23910" y="22870"/>
                      <a:pt x="21133" y="14590"/>
                    </a:cubicBezTo>
                    <a:cubicBezTo>
                      <a:pt x="18356" y="6311"/>
                      <a:pt x="14653" y="-129"/>
                      <a:pt x="11876" y="-129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30" name="Freeform 1629"/>
              <p:cNvSpPr/>
              <p:nvPr/>
            </p:nvSpPr>
            <p:spPr>
              <a:xfrm>
                <a:off x="4991546" y="2766173"/>
                <a:ext cx="35800" cy="34069"/>
              </a:xfrm>
              <a:custGeom>
                <a:avLst/>
                <a:gdLst/>
                <a:ahLst/>
                <a:cxnLst/>
                <a:rect l="0" t="0" r="0" b="0"/>
                <a:pathLst>
                  <a:path w="35800" h="34069">
                    <a:moveTo>
                      <a:pt x="1389" y="-115"/>
                    </a:moveTo>
                    <a:cubicBezTo>
                      <a:pt x="-2314" y="10005"/>
                      <a:pt x="1389" y="23805"/>
                      <a:pt x="1389" y="23805"/>
                    </a:cubicBezTo>
                    <a:cubicBezTo>
                      <a:pt x="1389" y="23805"/>
                      <a:pt x="10646" y="2645"/>
                      <a:pt x="8794" y="2645"/>
                    </a:cubicBezTo>
                    <a:cubicBezTo>
                      <a:pt x="6943" y="2645"/>
                      <a:pt x="8794" y="23805"/>
                      <a:pt x="8794" y="23805"/>
                    </a:cubicBezTo>
                    <a:lnTo>
                      <a:pt x="12960" y="19665"/>
                    </a:lnTo>
                    <a:cubicBezTo>
                      <a:pt x="12960" y="19665"/>
                      <a:pt x="13423" y="25645"/>
                      <a:pt x="15275" y="26565"/>
                    </a:cubicBezTo>
                    <a:cubicBezTo>
                      <a:pt x="17126" y="27485"/>
                      <a:pt x="25458" y="23805"/>
                      <a:pt x="25458" y="23805"/>
                    </a:cubicBezTo>
                    <a:lnTo>
                      <a:pt x="25458" y="33925"/>
                    </a:lnTo>
                    <a:lnTo>
                      <a:pt x="35641" y="23805"/>
                    </a:lnTo>
                    <a:lnTo>
                      <a:pt x="1389" y="-115"/>
                    </a:ln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31" name="Freeform 1630"/>
              <p:cNvSpPr/>
              <p:nvPr/>
            </p:nvSpPr>
            <p:spPr>
              <a:xfrm rot="-1800000">
                <a:off x="5212560" y="2841402"/>
                <a:ext cx="35745" cy="34122"/>
              </a:xfrm>
              <a:custGeom>
                <a:avLst/>
                <a:gdLst/>
                <a:ahLst/>
                <a:cxnLst/>
                <a:rect l="0" t="0" r="0" b="0"/>
                <a:pathLst>
                  <a:path w="35745" h="34122">
                    <a:moveTo>
                      <a:pt x="1386" y="-115"/>
                    </a:moveTo>
                    <a:cubicBezTo>
                      <a:pt x="-2311" y="10020"/>
                      <a:pt x="1386" y="23842"/>
                      <a:pt x="1386" y="23842"/>
                    </a:cubicBezTo>
                    <a:cubicBezTo>
                      <a:pt x="1386" y="23842"/>
                      <a:pt x="10629" y="2649"/>
                      <a:pt x="8781" y="2649"/>
                    </a:cubicBezTo>
                    <a:cubicBezTo>
                      <a:pt x="6932" y="2649"/>
                      <a:pt x="8781" y="23842"/>
                      <a:pt x="8781" y="23842"/>
                    </a:cubicBezTo>
                    <a:lnTo>
                      <a:pt x="12940" y="19696"/>
                    </a:lnTo>
                    <a:cubicBezTo>
                      <a:pt x="12940" y="19696"/>
                      <a:pt x="13402" y="25685"/>
                      <a:pt x="15251" y="26606"/>
                    </a:cubicBezTo>
                    <a:cubicBezTo>
                      <a:pt x="17100" y="27528"/>
                      <a:pt x="25418" y="23842"/>
                      <a:pt x="25418" y="23842"/>
                    </a:cubicBezTo>
                    <a:lnTo>
                      <a:pt x="25418" y="33978"/>
                    </a:lnTo>
                    <a:lnTo>
                      <a:pt x="35586" y="23842"/>
                    </a:lnTo>
                    <a:lnTo>
                      <a:pt x="1386" y="-115"/>
                    </a:ln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32" name="Freeform 1631"/>
              <p:cNvSpPr/>
              <p:nvPr/>
            </p:nvSpPr>
            <p:spPr>
              <a:xfrm>
                <a:off x="5407803" y="2437992"/>
                <a:ext cx="72251" cy="14016"/>
              </a:xfrm>
              <a:custGeom>
                <a:avLst/>
                <a:gdLst/>
                <a:ahLst/>
                <a:cxnLst/>
                <a:rect l="0" t="0" r="0" b="0"/>
                <a:pathLst>
                  <a:path w="72251" h="14016">
                    <a:moveTo>
                      <a:pt x="0" y="11428"/>
                    </a:moveTo>
                    <a:cubicBezTo>
                      <a:pt x="20251" y="4744"/>
                      <a:pt x="29508" y="1294"/>
                      <a:pt x="29508" y="1294"/>
                    </a:cubicBezTo>
                    <a:lnTo>
                      <a:pt x="19310" y="11428"/>
                    </a:lnTo>
                    <a:lnTo>
                      <a:pt x="34137" y="5893"/>
                    </a:lnTo>
                    <a:lnTo>
                      <a:pt x="34137" y="13944"/>
                    </a:lnTo>
                    <a:cubicBezTo>
                      <a:pt x="34137" y="13944"/>
                      <a:pt x="45708" y="4744"/>
                      <a:pt x="49180" y="1294"/>
                    </a:cubicBezTo>
                    <a:cubicBezTo>
                      <a:pt x="52651" y="-2156"/>
                      <a:pt x="47770" y="13656"/>
                      <a:pt x="47770" y="13656"/>
                    </a:cubicBezTo>
                    <a:cubicBezTo>
                      <a:pt x="47770" y="13656"/>
                      <a:pt x="61244" y="-5456"/>
                      <a:pt x="59804" y="1294"/>
                    </a:cubicBezTo>
                    <a:cubicBezTo>
                      <a:pt x="57953" y="9976"/>
                      <a:pt x="73046" y="8912"/>
                      <a:pt x="72106" y="11428"/>
                    </a:cubicBezTo>
                    <a:cubicBezTo>
                      <a:pt x="71166" y="13944"/>
                      <a:pt x="0" y="11428"/>
                      <a:pt x="0" y="11428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33" name="Freeform 1632"/>
              <p:cNvSpPr/>
              <p:nvPr/>
            </p:nvSpPr>
            <p:spPr>
              <a:xfrm>
                <a:off x="5248873" y="2445216"/>
                <a:ext cx="72251" cy="14016"/>
              </a:xfrm>
              <a:custGeom>
                <a:avLst/>
                <a:gdLst/>
                <a:ahLst/>
                <a:cxnLst/>
                <a:rect l="0" t="0" r="0" b="0"/>
                <a:pathLst>
                  <a:path w="72251" h="14016">
                    <a:moveTo>
                      <a:pt x="0" y="11428"/>
                    </a:moveTo>
                    <a:cubicBezTo>
                      <a:pt x="20251" y="4744"/>
                      <a:pt x="29508" y="1294"/>
                      <a:pt x="29508" y="1294"/>
                    </a:cubicBezTo>
                    <a:lnTo>
                      <a:pt x="19310" y="11428"/>
                    </a:lnTo>
                    <a:lnTo>
                      <a:pt x="34137" y="5893"/>
                    </a:lnTo>
                    <a:lnTo>
                      <a:pt x="34137" y="13944"/>
                    </a:lnTo>
                    <a:cubicBezTo>
                      <a:pt x="34137" y="13944"/>
                      <a:pt x="45708" y="4744"/>
                      <a:pt x="49180" y="1294"/>
                    </a:cubicBezTo>
                    <a:cubicBezTo>
                      <a:pt x="52651" y="-2156"/>
                      <a:pt x="47770" y="13656"/>
                      <a:pt x="47770" y="13656"/>
                    </a:cubicBezTo>
                    <a:cubicBezTo>
                      <a:pt x="47770" y="13656"/>
                      <a:pt x="61244" y="-5456"/>
                      <a:pt x="59804" y="1294"/>
                    </a:cubicBezTo>
                    <a:cubicBezTo>
                      <a:pt x="57953" y="9976"/>
                      <a:pt x="73046" y="8912"/>
                      <a:pt x="72106" y="11428"/>
                    </a:cubicBezTo>
                    <a:cubicBezTo>
                      <a:pt x="71166" y="13944"/>
                      <a:pt x="0" y="11428"/>
                      <a:pt x="0" y="11428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34" name="Freeform 1633"/>
              <p:cNvSpPr/>
              <p:nvPr/>
            </p:nvSpPr>
            <p:spPr>
              <a:xfrm rot="-8100000">
                <a:off x="5714484" y="2858272"/>
                <a:ext cx="35689" cy="34175"/>
              </a:xfrm>
              <a:custGeom>
                <a:avLst/>
                <a:gdLst/>
                <a:ahLst/>
                <a:cxnLst/>
                <a:rect l="0" t="0" r="0" b="0"/>
                <a:pathLst>
                  <a:path w="35689" h="34175">
                    <a:moveTo>
                      <a:pt x="1384" y="-115"/>
                    </a:moveTo>
                    <a:cubicBezTo>
                      <a:pt x="-2307" y="10036"/>
                      <a:pt x="1384" y="23879"/>
                      <a:pt x="1384" y="23879"/>
                    </a:cubicBezTo>
                    <a:cubicBezTo>
                      <a:pt x="1384" y="23879"/>
                      <a:pt x="10613" y="2653"/>
                      <a:pt x="8767" y="2653"/>
                    </a:cubicBezTo>
                    <a:cubicBezTo>
                      <a:pt x="6922" y="2653"/>
                      <a:pt x="8767" y="23879"/>
                      <a:pt x="8767" y="23879"/>
                    </a:cubicBezTo>
                    <a:lnTo>
                      <a:pt x="12920" y="19726"/>
                    </a:lnTo>
                    <a:cubicBezTo>
                      <a:pt x="12920" y="19726"/>
                      <a:pt x="13382" y="25725"/>
                      <a:pt x="15227" y="26648"/>
                    </a:cubicBezTo>
                    <a:cubicBezTo>
                      <a:pt x="17073" y="27571"/>
                      <a:pt x="25379" y="23879"/>
                      <a:pt x="25379" y="23879"/>
                    </a:cubicBezTo>
                    <a:lnTo>
                      <a:pt x="25379" y="34031"/>
                    </a:lnTo>
                    <a:lnTo>
                      <a:pt x="35530" y="23879"/>
                    </a:lnTo>
                    <a:lnTo>
                      <a:pt x="1384" y="-115"/>
                    </a:ln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35" name="Freeform 1634"/>
              <p:cNvSpPr/>
              <p:nvPr/>
            </p:nvSpPr>
            <p:spPr>
              <a:xfrm>
                <a:off x="5789566" y="2507424"/>
                <a:ext cx="90694" cy="67275"/>
              </a:xfrm>
              <a:custGeom>
                <a:avLst/>
                <a:gdLst/>
                <a:ahLst/>
                <a:cxnLst/>
                <a:rect l="0" t="0" r="0" b="0"/>
                <a:pathLst>
                  <a:path w="90694" h="67275">
                    <a:moveTo>
                      <a:pt x="0" y="891"/>
                    </a:moveTo>
                    <a:cubicBezTo>
                      <a:pt x="27077" y="-4629"/>
                      <a:pt x="43741" y="11931"/>
                      <a:pt x="38186" y="9171"/>
                    </a:cubicBezTo>
                    <a:cubicBezTo>
                      <a:pt x="32632" y="6411"/>
                      <a:pt x="29855" y="9171"/>
                      <a:pt x="28003" y="9171"/>
                    </a:cubicBezTo>
                    <a:cubicBezTo>
                      <a:pt x="26152" y="9171"/>
                      <a:pt x="47444" y="11931"/>
                      <a:pt x="51147" y="17451"/>
                    </a:cubicBezTo>
                    <a:cubicBezTo>
                      <a:pt x="54850" y="22971"/>
                      <a:pt x="31706" y="10091"/>
                      <a:pt x="30781" y="13771"/>
                    </a:cubicBezTo>
                    <a:cubicBezTo>
                      <a:pt x="29855" y="17451"/>
                      <a:pt x="52752" y="24810"/>
                      <a:pt x="65033" y="31251"/>
                    </a:cubicBezTo>
                    <a:cubicBezTo>
                      <a:pt x="98360" y="48731"/>
                      <a:pt x="56701" y="37691"/>
                      <a:pt x="56701" y="37691"/>
                    </a:cubicBezTo>
                    <a:cubicBezTo>
                      <a:pt x="56701" y="37691"/>
                      <a:pt x="55312" y="39991"/>
                      <a:pt x="54387" y="37231"/>
                    </a:cubicBezTo>
                    <a:cubicBezTo>
                      <a:pt x="53461" y="34471"/>
                      <a:pt x="97599" y="54474"/>
                      <a:pt x="90042" y="57931"/>
                    </a:cubicBezTo>
                    <a:cubicBezTo>
                      <a:pt x="38649" y="81391"/>
                      <a:pt x="76677" y="53791"/>
                      <a:pt x="70588" y="47811"/>
                    </a:cubicBezTo>
                    <a:cubicBezTo>
                      <a:pt x="64570" y="41831"/>
                      <a:pt x="69661" y="55171"/>
                      <a:pt x="65033" y="55171"/>
                    </a:cubicBezTo>
                    <a:cubicBezTo>
                      <a:pt x="60404" y="55171"/>
                      <a:pt x="0" y="891"/>
                      <a:pt x="0" y="891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36" name="Freeform 1635"/>
              <p:cNvSpPr/>
              <p:nvPr/>
            </p:nvSpPr>
            <p:spPr>
              <a:xfrm rot="2700000">
                <a:off x="4933478" y="2284286"/>
                <a:ext cx="21630" cy="48018"/>
              </a:xfrm>
              <a:custGeom>
                <a:avLst/>
                <a:gdLst/>
                <a:ahLst/>
                <a:cxnLst/>
                <a:rect l="0" t="0" r="0" b="0"/>
                <a:pathLst>
                  <a:path w="21630" h="48018">
                    <a:moveTo>
                      <a:pt x="11839" y="-130"/>
                    </a:moveTo>
                    <a:cubicBezTo>
                      <a:pt x="4917" y="6792"/>
                      <a:pt x="-159" y="22019"/>
                      <a:pt x="-159" y="22019"/>
                    </a:cubicBezTo>
                    <a:lnTo>
                      <a:pt x="11839" y="16482"/>
                    </a:lnTo>
                    <a:lnTo>
                      <a:pt x="-159" y="28479"/>
                    </a:lnTo>
                    <a:lnTo>
                      <a:pt x="11839" y="26633"/>
                    </a:lnTo>
                    <a:lnTo>
                      <a:pt x="6763" y="35401"/>
                    </a:lnTo>
                    <a:lnTo>
                      <a:pt x="11839" y="34016"/>
                    </a:lnTo>
                    <a:lnTo>
                      <a:pt x="4456" y="47859"/>
                    </a:lnTo>
                    <a:lnTo>
                      <a:pt x="14607" y="47859"/>
                    </a:lnTo>
                    <a:cubicBezTo>
                      <a:pt x="14607" y="47859"/>
                      <a:pt x="23836" y="22942"/>
                      <a:pt x="21067" y="14636"/>
                    </a:cubicBezTo>
                    <a:cubicBezTo>
                      <a:pt x="18299" y="6330"/>
                      <a:pt x="14607" y="-130"/>
                      <a:pt x="11839" y="-130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37" name="Freeform 1636"/>
              <p:cNvSpPr/>
              <p:nvPr/>
            </p:nvSpPr>
            <p:spPr>
              <a:xfrm rot="3600000">
                <a:off x="4989430" y="2238899"/>
                <a:ext cx="22244" cy="57624"/>
              </a:xfrm>
              <a:custGeom>
                <a:avLst/>
                <a:gdLst/>
                <a:ahLst/>
                <a:cxnLst/>
                <a:rect l="0" t="0" r="0" b="0"/>
                <a:pathLst>
                  <a:path w="22244" h="57624">
                    <a:moveTo>
                      <a:pt x="21263" y="0"/>
                    </a:moveTo>
                    <a:cubicBezTo>
                      <a:pt x="14352" y="6906"/>
                      <a:pt x="-158" y="31585"/>
                      <a:pt x="-158" y="31585"/>
                    </a:cubicBezTo>
                    <a:lnTo>
                      <a:pt x="11820" y="26039"/>
                    </a:lnTo>
                    <a:lnTo>
                      <a:pt x="-158" y="38055"/>
                    </a:lnTo>
                    <a:lnTo>
                      <a:pt x="11820" y="36206"/>
                    </a:lnTo>
                    <a:lnTo>
                      <a:pt x="6752" y="44987"/>
                    </a:lnTo>
                    <a:lnTo>
                      <a:pt x="11820" y="43601"/>
                    </a:lnTo>
                    <a:lnTo>
                      <a:pt x="4449" y="57466"/>
                    </a:lnTo>
                    <a:lnTo>
                      <a:pt x="14585" y="57466"/>
                    </a:lnTo>
                    <a:cubicBezTo>
                      <a:pt x="14585" y="57466"/>
                      <a:pt x="23799" y="32509"/>
                      <a:pt x="21034" y="24190"/>
                    </a:cubicBezTo>
                    <a:cubicBezTo>
                      <a:pt x="18270" y="15872"/>
                      <a:pt x="24027" y="0"/>
                      <a:pt x="21263" y="0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38" name="Freeform 1637"/>
              <p:cNvSpPr/>
              <p:nvPr/>
            </p:nvSpPr>
            <p:spPr>
              <a:xfrm>
                <a:off x="4898250" y="2823743"/>
                <a:ext cx="69647" cy="36656"/>
              </a:xfrm>
              <a:custGeom>
                <a:avLst/>
                <a:gdLst/>
                <a:ahLst/>
                <a:cxnLst/>
                <a:rect l="0" t="0" r="0" b="0"/>
                <a:pathLst>
                  <a:path w="69647" h="36656">
                    <a:moveTo>
                      <a:pt x="69459" y="-187"/>
                    </a:moveTo>
                    <a:cubicBezTo>
                      <a:pt x="48167" y="-187"/>
                      <a:pt x="40761" y="8093"/>
                      <a:pt x="40761" y="8093"/>
                    </a:cubicBezTo>
                    <a:lnTo>
                      <a:pt x="50945" y="9933"/>
                    </a:lnTo>
                    <a:lnTo>
                      <a:pt x="22247" y="9933"/>
                    </a:lnTo>
                    <a:lnTo>
                      <a:pt x="32430" y="16373"/>
                    </a:lnTo>
                    <a:cubicBezTo>
                      <a:pt x="32430" y="16373"/>
                      <a:pt x="12989" y="13613"/>
                      <a:pt x="10212" y="19133"/>
                    </a:cubicBezTo>
                    <a:cubicBezTo>
                      <a:pt x="7435" y="24653"/>
                      <a:pt x="15304" y="24193"/>
                      <a:pt x="15304" y="24193"/>
                    </a:cubicBezTo>
                    <a:cubicBezTo>
                      <a:pt x="15304" y="24193"/>
                      <a:pt x="21321" y="16373"/>
                      <a:pt x="24098" y="19133"/>
                    </a:cubicBezTo>
                    <a:cubicBezTo>
                      <a:pt x="26875" y="21893"/>
                      <a:pt x="3732" y="25573"/>
                      <a:pt x="955" y="31093"/>
                    </a:cubicBezTo>
                    <a:cubicBezTo>
                      <a:pt x="-1823" y="36613"/>
                      <a:pt x="955" y="36613"/>
                      <a:pt x="955" y="36613"/>
                    </a:cubicBezTo>
                    <a:cubicBezTo>
                      <a:pt x="955" y="36613"/>
                      <a:pt x="8361" y="31093"/>
                      <a:pt x="15304" y="31093"/>
                    </a:cubicBezTo>
                    <a:cubicBezTo>
                      <a:pt x="22247" y="31093"/>
                      <a:pt x="69459" y="3493"/>
                      <a:pt x="69459" y="-187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39" name="Freeform 1638"/>
              <p:cNvSpPr/>
              <p:nvPr/>
            </p:nvSpPr>
            <p:spPr>
              <a:xfrm rot="6300000">
                <a:off x="5723597" y="2706915"/>
                <a:ext cx="71833" cy="12277"/>
              </a:xfrm>
              <a:custGeom>
                <a:avLst/>
                <a:gdLst/>
                <a:ahLst/>
                <a:cxnLst/>
                <a:rect l="0" t="0" r="0" b="0"/>
                <a:pathLst>
                  <a:path w="71833" h="12277">
                    <a:moveTo>
                      <a:pt x="0" y="10010"/>
                    </a:moveTo>
                    <a:cubicBezTo>
                      <a:pt x="20133" y="4155"/>
                      <a:pt x="29337" y="1133"/>
                      <a:pt x="29337" y="1133"/>
                    </a:cubicBezTo>
                    <a:lnTo>
                      <a:pt x="19199" y="10010"/>
                    </a:lnTo>
                    <a:lnTo>
                      <a:pt x="33939" y="5162"/>
                    </a:lnTo>
                    <a:lnTo>
                      <a:pt x="33939" y="12214"/>
                    </a:lnTo>
                    <a:cubicBezTo>
                      <a:pt x="33939" y="12214"/>
                      <a:pt x="45444" y="4155"/>
                      <a:pt x="48895" y="1133"/>
                    </a:cubicBezTo>
                    <a:cubicBezTo>
                      <a:pt x="52347" y="-1889"/>
                      <a:pt x="47493" y="11962"/>
                      <a:pt x="47493" y="11962"/>
                    </a:cubicBezTo>
                    <a:cubicBezTo>
                      <a:pt x="47493" y="11962"/>
                      <a:pt x="60889" y="-4779"/>
                      <a:pt x="59458" y="1133"/>
                    </a:cubicBezTo>
                    <a:cubicBezTo>
                      <a:pt x="57617" y="8739"/>
                      <a:pt x="72624" y="7806"/>
                      <a:pt x="71689" y="10010"/>
                    </a:cubicBezTo>
                    <a:cubicBezTo>
                      <a:pt x="70754" y="12214"/>
                      <a:pt x="0" y="10010"/>
                      <a:pt x="0" y="10010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40" name="Freeform 1639"/>
              <p:cNvSpPr/>
              <p:nvPr/>
            </p:nvSpPr>
            <p:spPr>
              <a:xfrm>
                <a:off x="5276211" y="2191105"/>
                <a:ext cx="102410" cy="50240"/>
              </a:xfrm>
              <a:custGeom>
                <a:avLst/>
                <a:gdLst/>
                <a:ahLst/>
                <a:cxnLst/>
                <a:rect l="0" t="0" r="0" b="0"/>
                <a:pathLst>
                  <a:path w="102410" h="50240">
                    <a:moveTo>
                      <a:pt x="0" y="50097"/>
                    </a:moveTo>
                    <a:cubicBezTo>
                      <a:pt x="27772" y="32847"/>
                      <a:pt x="26615" y="35147"/>
                      <a:pt x="33558" y="25947"/>
                    </a:cubicBezTo>
                    <a:cubicBezTo>
                      <a:pt x="40501" y="16747"/>
                      <a:pt x="33558" y="36297"/>
                      <a:pt x="33558" y="36297"/>
                    </a:cubicBezTo>
                    <a:cubicBezTo>
                      <a:pt x="33558" y="36297"/>
                      <a:pt x="57859" y="24797"/>
                      <a:pt x="62487" y="12147"/>
                    </a:cubicBezTo>
                    <a:cubicBezTo>
                      <a:pt x="67116" y="-503"/>
                      <a:pt x="55544" y="25947"/>
                      <a:pt x="55544" y="25947"/>
                    </a:cubicBezTo>
                    <a:cubicBezTo>
                      <a:pt x="55544" y="25947"/>
                      <a:pt x="71166" y="26522"/>
                      <a:pt x="83317" y="6397"/>
                    </a:cubicBezTo>
                    <a:cubicBezTo>
                      <a:pt x="95466" y="-13728"/>
                      <a:pt x="83317" y="19047"/>
                      <a:pt x="83317" y="19047"/>
                    </a:cubicBezTo>
                    <a:cubicBezTo>
                      <a:pt x="83317" y="19047"/>
                      <a:pt x="93153" y="13872"/>
                      <a:pt x="100674" y="6397"/>
                    </a:cubicBezTo>
                    <a:cubicBezTo>
                      <a:pt x="108196" y="-1078"/>
                      <a:pt x="90259" y="25947"/>
                      <a:pt x="90259" y="25947"/>
                    </a:cubicBezTo>
                    <a:lnTo>
                      <a:pt x="0" y="50097"/>
                    </a:ln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41" name="Freeform 1640"/>
              <p:cNvSpPr/>
              <p:nvPr/>
            </p:nvSpPr>
            <p:spPr>
              <a:xfrm rot="-1800000">
                <a:off x="5059417" y="2151449"/>
                <a:ext cx="107667" cy="56582"/>
              </a:xfrm>
              <a:custGeom>
                <a:avLst/>
                <a:gdLst/>
                <a:ahLst/>
                <a:cxnLst/>
                <a:rect l="0" t="0" r="0" b="0"/>
                <a:pathLst>
                  <a:path w="107667" h="56582">
                    <a:moveTo>
                      <a:pt x="0" y="56396"/>
                    </a:moveTo>
                    <a:cubicBezTo>
                      <a:pt x="27699" y="39120"/>
                      <a:pt x="31990" y="35202"/>
                      <a:pt x="38922" y="25987"/>
                    </a:cubicBezTo>
                    <a:cubicBezTo>
                      <a:pt x="45854" y="16773"/>
                      <a:pt x="38922" y="36353"/>
                      <a:pt x="38922" y="36353"/>
                    </a:cubicBezTo>
                    <a:cubicBezTo>
                      <a:pt x="38922" y="36353"/>
                      <a:pt x="63185" y="24836"/>
                      <a:pt x="67806" y="12166"/>
                    </a:cubicBezTo>
                    <a:cubicBezTo>
                      <a:pt x="72428" y="-504"/>
                      <a:pt x="60874" y="25988"/>
                      <a:pt x="60874" y="25988"/>
                    </a:cubicBezTo>
                    <a:cubicBezTo>
                      <a:pt x="60874" y="25988"/>
                      <a:pt x="76472" y="26563"/>
                      <a:pt x="88603" y="6407"/>
                    </a:cubicBezTo>
                    <a:cubicBezTo>
                      <a:pt x="100734" y="-13749"/>
                      <a:pt x="88603" y="19077"/>
                      <a:pt x="88603" y="19077"/>
                    </a:cubicBezTo>
                    <a:cubicBezTo>
                      <a:pt x="88603" y="19077"/>
                      <a:pt x="98424" y="13894"/>
                      <a:pt x="105934" y="6407"/>
                    </a:cubicBezTo>
                    <a:cubicBezTo>
                      <a:pt x="113444" y="-1080"/>
                      <a:pt x="95535" y="25988"/>
                      <a:pt x="95535" y="25988"/>
                    </a:cubicBezTo>
                    <a:lnTo>
                      <a:pt x="0" y="56396"/>
                    </a:ln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42" name="Freeform 1641"/>
              <p:cNvSpPr/>
              <p:nvPr/>
            </p:nvSpPr>
            <p:spPr>
              <a:xfrm rot="-1800000">
                <a:off x="5242974" y="1959762"/>
                <a:ext cx="107667" cy="56582"/>
              </a:xfrm>
              <a:custGeom>
                <a:avLst/>
                <a:gdLst/>
                <a:ahLst/>
                <a:cxnLst/>
                <a:rect l="0" t="0" r="0" b="0"/>
                <a:pathLst>
                  <a:path w="107667" h="56582">
                    <a:moveTo>
                      <a:pt x="0" y="56396"/>
                    </a:moveTo>
                    <a:cubicBezTo>
                      <a:pt x="27699" y="39120"/>
                      <a:pt x="31990" y="35202"/>
                      <a:pt x="38922" y="25987"/>
                    </a:cubicBezTo>
                    <a:cubicBezTo>
                      <a:pt x="45854" y="16773"/>
                      <a:pt x="38922" y="36353"/>
                      <a:pt x="38922" y="36353"/>
                    </a:cubicBezTo>
                    <a:cubicBezTo>
                      <a:pt x="38922" y="36353"/>
                      <a:pt x="63185" y="24836"/>
                      <a:pt x="67806" y="12166"/>
                    </a:cubicBezTo>
                    <a:cubicBezTo>
                      <a:pt x="72428" y="-504"/>
                      <a:pt x="60874" y="25988"/>
                      <a:pt x="60874" y="25988"/>
                    </a:cubicBezTo>
                    <a:cubicBezTo>
                      <a:pt x="60874" y="25988"/>
                      <a:pt x="76472" y="26563"/>
                      <a:pt x="88603" y="6407"/>
                    </a:cubicBezTo>
                    <a:cubicBezTo>
                      <a:pt x="100734" y="-13749"/>
                      <a:pt x="88603" y="19077"/>
                      <a:pt x="88603" y="19077"/>
                    </a:cubicBezTo>
                    <a:cubicBezTo>
                      <a:pt x="88603" y="19077"/>
                      <a:pt x="98424" y="13894"/>
                      <a:pt x="105934" y="6407"/>
                    </a:cubicBezTo>
                    <a:cubicBezTo>
                      <a:pt x="113444" y="-1080"/>
                      <a:pt x="95535" y="25988"/>
                      <a:pt x="95535" y="25988"/>
                    </a:cubicBezTo>
                    <a:lnTo>
                      <a:pt x="0" y="56396"/>
                    </a:ln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43" name="Freeform 1642"/>
              <p:cNvSpPr/>
              <p:nvPr/>
            </p:nvSpPr>
            <p:spPr>
              <a:xfrm rot="5400000">
                <a:off x="5306383" y="2077407"/>
                <a:ext cx="73096" cy="20612"/>
              </a:xfrm>
              <a:custGeom>
                <a:avLst/>
                <a:gdLst/>
                <a:ahLst/>
                <a:cxnLst/>
                <a:rect l="0" t="0" r="0" b="0"/>
                <a:pathLst>
                  <a:path w="73096" h="20612">
                    <a:moveTo>
                      <a:pt x="0" y="11499"/>
                    </a:moveTo>
                    <a:cubicBezTo>
                      <a:pt x="20125" y="4773"/>
                      <a:pt x="29325" y="1301"/>
                      <a:pt x="29325" y="1301"/>
                    </a:cubicBezTo>
                    <a:lnTo>
                      <a:pt x="19191" y="11499"/>
                    </a:lnTo>
                    <a:lnTo>
                      <a:pt x="33925" y="5930"/>
                    </a:lnTo>
                    <a:lnTo>
                      <a:pt x="33925" y="14030"/>
                    </a:lnTo>
                    <a:cubicBezTo>
                      <a:pt x="33925" y="14030"/>
                      <a:pt x="45425" y="4773"/>
                      <a:pt x="48875" y="1301"/>
                    </a:cubicBezTo>
                    <a:cubicBezTo>
                      <a:pt x="52325" y="-2170"/>
                      <a:pt x="47473" y="13741"/>
                      <a:pt x="47473" y="13741"/>
                    </a:cubicBezTo>
                    <a:cubicBezTo>
                      <a:pt x="47473" y="13741"/>
                      <a:pt x="60864" y="-5491"/>
                      <a:pt x="59433" y="1301"/>
                    </a:cubicBezTo>
                    <a:cubicBezTo>
                      <a:pt x="57593" y="10038"/>
                      <a:pt x="73901" y="17559"/>
                      <a:pt x="72967" y="20091"/>
                    </a:cubicBezTo>
                    <a:cubicBezTo>
                      <a:pt x="72033" y="22623"/>
                      <a:pt x="0" y="11499"/>
                      <a:pt x="0" y="11499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644" name="Freeform 1643"/>
              <p:cNvSpPr/>
              <p:nvPr/>
            </p:nvSpPr>
            <p:spPr>
              <a:xfrm rot="-900000">
                <a:off x="5460876" y="2121770"/>
                <a:ext cx="102367" cy="50261"/>
              </a:xfrm>
              <a:custGeom>
                <a:avLst/>
                <a:gdLst/>
                <a:ahLst/>
                <a:cxnLst/>
                <a:rect l="0" t="0" r="0" b="0"/>
                <a:pathLst>
                  <a:path w="102367" h="50261">
                    <a:moveTo>
                      <a:pt x="0" y="50118"/>
                    </a:moveTo>
                    <a:cubicBezTo>
                      <a:pt x="27761" y="32860"/>
                      <a:pt x="26604" y="35161"/>
                      <a:pt x="33544" y="25958"/>
                    </a:cubicBezTo>
                    <a:cubicBezTo>
                      <a:pt x="40484" y="16754"/>
                      <a:pt x="33544" y="36312"/>
                      <a:pt x="33544" y="36312"/>
                    </a:cubicBezTo>
                    <a:cubicBezTo>
                      <a:pt x="33544" y="36312"/>
                      <a:pt x="57835" y="24807"/>
                      <a:pt x="62461" y="12152"/>
                    </a:cubicBezTo>
                    <a:cubicBezTo>
                      <a:pt x="67088" y="-503"/>
                      <a:pt x="55521" y="25958"/>
                      <a:pt x="55521" y="25958"/>
                    </a:cubicBezTo>
                    <a:cubicBezTo>
                      <a:pt x="55521" y="25958"/>
                      <a:pt x="71137" y="26533"/>
                      <a:pt x="83282" y="6399"/>
                    </a:cubicBezTo>
                    <a:cubicBezTo>
                      <a:pt x="95427" y="-13734"/>
                      <a:pt x="83282" y="19055"/>
                      <a:pt x="83282" y="19055"/>
                    </a:cubicBezTo>
                    <a:cubicBezTo>
                      <a:pt x="83282" y="19055"/>
                      <a:pt x="93114" y="13878"/>
                      <a:pt x="100632" y="6399"/>
                    </a:cubicBezTo>
                    <a:cubicBezTo>
                      <a:pt x="108151" y="-1079"/>
                      <a:pt x="90222" y="25958"/>
                      <a:pt x="90222" y="25958"/>
                    </a:cubicBezTo>
                    <a:lnTo>
                      <a:pt x="0" y="50118"/>
                    </a:ln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grpSp>
            <p:nvGrpSpPr>
              <p:cNvPr id="1645" name="Group 1644"/>
              <p:cNvGrpSpPr/>
              <p:nvPr/>
            </p:nvGrpSpPr>
            <p:grpSpPr>
              <a:xfrm>
                <a:off x="4780002" y="1956397"/>
                <a:ext cx="984392" cy="956504"/>
                <a:chOff x="4780002" y="1956397"/>
                <a:chExt cx="984392" cy="956504"/>
              </a:xfrm>
            </p:grpSpPr>
            <p:sp>
              <p:nvSpPr>
                <p:cNvPr id="1646" name="Freeform 1645"/>
                <p:cNvSpPr/>
                <p:nvPr/>
              </p:nvSpPr>
              <p:spPr>
                <a:xfrm>
                  <a:off x="5115762" y="2114774"/>
                  <a:ext cx="447611" cy="3133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7611" h="313301">
                      <a:moveTo>
                        <a:pt x="0" y="270033"/>
                      </a:moveTo>
                      <a:cubicBezTo>
                        <a:pt x="46214" y="204482"/>
                        <a:pt x="57786" y="153883"/>
                        <a:pt x="246406" y="90634"/>
                      </a:cubicBezTo>
                      <a:cubicBezTo>
                        <a:pt x="435027" y="27384"/>
                        <a:pt x="447611" y="0"/>
                        <a:pt x="447611" y="0"/>
                      </a:cubicBezTo>
                      <a:cubicBezTo>
                        <a:pt x="447611" y="0"/>
                        <a:pt x="436183" y="148133"/>
                        <a:pt x="323938" y="210233"/>
                      </a:cubicBezTo>
                      <a:cubicBezTo>
                        <a:pt x="211692" y="272332"/>
                        <a:pt x="54315" y="318333"/>
                        <a:pt x="30014" y="312870"/>
                      </a:cubicBezTo>
                      <a:cubicBezTo>
                        <a:pt x="5713" y="306832"/>
                        <a:pt x="3399" y="273482"/>
                        <a:pt x="0" y="270033"/>
                      </a:cubicBezTo>
                      <a:close/>
                    </a:path>
                  </a:pathLst>
                </a:custGeom>
                <a:solidFill>
                  <a:srgbClr val="EDEBE0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47" name="Freeform 1646"/>
                <p:cNvSpPr/>
                <p:nvPr/>
              </p:nvSpPr>
              <p:spPr>
                <a:xfrm>
                  <a:off x="4780001" y="2547962"/>
                  <a:ext cx="23216" cy="498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16" h="49809">
                      <a:moveTo>
                        <a:pt x="5568" y="287"/>
                      </a:moveTo>
                      <a:cubicBezTo>
                        <a:pt x="11355" y="-3162"/>
                        <a:pt x="25241" y="6037"/>
                        <a:pt x="22926" y="22137"/>
                      </a:cubicBezTo>
                      <a:cubicBezTo>
                        <a:pt x="20612" y="33637"/>
                        <a:pt x="22926" y="52037"/>
                        <a:pt x="9040" y="49737"/>
                      </a:cubicBezTo>
                      <a:cubicBezTo>
                        <a:pt x="-4846" y="47437"/>
                        <a:pt x="-217" y="3737"/>
                        <a:pt x="5568" y="287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48" name="Freeform 1647"/>
                <p:cNvSpPr/>
                <p:nvPr/>
              </p:nvSpPr>
              <p:spPr>
                <a:xfrm>
                  <a:off x="5202879" y="2149607"/>
                  <a:ext cx="326758" cy="2287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6758" h="228710">
                      <a:moveTo>
                        <a:pt x="0" y="197125"/>
                      </a:moveTo>
                      <a:cubicBezTo>
                        <a:pt x="33737" y="149273"/>
                        <a:pt x="42184" y="112335"/>
                        <a:pt x="179878" y="66163"/>
                      </a:cubicBezTo>
                      <a:cubicBezTo>
                        <a:pt x="317571" y="19990"/>
                        <a:pt x="326758" y="0"/>
                        <a:pt x="326758" y="0"/>
                      </a:cubicBezTo>
                      <a:cubicBezTo>
                        <a:pt x="326758" y="0"/>
                        <a:pt x="318415" y="108138"/>
                        <a:pt x="236475" y="153470"/>
                      </a:cubicBezTo>
                      <a:cubicBezTo>
                        <a:pt x="154536" y="198803"/>
                        <a:pt x="39650" y="232383"/>
                        <a:pt x="21911" y="228396"/>
                      </a:cubicBezTo>
                      <a:cubicBezTo>
                        <a:pt x="4171" y="223988"/>
                        <a:pt x="2481" y="199643"/>
                        <a:pt x="0" y="197125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49" name="Freeform 1648"/>
                <p:cNvSpPr/>
                <p:nvPr/>
              </p:nvSpPr>
              <p:spPr>
                <a:xfrm>
                  <a:off x="5202225" y="2151750"/>
                  <a:ext cx="327408" cy="2259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7408" h="225974">
                      <a:moveTo>
                        <a:pt x="0" y="194980"/>
                      </a:moveTo>
                      <a:cubicBezTo>
                        <a:pt x="-1230" y="194980"/>
                        <a:pt x="3399" y="233822"/>
                        <a:pt x="43206" y="224622"/>
                      </a:cubicBezTo>
                      <a:cubicBezTo>
                        <a:pt x="83012" y="215422"/>
                        <a:pt x="219096" y="174023"/>
                        <a:pt x="266310" y="130782"/>
                      </a:cubicBezTo>
                      <a:cubicBezTo>
                        <a:pt x="313522" y="87543"/>
                        <a:pt x="327408" y="2432"/>
                        <a:pt x="327408" y="0"/>
                      </a:cubicBezTo>
                      <a:cubicBezTo>
                        <a:pt x="327408" y="-2144"/>
                        <a:pt x="320002" y="11184"/>
                        <a:pt x="318151" y="17623"/>
                      </a:cubicBezTo>
                      <a:cubicBezTo>
                        <a:pt x="316298" y="24064"/>
                        <a:pt x="310050" y="93294"/>
                        <a:pt x="247794" y="139063"/>
                      </a:cubicBezTo>
                      <a:cubicBezTo>
                        <a:pt x="233344" y="149687"/>
                        <a:pt x="121012" y="200252"/>
                        <a:pt x="62415" y="213582"/>
                      </a:cubicBezTo>
                      <a:cubicBezTo>
                        <a:pt x="39364" y="218826"/>
                        <a:pt x="34444" y="225050"/>
                        <a:pt x="21914" y="218182"/>
                      </a:cubicBezTo>
                      <a:cubicBezTo>
                        <a:pt x="9384" y="211315"/>
                        <a:pt x="2491" y="195797"/>
                        <a:pt x="0" y="194980"/>
                      </a:cubicBezTo>
                      <a:close/>
                    </a:path>
                  </a:pathLst>
                </a:custGeom>
                <a:solidFill>
                  <a:srgbClr val="AEA775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50" name="Freeform 1649"/>
                <p:cNvSpPr/>
                <p:nvPr/>
              </p:nvSpPr>
              <p:spPr>
                <a:xfrm>
                  <a:off x="5068788" y="2248997"/>
                  <a:ext cx="125192" cy="498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192" h="49809">
                      <a:moveTo>
                        <a:pt x="-174" y="877"/>
                      </a:moveTo>
                      <a:cubicBezTo>
                        <a:pt x="19267" y="-4183"/>
                        <a:pt x="95178" y="7776"/>
                        <a:pt x="119247" y="40896"/>
                      </a:cubicBezTo>
                      <a:cubicBezTo>
                        <a:pt x="139621" y="68931"/>
                        <a:pt x="102584" y="23417"/>
                        <a:pt x="59999" y="12377"/>
                      </a:cubicBezTo>
                      <a:cubicBezTo>
                        <a:pt x="20617" y="2167"/>
                        <a:pt x="10935" y="8697"/>
                        <a:pt x="8158" y="5936"/>
                      </a:cubicBezTo>
                      <a:cubicBezTo>
                        <a:pt x="5381" y="3176"/>
                        <a:pt x="-2025" y="877"/>
                        <a:pt x="-174" y="877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51" name="Freeform 1650"/>
                <p:cNvSpPr/>
                <p:nvPr/>
              </p:nvSpPr>
              <p:spPr>
                <a:xfrm>
                  <a:off x="5188991" y="1956399"/>
                  <a:ext cx="150577" cy="3290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577" h="329042">
                      <a:moveTo>
                        <a:pt x="141608" y="3219"/>
                      </a:moveTo>
                      <a:cubicBezTo>
                        <a:pt x="149938" y="97059"/>
                        <a:pt x="177480" y="136849"/>
                        <a:pt x="61995" y="275538"/>
                      </a:cubicBezTo>
                      <a:cubicBezTo>
                        <a:pt x="56570" y="282054"/>
                        <a:pt x="897" y="329042"/>
                        <a:pt x="897" y="329042"/>
                      </a:cubicBezTo>
                      <a:lnTo>
                        <a:pt x="0" y="324298"/>
                      </a:lnTo>
                      <a:cubicBezTo>
                        <a:pt x="0" y="324297"/>
                        <a:pt x="154567" y="199178"/>
                        <a:pt x="143460" y="83259"/>
                      </a:cubicBezTo>
                      <a:cubicBezTo>
                        <a:pt x="133835" y="-17171"/>
                        <a:pt x="141608" y="-461"/>
                        <a:pt x="141608" y="3219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52" name="Freeform 1651"/>
                <p:cNvSpPr/>
                <p:nvPr/>
              </p:nvSpPr>
              <p:spPr>
                <a:xfrm>
                  <a:off x="4896776" y="2843044"/>
                  <a:ext cx="46866" cy="44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866" h="44850">
                      <a:moveTo>
                        <a:pt x="-145" y="41213"/>
                      </a:moveTo>
                      <a:cubicBezTo>
                        <a:pt x="8187" y="19133"/>
                        <a:pt x="37811" y="-187"/>
                        <a:pt x="45216" y="-187"/>
                      </a:cubicBezTo>
                      <a:cubicBezTo>
                        <a:pt x="52623" y="-187"/>
                        <a:pt x="32256" y="9013"/>
                        <a:pt x="18370" y="22813"/>
                      </a:cubicBezTo>
                      <a:cubicBezTo>
                        <a:pt x="9383" y="31745"/>
                        <a:pt x="6335" y="41213"/>
                        <a:pt x="6336" y="43973"/>
                      </a:cubicBezTo>
                      <a:cubicBezTo>
                        <a:pt x="6335" y="46733"/>
                        <a:pt x="-145" y="41213"/>
                        <a:pt x="-145" y="41213"/>
                      </a:cubicBezTo>
                      <a:close/>
                    </a:path>
                  </a:pathLst>
                </a:custGeom>
                <a:solidFill>
                  <a:srgbClr val="E4E2D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53" name="Freeform 1652"/>
                <p:cNvSpPr/>
                <p:nvPr/>
              </p:nvSpPr>
              <p:spPr>
                <a:xfrm>
                  <a:off x="5025611" y="2482087"/>
                  <a:ext cx="227602" cy="1701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7602" h="170127">
                      <a:moveTo>
                        <a:pt x="227602" y="12506"/>
                      </a:moveTo>
                      <a:cubicBezTo>
                        <a:pt x="217911" y="74606"/>
                        <a:pt x="189818" y="115778"/>
                        <a:pt x="136041" y="140155"/>
                      </a:cubicBezTo>
                      <a:cubicBezTo>
                        <a:pt x="70082" y="170127"/>
                        <a:pt x="7593" y="172354"/>
                        <a:pt x="650" y="168906"/>
                      </a:cubicBezTo>
                      <a:cubicBezTo>
                        <a:pt x="-6292" y="165455"/>
                        <a:pt x="50751" y="162185"/>
                        <a:pt x="81654" y="151655"/>
                      </a:cubicBezTo>
                      <a:cubicBezTo>
                        <a:pt x="122154" y="137855"/>
                        <a:pt x="168855" y="125216"/>
                        <a:pt x="193899" y="86106"/>
                      </a:cubicBezTo>
                      <a:cubicBezTo>
                        <a:pt x="210100" y="60806"/>
                        <a:pt x="219358" y="32056"/>
                        <a:pt x="219358" y="9056"/>
                      </a:cubicBezTo>
                      <a:cubicBezTo>
                        <a:pt x="219358" y="-13944"/>
                        <a:pt x="227602" y="12506"/>
                        <a:pt x="227602" y="12506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54" name="Freeform 1653"/>
                <p:cNvSpPr/>
                <p:nvPr/>
              </p:nvSpPr>
              <p:spPr>
                <a:xfrm>
                  <a:off x="4960521" y="2699437"/>
                  <a:ext cx="71817" cy="1198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1817" h="119888">
                      <a:moveTo>
                        <a:pt x="65510" y="5391"/>
                      </a:moveTo>
                      <a:cubicBezTo>
                        <a:pt x="56253" y="-17626"/>
                        <a:pt x="65510" y="37346"/>
                        <a:pt x="63659" y="62186"/>
                      </a:cubicBezTo>
                      <a:cubicBezTo>
                        <a:pt x="61579" y="90090"/>
                        <a:pt x="72684" y="102896"/>
                        <a:pt x="58798" y="106576"/>
                      </a:cubicBezTo>
                      <a:cubicBezTo>
                        <a:pt x="44927" y="110255"/>
                        <a:pt x="28482" y="113015"/>
                        <a:pt x="8114" y="115774"/>
                      </a:cubicBezTo>
                      <a:cubicBezTo>
                        <a:pt x="-3919" y="124051"/>
                        <a:pt x="-6697" y="116694"/>
                        <a:pt x="24778" y="117614"/>
                      </a:cubicBezTo>
                      <a:cubicBezTo>
                        <a:pt x="56253" y="118534"/>
                        <a:pt x="72277" y="113915"/>
                        <a:pt x="71817" y="108415"/>
                      </a:cubicBezTo>
                      <a:cubicBezTo>
                        <a:pt x="66436" y="44015"/>
                        <a:pt x="70024" y="16612"/>
                        <a:pt x="65510" y="5391"/>
                      </a:cubicBezTo>
                      <a:close/>
                    </a:path>
                  </a:pathLst>
                </a:custGeom>
                <a:solidFill>
                  <a:srgbClr val="E4E2D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55" name="Freeform 1654"/>
                <p:cNvSpPr/>
                <p:nvPr/>
              </p:nvSpPr>
              <p:spPr>
                <a:xfrm>
                  <a:off x="5152756" y="2723584"/>
                  <a:ext cx="39272" cy="1725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272" h="172586">
                      <a:moveTo>
                        <a:pt x="36668" y="12752"/>
                      </a:moveTo>
                      <a:cubicBezTo>
                        <a:pt x="8486" y="85820"/>
                        <a:pt x="39677" y="150645"/>
                        <a:pt x="13756" y="169406"/>
                      </a:cubicBezTo>
                      <a:cubicBezTo>
                        <a:pt x="4970" y="175762"/>
                        <a:pt x="-2908" y="171047"/>
                        <a:pt x="795" y="171047"/>
                      </a:cubicBezTo>
                      <a:cubicBezTo>
                        <a:pt x="4498" y="171047"/>
                        <a:pt x="11720" y="169567"/>
                        <a:pt x="19310" y="143610"/>
                      </a:cubicBezTo>
                      <a:cubicBezTo>
                        <a:pt x="26716" y="118282"/>
                        <a:pt x="11904" y="78884"/>
                        <a:pt x="24865" y="31981"/>
                      </a:cubicBezTo>
                      <a:cubicBezTo>
                        <a:pt x="36972" y="-11837"/>
                        <a:pt x="42858" y="-3299"/>
                        <a:pt x="36668" y="12752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56" name="Freeform 1655"/>
                <p:cNvSpPr/>
                <p:nvPr/>
              </p:nvSpPr>
              <p:spPr>
                <a:xfrm>
                  <a:off x="5332625" y="2845154"/>
                  <a:ext cx="67912" cy="649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912" h="64903">
                      <a:moveTo>
                        <a:pt x="-210" y="59898"/>
                      </a:moveTo>
                      <a:cubicBezTo>
                        <a:pt x="11856" y="27923"/>
                        <a:pt x="38708" y="-1419"/>
                        <a:pt x="65480" y="0"/>
                      </a:cubicBezTo>
                      <a:cubicBezTo>
                        <a:pt x="76191" y="490"/>
                        <a:pt x="48891" y="4101"/>
                        <a:pt x="26603" y="28941"/>
                      </a:cubicBezTo>
                      <a:cubicBezTo>
                        <a:pt x="14353" y="42594"/>
                        <a:pt x="7232" y="60221"/>
                        <a:pt x="9175" y="63895"/>
                      </a:cubicBezTo>
                      <a:cubicBezTo>
                        <a:pt x="11045" y="67433"/>
                        <a:pt x="-210" y="59898"/>
                        <a:pt x="-210" y="59898"/>
                      </a:cubicBezTo>
                      <a:close/>
                    </a:path>
                  </a:pathLst>
                </a:custGeom>
                <a:solidFill>
                  <a:srgbClr val="E4E2D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57" name="Freeform 1656"/>
                <p:cNvSpPr/>
                <p:nvPr/>
              </p:nvSpPr>
              <p:spPr>
                <a:xfrm>
                  <a:off x="5681946" y="2493299"/>
                  <a:ext cx="82449" cy="4196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449" h="419603">
                      <a:moveTo>
                        <a:pt x="8762" y="0"/>
                      </a:moveTo>
                      <a:cubicBezTo>
                        <a:pt x="83750" y="25443"/>
                        <a:pt x="92578" y="190719"/>
                        <a:pt x="74493" y="228990"/>
                      </a:cubicBezTo>
                      <a:cubicBezTo>
                        <a:pt x="57135" y="265791"/>
                        <a:pt x="27512" y="336770"/>
                        <a:pt x="37810" y="352618"/>
                      </a:cubicBezTo>
                      <a:cubicBezTo>
                        <a:pt x="69864" y="401952"/>
                        <a:pt x="37192" y="427022"/>
                        <a:pt x="28206" y="417592"/>
                      </a:cubicBezTo>
                      <a:cubicBezTo>
                        <a:pt x="28206" y="417592"/>
                        <a:pt x="40348" y="424034"/>
                        <a:pt x="44869" y="397354"/>
                      </a:cubicBezTo>
                      <a:cubicBezTo>
                        <a:pt x="49391" y="370672"/>
                        <a:pt x="28810" y="354993"/>
                        <a:pt x="30867" y="335369"/>
                      </a:cubicBezTo>
                      <a:cubicBezTo>
                        <a:pt x="35857" y="287750"/>
                        <a:pt x="83750" y="225542"/>
                        <a:pt x="76807" y="140442"/>
                      </a:cubicBezTo>
                      <a:cubicBezTo>
                        <a:pt x="70028" y="57354"/>
                        <a:pt x="37464" y="9342"/>
                        <a:pt x="1358" y="4513"/>
                      </a:cubicBezTo>
                      <a:cubicBezTo>
                        <a:pt x="-5031" y="3658"/>
                        <a:pt x="8762" y="0"/>
                        <a:pt x="8762" y="0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58" name="Freeform 1657"/>
                <p:cNvSpPr/>
                <p:nvPr/>
              </p:nvSpPr>
              <p:spPr>
                <a:xfrm>
                  <a:off x="5328894" y="2631728"/>
                  <a:ext cx="212196" cy="2785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2196" h="278586">
                      <a:moveTo>
                        <a:pt x="192408" y="13115"/>
                      </a:moveTo>
                      <a:cubicBezTo>
                        <a:pt x="180374" y="28755"/>
                        <a:pt x="166950" y="73375"/>
                        <a:pt x="175282" y="99134"/>
                      </a:cubicBezTo>
                      <a:cubicBezTo>
                        <a:pt x="181231" y="117527"/>
                        <a:pt x="190305" y="120370"/>
                        <a:pt x="196448" y="147702"/>
                      </a:cubicBezTo>
                      <a:cubicBezTo>
                        <a:pt x="202591" y="175034"/>
                        <a:pt x="138926" y="191466"/>
                        <a:pt x="99834" y="190674"/>
                      </a:cubicBezTo>
                      <a:cubicBezTo>
                        <a:pt x="54474" y="189754"/>
                        <a:pt x="24561" y="205810"/>
                        <a:pt x="6213" y="239459"/>
                      </a:cubicBezTo>
                      <a:cubicBezTo>
                        <a:pt x="-10328" y="269794"/>
                        <a:pt x="10371" y="277509"/>
                        <a:pt x="9852" y="278586"/>
                      </a:cubicBezTo>
                      <a:cubicBezTo>
                        <a:pt x="-10328" y="267034"/>
                        <a:pt x="20422" y="195274"/>
                        <a:pt x="76691" y="195274"/>
                      </a:cubicBezTo>
                      <a:cubicBezTo>
                        <a:pt x="217403" y="195274"/>
                        <a:pt x="214142" y="150954"/>
                        <a:pt x="185928" y="113394"/>
                      </a:cubicBezTo>
                      <a:cubicBezTo>
                        <a:pt x="163122" y="81121"/>
                        <a:pt x="186765" y="27923"/>
                        <a:pt x="199814" y="14955"/>
                      </a:cubicBezTo>
                      <a:cubicBezTo>
                        <a:pt x="231287" y="-16325"/>
                        <a:pt x="194130" y="10179"/>
                        <a:pt x="192408" y="13115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59" name="Freeform 1658"/>
                <p:cNvSpPr/>
                <p:nvPr/>
              </p:nvSpPr>
              <p:spPr>
                <a:xfrm>
                  <a:off x="5119344" y="2116391"/>
                  <a:ext cx="446309" cy="3163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6309" h="316320">
                      <a:moveTo>
                        <a:pt x="0" y="264211"/>
                      </a:moveTo>
                      <a:cubicBezTo>
                        <a:pt x="-3978" y="300004"/>
                        <a:pt x="27266" y="321855"/>
                        <a:pt x="43466" y="314954"/>
                      </a:cubicBezTo>
                      <a:cubicBezTo>
                        <a:pt x="59667" y="308054"/>
                        <a:pt x="335902" y="234030"/>
                        <a:pt x="389462" y="148206"/>
                      </a:cubicBezTo>
                      <a:cubicBezTo>
                        <a:pt x="437833" y="70696"/>
                        <a:pt x="444971" y="3198"/>
                        <a:pt x="446309" y="0"/>
                      </a:cubicBezTo>
                      <a:cubicBezTo>
                        <a:pt x="447032" y="-3809"/>
                        <a:pt x="430178" y="49678"/>
                        <a:pt x="419318" y="78056"/>
                      </a:cubicBezTo>
                      <a:cubicBezTo>
                        <a:pt x="392471" y="148206"/>
                        <a:pt x="349887" y="183855"/>
                        <a:pt x="320032" y="200799"/>
                      </a:cubicBezTo>
                      <a:cubicBezTo>
                        <a:pt x="224154" y="255216"/>
                        <a:pt x="51302" y="305846"/>
                        <a:pt x="44624" y="309204"/>
                      </a:cubicBezTo>
                      <a:cubicBezTo>
                        <a:pt x="19473" y="321855"/>
                        <a:pt x="0" y="264211"/>
                        <a:pt x="0" y="264211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8000" cap="flat">
                  <a:noFill/>
                  <a:bevel/>
                </a:ln>
              </p:spPr>
            </p:sp>
          </p:grpSp>
          <p:grpSp>
            <p:nvGrpSpPr>
              <p:cNvPr id="1660" name="Group 1659"/>
              <p:cNvGrpSpPr/>
              <p:nvPr/>
            </p:nvGrpSpPr>
            <p:grpSpPr>
              <a:xfrm>
                <a:off x="4902155" y="2451469"/>
                <a:ext cx="59450" cy="59081"/>
                <a:chOff x="4902155" y="2451469"/>
                <a:chExt cx="59450" cy="59081"/>
              </a:xfrm>
            </p:grpSpPr>
            <p:sp>
              <p:nvSpPr>
                <p:cNvPr id="1661" name="Freeform 1660"/>
                <p:cNvSpPr/>
                <p:nvPr/>
              </p:nvSpPr>
              <p:spPr>
                <a:xfrm>
                  <a:off x="4902199" y="2451512"/>
                  <a:ext cx="59363" cy="589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63" h="58995">
                      <a:moveTo>
                        <a:pt x="-93" y="29497"/>
                      </a:moveTo>
                      <a:cubicBezTo>
                        <a:pt x="-93" y="13135"/>
                        <a:pt x="13217" y="-93"/>
                        <a:pt x="29682" y="-93"/>
                      </a:cubicBezTo>
                      <a:cubicBezTo>
                        <a:pt x="46053" y="-93"/>
                        <a:pt x="59363" y="13135"/>
                        <a:pt x="59363" y="29497"/>
                      </a:cubicBezTo>
                      <a:cubicBezTo>
                        <a:pt x="59363" y="45768"/>
                        <a:pt x="46053" y="58995"/>
                        <a:pt x="29682" y="58995"/>
                      </a:cubicBezTo>
                      <a:cubicBezTo>
                        <a:pt x="13217" y="58995"/>
                        <a:pt x="-93" y="45768"/>
                        <a:pt x="-93" y="29497"/>
                      </a:cubicBezTo>
                      <a:close/>
                    </a:path>
                  </a:pathLst>
                </a:custGeom>
                <a:solidFill>
                  <a:srgbClr val="0D0D0D"/>
                </a:solidFill>
                <a:ln w="80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1662" name="Freeform 1661"/>
                <p:cNvSpPr/>
                <p:nvPr/>
              </p:nvSpPr>
              <p:spPr>
                <a:xfrm>
                  <a:off x="4914556" y="2455674"/>
                  <a:ext cx="23800" cy="236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800" h="23653">
                      <a:moveTo>
                        <a:pt x="-37" y="11826"/>
                      </a:moveTo>
                      <a:cubicBezTo>
                        <a:pt x="-37" y="5266"/>
                        <a:pt x="5299" y="-37"/>
                        <a:pt x="11900" y="-37"/>
                      </a:cubicBezTo>
                      <a:cubicBezTo>
                        <a:pt x="18464" y="-37"/>
                        <a:pt x="23800" y="5266"/>
                        <a:pt x="23800" y="11826"/>
                      </a:cubicBezTo>
                      <a:cubicBezTo>
                        <a:pt x="23800" y="18350"/>
                        <a:pt x="18464" y="23653"/>
                        <a:pt x="11900" y="23653"/>
                      </a:cubicBezTo>
                      <a:cubicBezTo>
                        <a:pt x="5299" y="23653"/>
                        <a:pt x="-37" y="18350"/>
                        <a:pt x="-37" y="1182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solidFill>
                    <a:srgbClr val="000000"/>
                  </a:solidFill>
                  <a:bevel/>
                </a:ln>
              </p:spPr>
            </p:sp>
          </p:grpSp>
          <p:sp>
            <p:nvSpPr>
              <p:cNvPr id="1862" name="Text 1862"/>
              <p:cNvSpPr txBox="1"/>
              <p:nvPr/>
            </p:nvSpPr>
            <p:spPr>
              <a:xfrm>
                <a:off x="4906128" y="2933000"/>
                <a:ext cx="848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兔 Rabbit</a:t>
                </a:r>
              </a:p>
            </p:txBody>
          </p:sp>
        </p:grpSp>
        <p:grpSp>
          <p:nvGrpSpPr>
            <p:cNvPr id="1663" name="Snake"/>
            <p:cNvGrpSpPr/>
            <p:nvPr/>
          </p:nvGrpSpPr>
          <p:grpSpPr>
            <a:xfrm>
              <a:off x="7563985" y="1986638"/>
              <a:ext cx="810272" cy="916728"/>
              <a:chOff x="7563985" y="1986638"/>
              <a:chExt cx="810272" cy="916728"/>
            </a:xfrm>
          </p:grpSpPr>
          <p:sp>
            <p:nvSpPr>
              <p:cNvPr id="1664" name="Freeform 1663"/>
              <p:cNvSpPr/>
              <p:nvPr/>
            </p:nvSpPr>
            <p:spPr>
              <a:xfrm>
                <a:off x="8144294" y="2001460"/>
                <a:ext cx="103530" cy="48668"/>
              </a:xfrm>
              <a:custGeom>
                <a:avLst/>
                <a:gdLst/>
                <a:ahLst/>
                <a:cxnLst/>
                <a:rect l="0" t="0" r="0" b="0"/>
                <a:pathLst>
                  <a:path w="103530" h="48668" fill="none">
                    <a:moveTo>
                      <a:pt x="0" y="48668"/>
                    </a:moveTo>
                    <a:cubicBezTo>
                      <a:pt x="0" y="25672"/>
                      <a:pt x="48004" y="1991"/>
                      <a:pt x="103751" y="221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000" cap="flat">
                <a:solidFill>
                  <a:srgbClr val="C00000"/>
                </a:solidFill>
                <a:miter lim="800000"/>
              </a:ln>
            </p:spPr>
          </p:sp>
          <p:sp>
            <p:nvSpPr>
              <p:cNvPr id="1665" name="Freeform 1664"/>
              <p:cNvSpPr/>
              <p:nvPr/>
            </p:nvSpPr>
            <p:spPr>
              <a:xfrm>
                <a:off x="7732745" y="2015390"/>
                <a:ext cx="424907" cy="738100"/>
              </a:xfrm>
              <a:custGeom>
                <a:avLst/>
                <a:gdLst/>
                <a:ahLst/>
                <a:cxnLst/>
                <a:rect l="0" t="0" r="0" b="0"/>
                <a:pathLst>
                  <a:path w="424907" h="738100">
                    <a:moveTo>
                      <a:pt x="359556" y="12833"/>
                    </a:moveTo>
                    <a:cubicBezTo>
                      <a:pt x="380202" y="-1619"/>
                      <a:pt x="423217" y="-7808"/>
                      <a:pt x="424907" y="14602"/>
                    </a:cubicBezTo>
                    <a:cubicBezTo>
                      <a:pt x="428570" y="48670"/>
                      <a:pt x="360883" y="71678"/>
                      <a:pt x="370174" y="80969"/>
                    </a:cubicBezTo>
                    <a:cubicBezTo>
                      <a:pt x="379465" y="90258"/>
                      <a:pt x="405341" y="136935"/>
                      <a:pt x="392953" y="171005"/>
                    </a:cubicBezTo>
                    <a:cubicBezTo>
                      <a:pt x="380564" y="205071"/>
                      <a:pt x="326370" y="287145"/>
                      <a:pt x="307787" y="305726"/>
                    </a:cubicBezTo>
                    <a:cubicBezTo>
                      <a:pt x="289206" y="324309"/>
                      <a:pt x="255138" y="417222"/>
                      <a:pt x="248943" y="438901"/>
                    </a:cubicBezTo>
                    <a:cubicBezTo>
                      <a:pt x="242749" y="460582"/>
                      <a:pt x="299566" y="485743"/>
                      <a:pt x="317079" y="522522"/>
                    </a:cubicBezTo>
                    <a:cubicBezTo>
                      <a:pt x="348048" y="587562"/>
                      <a:pt x="335661" y="652598"/>
                      <a:pt x="283010" y="686668"/>
                    </a:cubicBezTo>
                    <a:cubicBezTo>
                      <a:pt x="230361" y="720735"/>
                      <a:pt x="157595" y="756471"/>
                      <a:pt x="85830" y="726931"/>
                    </a:cubicBezTo>
                    <a:cubicBezTo>
                      <a:pt x="50729" y="712476"/>
                      <a:pt x="0" y="672730"/>
                      <a:pt x="0" y="613884"/>
                    </a:cubicBezTo>
                    <a:cubicBezTo>
                      <a:pt x="0" y="555040"/>
                      <a:pt x="14596" y="484326"/>
                      <a:pt x="94089" y="444063"/>
                    </a:cubicBezTo>
                    <a:cubicBezTo>
                      <a:pt x="146510" y="417513"/>
                      <a:pt x="248943" y="395542"/>
                      <a:pt x="248943" y="395542"/>
                    </a:cubicBezTo>
                    <a:cubicBezTo>
                      <a:pt x="248943" y="395542"/>
                      <a:pt x="253589" y="452838"/>
                      <a:pt x="238103" y="459032"/>
                    </a:cubicBezTo>
                    <a:cubicBezTo>
                      <a:pt x="222618" y="465226"/>
                      <a:pt x="174612" y="462646"/>
                      <a:pt x="114735" y="499813"/>
                    </a:cubicBezTo>
                    <a:cubicBezTo>
                      <a:pt x="81243" y="520599"/>
                      <a:pt x="60322" y="576546"/>
                      <a:pt x="63119" y="598918"/>
                    </a:cubicBezTo>
                    <a:cubicBezTo>
                      <a:pt x="71377" y="664988"/>
                      <a:pt x="161099" y="672124"/>
                      <a:pt x="208682" y="646406"/>
                    </a:cubicBezTo>
                    <a:cubicBezTo>
                      <a:pt x="246878" y="625759"/>
                      <a:pt x="300560" y="584464"/>
                      <a:pt x="258234" y="538008"/>
                    </a:cubicBezTo>
                    <a:cubicBezTo>
                      <a:pt x="224312" y="500773"/>
                      <a:pt x="196293" y="479165"/>
                      <a:pt x="191646" y="452838"/>
                    </a:cubicBezTo>
                    <a:cubicBezTo>
                      <a:pt x="187002" y="426514"/>
                      <a:pt x="248943" y="318116"/>
                      <a:pt x="248943" y="287145"/>
                    </a:cubicBezTo>
                    <a:cubicBezTo>
                      <a:pt x="248943" y="256172"/>
                      <a:pt x="225275" y="160606"/>
                      <a:pt x="245406" y="117249"/>
                    </a:cubicBezTo>
                    <a:cubicBezTo>
                      <a:pt x="265538" y="73888"/>
                      <a:pt x="301154" y="64156"/>
                      <a:pt x="318851" y="49113"/>
                    </a:cubicBezTo>
                    <a:cubicBezTo>
                      <a:pt x="331820" y="38089"/>
                      <a:pt x="338910" y="27284"/>
                      <a:pt x="359556" y="12833"/>
                    </a:cubicBezTo>
                    <a:close/>
                  </a:path>
                </a:pathLst>
              </a:custGeom>
              <a:solidFill>
                <a:srgbClr val="433C00"/>
              </a:solidFill>
              <a:ln w="8000" cap="flat">
                <a:noFill/>
                <a:miter lim="800000"/>
              </a:ln>
            </p:spPr>
          </p:sp>
          <p:sp>
            <p:nvSpPr>
              <p:cNvPr id="1666" name="Freeform 1665"/>
              <p:cNvSpPr/>
              <p:nvPr/>
            </p:nvSpPr>
            <p:spPr>
              <a:xfrm>
                <a:off x="7565128" y="2332342"/>
                <a:ext cx="808592" cy="570634"/>
              </a:xfrm>
              <a:custGeom>
                <a:avLst/>
                <a:gdLst/>
                <a:ahLst/>
                <a:cxnLst/>
                <a:rect l="0" t="0" r="0" b="0"/>
                <a:pathLst>
                  <a:path w="808592" h="570634">
                    <a:moveTo>
                      <a:pt x="377334" y="89946"/>
                    </a:moveTo>
                    <a:cubicBezTo>
                      <a:pt x="431016" y="81686"/>
                      <a:pt x="473648" y="82123"/>
                      <a:pt x="509476" y="92010"/>
                    </a:cubicBezTo>
                    <a:cubicBezTo>
                      <a:pt x="569352" y="108528"/>
                      <a:pt x="634072" y="163639"/>
                      <a:pt x="654006" y="203504"/>
                    </a:cubicBezTo>
                    <a:cubicBezTo>
                      <a:pt x="684976" y="265446"/>
                      <a:pt x="752840" y="249928"/>
                      <a:pt x="792346" y="302605"/>
                    </a:cubicBezTo>
                    <a:cubicBezTo>
                      <a:pt x="823312" y="343898"/>
                      <a:pt x="803688" y="393458"/>
                      <a:pt x="782017" y="443011"/>
                    </a:cubicBezTo>
                    <a:cubicBezTo>
                      <a:pt x="760337" y="492564"/>
                      <a:pt x="660503" y="550802"/>
                      <a:pt x="580706" y="562118"/>
                    </a:cubicBezTo>
                    <a:cubicBezTo>
                      <a:pt x="480570" y="575153"/>
                      <a:pt x="300940" y="587536"/>
                      <a:pt x="183253" y="480176"/>
                    </a:cubicBezTo>
                    <a:cubicBezTo>
                      <a:pt x="137694" y="438614"/>
                      <a:pt x="42852" y="319129"/>
                      <a:pt x="119246" y="217955"/>
                    </a:cubicBezTo>
                    <a:cubicBezTo>
                      <a:pt x="147808" y="180129"/>
                      <a:pt x="220416" y="120915"/>
                      <a:pt x="214223" y="73428"/>
                    </a:cubicBezTo>
                    <a:cubicBezTo>
                      <a:pt x="208953" y="33034"/>
                      <a:pt x="168798" y="9420"/>
                      <a:pt x="108922" y="23873"/>
                    </a:cubicBezTo>
                    <a:cubicBezTo>
                      <a:pt x="65596" y="34331"/>
                      <a:pt x="30464" y="46585"/>
                      <a:pt x="11881" y="147757"/>
                    </a:cubicBezTo>
                    <a:cubicBezTo>
                      <a:pt x="9643" y="159942"/>
                      <a:pt x="-7826" y="129692"/>
                      <a:pt x="3622" y="94074"/>
                    </a:cubicBezTo>
                    <a:cubicBezTo>
                      <a:pt x="22204" y="36262"/>
                      <a:pt x="49083" y="14512"/>
                      <a:pt x="88274" y="5291"/>
                    </a:cubicBezTo>
                    <a:cubicBezTo>
                      <a:pt x="158477" y="-11227"/>
                      <a:pt x="247909" y="11561"/>
                      <a:pt x="239000" y="85816"/>
                    </a:cubicBezTo>
                    <a:cubicBezTo>
                      <a:pt x="232804" y="137433"/>
                      <a:pt x="192201" y="188974"/>
                      <a:pt x="165700" y="221054"/>
                    </a:cubicBezTo>
                    <a:cubicBezTo>
                      <a:pt x="106858" y="292287"/>
                      <a:pt x="169274" y="379180"/>
                      <a:pt x="209058" y="406877"/>
                    </a:cubicBezTo>
                    <a:cubicBezTo>
                      <a:pt x="290617" y="463657"/>
                      <a:pt x="428437" y="486367"/>
                      <a:pt x="507411" y="486367"/>
                    </a:cubicBezTo>
                    <a:cubicBezTo>
                      <a:pt x="586386" y="486367"/>
                      <a:pt x="727816" y="411523"/>
                      <a:pt x="738656" y="366617"/>
                    </a:cubicBezTo>
                    <a:cubicBezTo>
                      <a:pt x="749496" y="321706"/>
                      <a:pt x="659635" y="309800"/>
                      <a:pt x="612711" y="273705"/>
                    </a:cubicBezTo>
                    <a:cubicBezTo>
                      <a:pt x="585870" y="253056"/>
                      <a:pt x="530352" y="159867"/>
                      <a:pt x="497087" y="151886"/>
                    </a:cubicBezTo>
                    <a:cubicBezTo>
                      <a:pt x="445471" y="139501"/>
                      <a:pt x="379399" y="145693"/>
                      <a:pt x="379399" y="145693"/>
                    </a:cubicBezTo>
                    <a:lnTo>
                      <a:pt x="377334" y="89946"/>
                    </a:lnTo>
                    <a:close/>
                  </a:path>
                </a:pathLst>
              </a:custGeom>
              <a:solidFill>
                <a:srgbClr val="433C00"/>
              </a:solidFill>
              <a:ln w="8000" cap="flat">
                <a:noFill/>
                <a:miter lim="800000"/>
              </a:ln>
            </p:spPr>
          </p:sp>
          <p:sp>
            <p:nvSpPr>
              <p:cNvPr id="1667" name="Freeform 1666"/>
              <p:cNvSpPr/>
              <p:nvPr/>
            </p:nvSpPr>
            <p:spPr>
              <a:xfrm>
                <a:off x="8096726" y="2026455"/>
                <a:ext cx="63213" cy="77868"/>
              </a:xfrm>
              <a:custGeom>
                <a:avLst/>
                <a:gdLst/>
                <a:ahLst/>
                <a:cxnLst/>
                <a:rect l="0" t="0" r="0" b="0"/>
                <a:pathLst>
                  <a:path w="63213" h="77868">
                    <a:moveTo>
                      <a:pt x="61949" y="0"/>
                    </a:moveTo>
                    <a:cubicBezTo>
                      <a:pt x="72577" y="43358"/>
                      <a:pt x="14704" y="77868"/>
                      <a:pt x="9750" y="77868"/>
                    </a:cubicBezTo>
                    <a:cubicBezTo>
                      <a:pt x="10632" y="74683"/>
                      <a:pt x="6214" y="69020"/>
                      <a:pt x="0" y="64595"/>
                    </a:cubicBezTo>
                    <a:cubicBezTo>
                      <a:pt x="2500" y="63356"/>
                      <a:pt x="48685" y="42474"/>
                      <a:pt x="61949" y="0"/>
                    </a:cubicBezTo>
                    <a:close/>
                  </a:path>
                </a:pathLst>
              </a:custGeom>
              <a:solidFill>
                <a:srgbClr val="B59C76"/>
              </a:solidFill>
              <a:ln w="8000" cap="flat">
                <a:noFill/>
                <a:miter lim="800000"/>
              </a:ln>
            </p:spPr>
          </p:sp>
          <p:sp>
            <p:nvSpPr>
              <p:cNvPr id="1668" name="Freeform 1667"/>
              <p:cNvSpPr/>
              <p:nvPr/>
            </p:nvSpPr>
            <p:spPr>
              <a:xfrm>
                <a:off x="8125938" y="2040171"/>
                <a:ext cx="13273" cy="7964"/>
              </a:xfrm>
              <a:custGeom>
                <a:avLst/>
                <a:gdLst/>
                <a:ahLst/>
                <a:cxnLst/>
                <a:rect l="0" t="0" r="0" b="0"/>
                <a:pathLst>
                  <a:path w="13273" h="7964">
                    <a:moveTo>
                      <a:pt x="0" y="3982"/>
                    </a:moveTo>
                    <a:cubicBezTo>
                      <a:pt x="0" y="1783"/>
                      <a:pt x="3962" y="0"/>
                      <a:pt x="8849" y="0"/>
                    </a:cubicBezTo>
                    <a:cubicBezTo>
                      <a:pt x="13736" y="0"/>
                      <a:pt x="13273" y="1783"/>
                      <a:pt x="13273" y="3982"/>
                    </a:cubicBezTo>
                    <a:cubicBezTo>
                      <a:pt x="13273" y="6181"/>
                      <a:pt x="13736" y="7964"/>
                      <a:pt x="8849" y="7964"/>
                    </a:cubicBezTo>
                    <a:cubicBezTo>
                      <a:pt x="3962" y="7964"/>
                      <a:pt x="0" y="6181"/>
                      <a:pt x="0" y="3982"/>
                    </a:cubicBezTo>
                    <a:close/>
                  </a:path>
                </a:pathLst>
              </a:custGeom>
              <a:solidFill>
                <a:srgbClr val="1D0E00"/>
              </a:solidFill>
              <a:ln w="8000" cap="flat">
                <a:noFill/>
                <a:miter lim="800000"/>
              </a:ln>
            </p:spPr>
          </p:sp>
          <p:sp>
            <p:nvSpPr>
              <p:cNvPr id="1669" name="Freeform 1668"/>
              <p:cNvSpPr/>
              <p:nvPr/>
            </p:nvSpPr>
            <p:spPr>
              <a:xfrm>
                <a:off x="7966844" y="2100299"/>
                <a:ext cx="141614" cy="153614"/>
              </a:xfrm>
              <a:custGeom>
                <a:avLst/>
                <a:gdLst/>
                <a:ahLst/>
                <a:cxnLst/>
                <a:rect l="0" t="0" r="0" b="0"/>
                <a:pathLst>
                  <a:path w="141614" h="153614">
                    <a:moveTo>
                      <a:pt x="79280" y="309"/>
                    </a:moveTo>
                    <a:cubicBezTo>
                      <a:pt x="82996" y="4026"/>
                      <a:pt x="92907" y="310"/>
                      <a:pt x="97862" y="310"/>
                    </a:cubicBezTo>
                    <a:cubicBezTo>
                      <a:pt x="102818" y="310"/>
                      <a:pt x="121400" y="6504"/>
                      <a:pt x="117684" y="23847"/>
                    </a:cubicBezTo>
                    <a:cubicBezTo>
                      <a:pt x="113967" y="41191"/>
                      <a:pt x="106534" y="75878"/>
                      <a:pt x="110250" y="79594"/>
                    </a:cubicBezTo>
                    <a:cubicBezTo>
                      <a:pt x="113967" y="83310"/>
                      <a:pt x="109012" y="110565"/>
                      <a:pt x="115206" y="113042"/>
                    </a:cubicBezTo>
                    <a:cubicBezTo>
                      <a:pt x="121400" y="115520"/>
                      <a:pt x="144937" y="111803"/>
                      <a:pt x="141221" y="115520"/>
                    </a:cubicBezTo>
                    <a:cubicBezTo>
                      <a:pt x="137505" y="119237"/>
                      <a:pt x="125117" y="152685"/>
                      <a:pt x="122638" y="153924"/>
                    </a:cubicBezTo>
                    <a:cubicBezTo>
                      <a:pt x="120161" y="155162"/>
                      <a:pt x="117684" y="129147"/>
                      <a:pt x="107773" y="129147"/>
                    </a:cubicBezTo>
                    <a:cubicBezTo>
                      <a:pt x="97862" y="129147"/>
                      <a:pt x="67511" y="147110"/>
                      <a:pt x="58220" y="144013"/>
                    </a:cubicBezTo>
                    <a:cubicBezTo>
                      <a:pt x="48929" y="140916"/>
                      <a:pt x="41496" y="123572"/>
                      <a:pt x="33444" y="115520"/>
                    </a:cubicBezTo>
                    <a:cubicBezTo>
                      <a:pt x="25391" y="107467"/>
                      <a:pt x="2478" y="99415"/>
                      <a:pt x="2478" y="99415"/>
                    </a:cubicBezTo>
                    <a:cubicBezTo>
                      <a:pt x="2478" y="99415"/>
                      <a:pt x="1234" y="65967"/>
                      <a:pt x="0" y="62251"/>
                    </a:cubicBezTo>
                    <a:cubicBezTo>
                      <a:pt x="-1243" y="58534"/>
                      <a:pt x="75564" y="-3407"/>
                      <a:pt x="79280" y="309"/>
                    </a:cubicBezTo>
                    <a:close/>
                  </a:path>
                </a:pathLst>
              </a:custGeom>
              <a:solidFill>
                <a:srgbClr val="EFEAD3">
                  <a:alpha val="85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70" name="Freeform 1669"/>
              <p:cNvSpPr/>
              <p:nvPr/>
            </p:nvSpPr>
            <p:spPr>
              <a:xfrm>
                <a:off x="8007387" y="2139860"/>
                <a:ext cx="42739" cy="61012"/>
              </a:xfrm>
              <a:custGeom>
                <a:avLst/>
                <a:gdLst/>
                <a:ahLst/>
                <a:cxnLst/>
                <a:rect l="0" t="0" r="0" b="0"/>
                <a:pathLst>
                  <a:path w="42739" h="61012">
                    <a:moveTo>
                      <a:pt x="20143" y="5342"/>
                    </a:moveTo>
                    <a:cubicBezTo>
                      <a:pt x="28815" y="386"/>
                      <a:pt x="25098" y="12774"/>
                      <a:pt x="31293" y="10297"/>
                    </a:cubicBezTo>
                    <a:cubicBezTo>
                      <a:pt x="37486" y="7819"/>
                      <a:pt x="44920" y="-8285"/>
                      <a:pt x="42442" y="5342"/>
                    </a:cubicBezTo>
                    <a:cubicBezTo>
                      <a:pt x="39964" y="18969"/>
                      <a:pt x="39964" y="46223"/>
                      <a:pt x="23859" y="58611"/>
                    </a:cubicBezTo>
                    <a:cubicBezTo>
                      <a:pt x="15022" y="65408"/>
                      <a:pt x="-767" y="57596"/>
                      <a:pt x="322" y="41267"/>
                    </a:cubicBezTo>
                    <a:cubicBezTo>
                      <a:pt x="1561" y="22685"/>
                      <a:pt x="16427" y="5342"/>
                      <a:pt x="20143" y="5342"/>
                    </a:cubicBezTo>
                    <a:close/>
                  </a:path>
                </a:pathLst>
              </a:custGeom>
              <a:solidFill>
                <a:srgbClr val="433C00"/>
              </a:solidFill>
              <a:ln w="8000" cap="flat">
                <a:noFill/>
                <a:miter lim="800000"/>
              </a:ln>
            </p:spPr>
          </p:sp>
          <p:sp>
            <p:nvSpPr>
              <p:cNvPr id="1671" name="Freeform 1670"/>
              <p:cNvSpPr/>
              <p:nvPr/>
            </p:nvSpPr>
            <p:spPr>
              <a:xfrm>
                <a:off x="7980616" y="2153880"/>
                <a:ext cx="21370" cy="27486"/>
              </a:xfrm>
              <a:custGeom>
                <a:avLst/>
                <a:gdLst/>
                <a:ahLst/>
                <a:cxnLst/>
                <a:rect l="0" t="0" r="0" b="0"/>
                <a:pathLst>
                  <a:path w="21370" h="27486">
                    <a:moveTo>
                      <a:pt x="1084" y="16104"/>
                    </a:moveTo>
                    <a:cubicBezTo>
                      <a:pt x="3562" y="9910"/>
                      <a:pt x="4181" y="-620"/>
                      <a:pt x="8517" y="3716"/>
                    </a:cubicBezTo>
                    <a:cubicBezTo>
                      <a:pt x="12853" y="8052"/>
                      <a:pt x="18427" y="0"/>
                      <a:pt x="20905" y="0"/>
                    </a:cubicBezTo>
                    <a:cubicBezTo>
                      <a:pt x="23383" y="0"/>
                      <a:pt x="14711" y="23537"/>
                      <a:pt x="11614" y="26634"/>
                    </a:cubicBezTo>
                    <a:cubicBezTo>
                      <a:pt x="8517" y="29731"/>
                      <a:pt x="-3871" y="16104"/>
                      <a:pt x="1084" y="16104"/>
                    </a:cubicBezTo>
                    <a:close/>
                  </a:path>
                </a:pathLst>
              </a:custGeom>
              <a:solidFill>
                <a:srgbClr val="433C00"/>
              </a:solidFill>
              <a:ln w="8000" cap="flat">
                <a:noFill/>
                <a:miter lim="800000"/>
              </a:ln>
            </p:spPr>
          </p:sp>
          <p:sp>
            <p:nvSpPr>
              <p:cNvPr id="1672" name="Freeform 1671"/>
              <p:cNvSpPr/>
              <p:nvPr/>
            </p:nvSpPr>
            <p:spPr>
              <a:xfrm>
                <a:off x="8046893" y="2183613"/>
                <a:ext cx="23538" cy="42275"/>
              </a:xfrm>
              <a:custGeom>
                <a:avLst/>
                <a:gdLst/>
                <a:ahLst/>
                <a:cxnLst/>
                <a:rect l="0" t="0" r="0" b="0"/>
                <a:pathLst>
                  <a:path w="23538" h="42275">
                    <a:moveTo>
                      <a:pt x="15324" y="0"/>
                    </a:moveTo>
                    <a:cubicBezTo>
                      <a:pt x="17802" y="9910"/>
                      <a:pt x="27712" y="13626"/>
                      <a:pt x="21518" y="19820"/>
                    </a:cubicBezTo>
                    <a:cubicBezTo>
                      <a:pt x="15324" y="26015"/>
                      <a:pt x="458" y="52030"/>
                      <a:pt x="2936" y="38403"/>
                    </a:cubicBezTo>
                    <a:cubicBezTo>
                      <a:pt x="5414" y="24776"/>
                      <a:pt x="-2019" y="9910"/>
                      <a:pt x="458" y="11149"/>
                    </a:cubicBezTo>
                    <a:cubicBezTo>
                      <a:pt x="2936" y="12388"/>
                      <a:pt x="15324" y="0"/>
                      <a:pt x="15324" y="0"/>
                    </a:cubicBezTo>
                    <a:close/>
                  </a:path>
                </a:pathLst>
              </a:custGeom>
              <a:solidFill>
                <a:srgbClr val="433C00"/>
              </a:solidFill>
              <a:ln w="8000" cap="flat">
                <a:noFill/>
                <a:miter lim="800000"/>
              </a:ln>
            </p:spPr>
          </p:sp>
          <p:sp>
            <p:nvSpPr>
              <p:cNvPr id="1673" name="Freeform 1672"/>
              <p:cNvSpPr/>
              <p:nvPr/>
            </p:nvSpPr>
            <p:spPr>
              <a:xfrm>
                <a:off x="8098711" y="2814412"/>
                <a:ext cx="37455" cy="83620"/>
              </a:xfrm>
              <a:custGeom>
                <a:avLst/>
                <a:gdLst/>
                <a:ahLst/>
                <a:cxnLst/>
                <a:rect l="0" t="0" r="0" b="0"/>
                <a:pathLst>
                  <a:path w="37455" h="83620">
                    <a:moveTo>
                      <a:pt x="8414" y="677"/>
                    </a:moveTo>
                    <a:cubicBezTo>
                      <a:pt x="16157" y="-2421"/>
                      <a:pt x="28545" y="14613"/>
                      <a:pt x="28545" y="14613"/>
                    </a:cubicBezTo>
                    <a:lnTo>
                      <a:pt x="19254" y="28550"/>
                    </a:lnTo>
                    <a:cubicBezTo>
                      <a:pt x="19254" y="28550"/>
                      <a:pt x="31642" y="40938"/>
                      <a:pt x="33965" y="43261"/>
                    </a:cubicBezTo>
                    <a:cubicBezTo>
                      <a:pt x="36288" y="45584"/>
                      <a:pt x="28545" y="61069"/>
                      <a:pt x="28545" y="61069"/>
                    </a:cubicBezTo>
                    <a:cubicBezTo>
                      <a:pt x="28545" y="61069"/>
                      <a:pt x="39377" y="78103"/>
                      <a:pt x="37836" y="81200"/>
                    </a:cubicBezTo>
                    <a:cubicBezTo>
                      <a:pt x="36296" y="84298"/>
                      <a:pt x="8414" y="84297"/>
                      <a:pt x="5317" y="82748"/>
                    </a:cubicBezTo>
                    <a:cubicBezTo>
                      <a:pt x="2220" y="81200"/>
                      <a:pt x="11511" y="61069"/>
                      <a:pt x="11511" y="61069"/>
                    </a:cubicBezTo>
                    <a:cubicBezTo>
                      <a:pt x="11511" y="61069"/>
                      <a:pt x="671" y="53326"/>
                      <a:pt x="671" y="50229"/>
                    </a:cubicBezTo>
                    <a:cubicBezTo>
                      <a:pt x="671" y="47132"/>
                      <a:pt x="5317" y="37841"/>
                      <a:pt x="5317" y="37841"/>
                    </a:cubicBezTo>
                    <a:lnTo>
                      <a:pt x="671" y="19259"/>
                    </a:lnTo>
                    <a:lnTo>
                      <a:pt x="8414" y="677"/>
                    </a:lnTo>
                    <a:close/>
                  </a:path>
                </a:pathLst>
              </a:custGeom>
              <a:solidFill>
                <a:srgbClr val="EFEAD3"/>
              </a:solidFill>
              <a:ln w="8000" cap="flat">
                <a:noFill/>
                <a:miter lim="800000"/>
              </a:ln>
            </p:spPr>
          </p:sp>
          <p:sp>
            <p:nvSpPr>
              <p:cNvPr id="1674" name="Freeform 1673"/>
              <p:cNvSpPr/>
              <p:nvPr/>
            </p:nvSpPr>
            <p:spPr>
              <a:xfrm>
                <a:off x="8185289" y="2532005"/>
                <a:ext cx="40359" cy="89040"/>
              </a:xfrm>
              <a:custGeom>
                <a:avLst/>
                <a:gdLst/>
                <a:ahLst/>
                <a:cxnLst/>
                <a:rect l="0" t="0" r="0" b="0"/>
                <a:pathLst>
                  <a:path w="40359" h="89040">
                    <a:moveTo>
                      <a:pt x="33846" y="-291"/>
                    </a:moveTo>
                    <a:cubicBezTo>
                      <a:pt x="41589" y="-3389"/>
                      <a:pt x="40061" y="20516"/>
                      <a:pt x="40061" y="20516"/>
                    </a:cubicBezTo>
                    <a:lnTo>
                      <a:pt x="30770" y="29807"/>
                    </a:lnTo>
                    <a:cubicBezTo>
                      <a:pt x="30770" y="29807"/>
                      <a:pt x="29471" y="37647"/>
                      <a:pt x="31793" y="39970"/>
                    </a:cubicBezTo>
                    <a:cubicBezTo>
                      <a:pt x="34117" y="42293"/>
                      <a:pt x="40061" y="62326"/>
                      <a:pt x="40061" y="62326"/>
                    </a:cubicBezTo>
                    <a:cubicBezTo>
                      <a:pt x="40061" y="62326"/>
                      <a:pt x="17848" y="84878"/>
                      <a:pt x="16308" y="87974"/>
                    </a:cubicBezTo>
                    <a:cubicBezTo>
                      <a:pt x="14767" y="91074"/>
                      <a:pt x="3920" y="81780"/>
                      <a:pt x="823" y="80232"/>
                    </a:cubicBezTo>
                    <a:cubicBezTo>
                      <a:pt x="-2275" y="78684"/>
                      <a:pt x="23028" y="62326"/>
                      <a:pt x="23028" y="62326"/>
                    </a:cubicBezTo>
                    <a:cubicBezTo>
                      <a:pt x="23028" y="62326"/>
                      <a:pt x="12188" y="54583"/>
                      <a:pt x="12188" y="51486"/>
                    </a:cubicBezTo>
                    <a:cubicBezTo>
                      <a:pt x="12188" y="48390"/>
                      <a:pt x="16834" y="39098"/>
                      <a:pt x="16834" y="39098"/>
                    </a:cubicBezTo>
                    <a:lnTo>
                      <a:pt x="12188" y="20516"/>
                    </a:lnTo>
                    <a:lnTo>
                      <a:pt x="33846" y="-291"/>
                    </a:lnTo>
                    <a:close/>
                  </a:path>
                </a:pathLst>
              </a:custGeom>
              <a:solidFill>
                <a:srgbClr val="EFEAD3">
                  <a:alpha val="8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75" name="Freeform 1674"/>
              <p:cNvSpPr/>
              <p:nvPr/>
            </p:nvSpPr>
            <p:spPr>
              <a:xfrm>
                <a:off x="8079107" y="2430869"/>
                <a:ext cx="34455" cy="81394"/>
              </a:xfrm>
              <a:custGeom>
                <a:avLst/>
                <a:gdLst/>
                <a:ahLst/>
                <a:cxnLst/>
                <a:rect l="0" t="0" r="0" b="0"/>
                <a:pathLst>
                  <a:path w="34455" h="81394">
                    <a:moveTo>
                      <a:pt x="8416" y="871"/>
                    </a:moveTo>
                    <a:cubicBezTo>
                      <a:pt x="16158" y="-2227"/>
                      <a:pt x="33267" y="10086"/>
                      <a:pt x="33267" y="10086"/>
                    </a:cubicBezTo>
                    <a:lnTo>
                      <a:pt x="19255" y="28744"/>
                    </a:lnTo>
                    <a:cubicBezTo>
                      <a:pt x="19255" y="28744"/>
                      <a:pt x="31644" y="41132"/>
                      <a:pt x="33966" y="43454"/>
                    </a:cubicBezTo>
                    <a:cubicBezTo>
                      <a:pt x="36290" y="45777"/>
                      <a:pt x="28546" y="61262"/>
                      <a:pt x="28546" y="61262"/>
                    </a:cubicBezTo>
                    <a:cubicBezTo>
                      <a:pt x="28546" y="61262"/>
                      <a:pt x="26464" y="77620"/>
                      <a:pt x="24923" y="80717"/>
                    </a:cubicBezTo>
                    <a:cubicBezTo>
                      <a:pt x="23383" y="83815"/>
                      <a:pt x="9438" y="74523"/>
                      <a:pt x="6341" y="72974"/>
                    </a:cubicBezTo>
                    <a:cubicBezTo>
                      <a:pt x="3244" y="71425"/>
                      <a:pt x="11513" y="61262"/>
                      <a:pt x="11513" y="61262"/>
                    </a:cubicBezTo>
                    <a:cubicBezTo>
                      <a:pt x="11513" y="61262"/>
                      <a:pt x="673" y="53520"/>
                      <a:pt x="673" y="50423"/>
                    </a:cubicBezTo>
                    <a:cubicBezTo>
                      <a:pt x="673" y="47326"/>
                      <a:pt x="5319" y="38035"/>
                      <a:pt x="5319" y="38035"/>
                    </a:cubicBezTo>
                    <a:lnTo>
                      <a:pt x="14084" y="19453"/>
                    </a:lnTo>
                    <a:lnTo>
                      <a:pt x="8416" y="871"/>
                    </a:lnTo>
                    <a:close/>
                  </a:path>
                </a:pathLst>
              </a:custGeom>
              <a:solidFill>
                <a:srgbClr val="EFEAD3">
                  <a:alpha val="6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76" name="Freeform 1675"/>
              <p:cNvSpPr/>
              <p:nvPr/>
            </p:nvSpPr>
            <p:spPr>
              <a:xfrm>
                <a:off x="8248958" y="2747791"/>
                <a:ext cx="54296" cy="94654"/>
              </a:xfrm>
              <a:custGeom>
                <a:avLst/>
                <a:gdLst/>
                <a:ahLst/>
                <a:cxnLst/>
                <a:rect l="0" t="0" r="0" b="0"/>
                <a:pathLst>
                  <a:path w="54296" h="94654">
                    <a:moveTo>
                      <a:pt x="636" y="11561"/>
                    </a:moveTo>
                    <a:cubicBezTo>
                      <a:pt x="8380" y="8465"/>
                      <a:pt x="17671" y="722"/>
                      <a:pt x="17671" y="722"/>
                    </a:cubicBezTo>
                    <a:lnTo>
                      <a:pt x="31637" y="33196"/>
                    </a:lnTo>
                    <a:cubicBezTo>
                      <a:pt x="31637" y="33196"/>
                      <a:pt x="44026" y="45584"/>
                      <a:pt x="46349" y="47907"/>
                    </a:cubicBezTo>
                    <a:cubicBezTo>
                      <a:pt x="48672" y="50230"/>
                      <a:pt x="40929" y="65715"/>
                      <a:pt x="40929" y="65715"/>
                    </a:cubicBezTo>
                    <a:cubicBezTo>
                      <a:pt x="40929" y="65715"/>
                      <a:pt x="56376" y="67308"/>
                      <a:pt x="54835" y="70406"/>
                    </a:cubicBezTo>
                    <a:cubicBezTo>
                      <a:pt x="53294" y="73503"/>
                      <a:pt x="34704" y="96730"/>
                      <a:pt x="31607" y="95182"/>
                    </a:cubicBezTo>
                    <a:cubicBezTo>
                      <a:pt x="28511" y="93634"/>
                      <a:pt x="23895" y="65715"/>
                      <a:pt x="23895" y="65715"/>
                    </a:cubicBezTo>
                    <a:cubicBezTo>
                      <a:pt x="23895" y="65715"/>
                      <a:pt x="13056" y="57972"/>
                      <a:pt x="13056" y="54875"/>
                    </a:cubicBezTo>
                    <a:cubicBezTo>
                      <a:pt x="13056" y="51778"/>
                      <a:pt x="22316" y="34790"/>
                      <a:pt x="22316" y="34790"/>
                    </a:cubicBezTo>
                    <a:lnTo>
                      <a:pt x="2178" y="34783"/>
                    </a:lnTo>
                    <a:lnTo>
                      <a:pt x="636" y="11561"/>
                    </a:lnTo>
                    <a:close/>
                  </a:path>
                </a:pathLst>
              </a:custGeom>
              <a:solidFill>
                <a:srgbClr val="EFEAD3"/>
              </a:solidFill>
              <a:ln w="8000" cap="flat">
                <a:noFill/>
                <a:miter lim="800000"/>
              </a:ln>
            </p:spPr>
          </p:sp>
          <p:sp>
            <p:nvSpPr>
              <p:cNvPr id="1677" name="Freeform 1676"/>
              <p:cNvSpPr/>
              <p:nvPr/>
            </p:nvSpPr>
            <p:spPr>
              <a:xfrm>
                <a:off x="8305739" y="2635075"/>
                <a:ext cx="66200" cy="56134"/>
              </a:xfrm>
              <a:custGeom>
                <a:avLst/>
                <a:gdLst/>
                <a:ahLst/>
                <a:cxnLst/>
                <a:rect l="0" t="0" r="0" b="0"/>
                <a:pathLst>
                  <a:path w="66200" h="56134">
                    <a:moveTo>
                      <a:pt x="1154" y="56134"/>
                    </a:moveTo>
                    <a:lnTo>
                      <a:pt x="11993" y="25164"/>
                    </a:lnTo>
                    <a:cubicBezTo>
                      <a:pt x="11993" y="25164"/>
                      <a:pt x="15090" y="32906"/>
                      <a:pt x="22833" y="25164"/>
                    </a:cubicBezTo>
                    <a:cubicBezTo>
                      <a:pt x="30576" y="17421"/>
                      <a:pt x="31350" y="5807"/>
                      <a:pt x="34447" y="2710"/>
                    </a:cubicBezTo>
                    <a:cubicBezTo>
                      <a:pt x="37544" y="-387"/>
                      <a:pt x="48384" y="-387"/>
                      <a:pt x="48384" y="-387"/>
                    </a:cubicBezTo>
                    <a:cubicBezTo>
                      <a:pt x="48384" y="-387"/>
                      <a:pt x="63095" y="9678"/>
                      <a:pt x="63095" y="18970"/>
                    </a:cubicBezTo>
                    <a:cubicBezTo>
                      <a:pt x="63095" y="28261"/>
                      <a:pt x="66200" y="49940"/>
                      <a:pt x="66200" y="46843"/>
                    </a:cubicBezTo>
                    <a:cubicBezTo>
                      <a:pt x="66200" y="43746"/>
                      <a:pt x="48384" y="12775"/>
                      <a:pt x="48384" y="12775"/>
                    </a:cubicBezTo>
                    <a:cubicBezTo>
                      <a:pt x="48384" y="12775"/>
                      <a:pt x="42190" y="15098"/>
                      <a:pt x="38318" y="18970"/>
                    </a:cubicBezTo>
                    <a:cubicBezTo>
                      <a:pt x="34447" y="22841"/>
                      <a:pt x="27479" y="29809"/>
                      <a:pt x="29414" y="31745"/>
                    </a:cubicBezTo>
                    <a:cubicBezTo>
                      <a:pt x="29414" y="31745"/>
                      <a:pt x="22833" y="15872"/>
                      <a:pt x="22833" y="25164"/>
                    </a:cubicBezTo>
                    <a:cubicBezTo>
                      <a:pt x="22833" y="34455"/>
                      <a:pt x="18187" y="44783"/>
                      <a:pt x="15090" y="42197"/>
                    </a:cubicBezTo>
                    <a:cubicBezTo>
                      <a:pt x="11993" y="39612"/>
                      <a:pt x="-4529" y="56134"/>
                      <a:pt x="1154" y="56134"/>
                    </a:cubicBezTo>
                    <a:close/>
                  </a:path>
                </a:pathLst>
              </a:custGeom>
              <a:solidFill>
                <a:srgbClr val="EFEAD3">
                  <a:alpha val="8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78" name="Freeform 1677"/>
              <p:cNvSpPr/>
              <p:nvPr/>
            </p:nvSpPr>
            <p:spPr>
              <a:xfrm>
                <a:off x="7798541" y="2660730"/>
                <a:ext cx="41907" cy="85846"/>
              </a:xfrm>
              <a:custGeom>
                <a:avLst/>
                <a:gdLst/>
                <a:ahLst/>
                <a:cxnLst/>
                <a:rect l="0" t="0" r="0" b="0"/>
                <a:pathLst>
                  <a:path w="41907" h="85846">
                    <a:moveTo>
                      <a:pt x="26760" y="1065"/>
                    </a:moveTo>
                    <a:cubicBezTo>
                      <a:pt x="34503" y="-2033"/>
                      <a:pt x="36577" y="7935"/>
                      <a:pt x="36577" y="7935"/>
                    </a:cubicBezTo>
                    <a:lnTo>
                      <a:pt x="27286" y="21872"/>
                    </a:lnTo>
                    <a:cubicBezTo>
                      <a:pt x="27286" y="21872"/>
                      <a:pt x="39675" y="34260"/>
                      <a:pt x="42000" y="36583"/>
                    </a:cubicBezTo>
                    <a:cubicBezTo>
                      <a:pt x="44321" y="38906"/>
                      <a:pt x="22115" y="58360"/>
                      <a:pt x="22115" y="58360"/>
                    </a:cubicBezTo>
                    <a:cubicBezTo>
                      <a:pt x="22115" y="58360"/>
                      <a:pt x="30624" y="82362"/>
                      <a:pt x="29083" y="85459"/>
                    </a:cubicBezTo>
                    <a:cubicBezTo>
                      <a:pt x="27542" y="88556"/>
                      <a:pt x="3532" y="73845"/>
                      <a:pt x="435" y="72297"/>
                    </a:cubicBezTo>
                    <a:cubicBezTo>
                      <a:pt x="-2662" y="70748"/>
                      <a:pt x="15921" y="47521"/>
                      <a:pt x="15921" y="47521"/>
                    </a:cubicBezTo>
                    <a:cubicBezTo>
                      <a:pt x="15921" y="47521"/>
                      <a:pt x="20566" y="39778"/>
                      <a:pt x="20566" y="36681"/>
                    </a:cubicBezTo>
                    <a:cubicBezTo>
                      <a:pt x="20566" y="33584"/>
                      <a:pt x="13350" y="31163"/>
                      <a:pt x="13350" y="31163"/>
                    </a:cubicBezTo>
                    <a:lnTo>
                      <a:pt x="22115" y="18098"/>
                    </a:lnTo>
                    <a:lnTo>
                      <a:pt x="26760" y="1065"/>
                    </a:lnTo>
                    <a:close/>
                  </a:path>
                </a:pathLst>
              </a:custGeom>
              <a:solidFill>
                <a:srgbClr val="EFEAD3"/>
              </a:solidFill>
              <a:ln w="8000" cap="flat">
                <a:noFill/>
                <a:miter lim="800000"/>
              </a:ln>
            </p:spPr>
          </p:sp>
          <p:sp>
            <p:nvSpPr>
              <p:cNvPr id="1679" name="Freeform 1678"/>
              <p:cNvSpPr/>
              <p:nvPr/>
            </p:nvSpPr>
            <p:spPr>
              <a:xfrm>
                <a:off x="7730696" y="2726447"/>
                <a:ext cx="38713" cy="95041"/>
              </a:xfrm>
              <a:custGeom>
                <a:avLst/>
                <a:gdLst/>
                <a:ahLst/>
                <a:cxnLst/>
                <a:rect l="0" t="0" r="0" b="0"/>
                <a:pathLst>
                  <a:path w="38713" h="95041">
                    <a:moveTo>
                      <a:pt x="24916" y="386"/>
                    </a:moveTo>
                    <a:cubicBezTo>
                      <a:pt x="32658" y="-2711"/>
                      <a:pt x="38853" y="12780"/>
                      <a:pt x="38853" y="12780"/>
                    </a:cubicBezTo>
                    <a:lnTo>
                      <a:pt x="24916" y="39099"/>
                    </a:lnTo>
                    <a:cubicBezTo>
                      <a:pt x="24916" y="39099"/>
                      <a:pt x="31636" y="36679"/>
                      <a:pt x="33959" y="39002"/>
                    </a:cubicBezTo>
                    <a:cubicBezTo>
                      <a:pt x="36282" y="41324"/>
                      <a:pt x="28538" y="56810"/>
                      <a:pt x="28538" y="56810"/>
                    </a:cubicBezTo>
                    <a:cubicBezTo>
                      <a:pt x="28538" y="56810"/>
                      <a:pt x="28005" y="91749"/>
                      <a:pt x="26464" y="94846"/>
                    </a:cubicBezTo>
                    <a:cubicBezTo>
                      <a:pt x="24924" y="97944"/>
                      <a:pt x="8408" y="80038"/>
                      <a:pt x="5311" y="78489"/>
                    </a:cubicBezTo>
                    <a:cubicBezTo>
                      <a:pt x="2214" y="76940"/>
                      <a:pt x="11505" y="56810"/>
                      <a:pt x="11505" y="56810"/>
                    </a:cubicBezTo>
                    <a:cubicBezTo>
                      <a:pt x="11505" y="56810"/>
                      <a:pt x="666" y="49067"/>
                      <a:pt x="666" y="45970"/>
                    </a:cubicBezTo>
                    <a:cubicBezTo>
                      <a:pt x="666" y="42873"/>
                      <a:pt x="5311" y="33582"/>
                      <a:pt x="5311" y="33582"/>
                    </a:cubicBezTo>
                    <a:lnTo>
                      <a:pt x="666" y="14999"/>
                    </a:lnTo>
                    <a:lnTo>
                      <a:pt x="24916" y="386"/>
                    </a:lnTo>
                    <a:close/>
                  </a:path>
                </a:pathLst>
              </a:custGeom>
              <a:solidFill>
                <a:srgbClr val="EFEAD3">
                  <a:alpha val="8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80" name="Freeform 1679"/>
              <p:cNvSpPr/>
              <p:nvPr/>
            </p:nvSpPr>
            <p:spPr>
              <a:xfrm>
                <a:off x="7888545" y="2796614"/>
                <a:ext cx="40649" cy="96879"/>
              </a:xfrm>
              <a:custGeom>
                <a:avLst/>
                <a:gdLst/>
                <a:ahLst/>
                <a:cxnLst/>
                <a:rect l="0" t="0" r="0" b="0"/>
                <a:pathLst>
                  <a:path w="40649" h="96879">
                    <a:moveTo>
                      <a:pt x="14703" y="579"/>
                    </a:moveTo>
                    <a:cubicBezTo>
                      <a:pt x="22446" y="-2518"/>
                      <a:pt x="38953" y="9194"/>
                      <a:pt x="38953" y="9194"/>
                    </a:cubicBezTo>
                    <a:lnTo>
                      <a:pt x="25542" y="28453"/>
                    </a:lnTo>
                    <a:cubicBezTo>
                      <a:pt x="25542" y="28453"/>
                      <a:pt x="37931" y="40841"/>
                      <a:pt x="40253" y="43164"/>
                    </a:cubicBezTo>
                    <a:cubicBezTo>
                      <a:pt x="42576" y="45487"/>
                      <a:pt x="34833" y="60972"/>
                      <a:pt x="34833" y="60972"/>
                    </a:cubicBezTo>
                    <a:cubicBezTo>
                      <a:pt x="34833" y="60972"/>
                      <a:pt x="34300" y="92814"/>
                      <a:pt x="32759" y="95911"/>
                    </a:cubicBezTo>
                    <a:cubicBezTo>
                      <a:pt x="31219" y="99010"/>
                      <a:pt x="3337" y="88168"/>
                      <a:pt x="240" y="86620"/>
                    </a:cubicBezTo>
                    <a:cubicBezTo>
                      <a:pt x="-2857" y="85071"/>
                      <a:pt x="17800" y="60972"/>
                      <a:pt x="17800" y="60972"/>
                    </a:cubicBezTo>
                    <a:cubicBezTo>
                      <a:pt x="17800" y="60972"/>
                      <a:pt x="6960" y="53229"/>
                      <a:pt x="6960" y="50132"/>
                    </a:cubicBezTo>
                    <a:cubicBezTo>
                      <a:pt x="6960" y="47035"/>
                      <a:pt x="11606" y="37744"/>
                      <a:pt x="11606" y="37744"/>
                    </a:cubicBezTo>
                    <a:lnTo>
                      <a:pt x="6960" y="19162"/>
                    </a:lnTo>
                    <a:lnTo>
                      <a:pt x="14703" y="579"/>
                    </a:lnTo>
                    <a:close/>
                  </a:path>
                </a:pathLst>
              </a:custGeom>
              <a:solidFill>
                <a:srgbClr val="EFEAD3"/>
              </a:solidFill>
              <a:ln w="8000" cap="flat">
                <a:noFill/>
                <a:miter lim="800000"/>
              </a:ln>
            </p:spPr>
          </p:sp>
          <p:sp>
            <p:nvSpPr>
              <p:cNvPr id="1681" name="Freeform 1680"/>
              <p:cNvSpPr/>
              <p:nvPr/>
            </p:nvSpPr>
            <p:spPr>
              <a:xfrm>
                <a:off x="7873158" y="2436583"/>
                <a:ext cx="29712" cy="57295"/>
              </a:xfrm>
              <a:custGeom>
                <a:avLst/>
                <a:gdLst/>
                <a:ahLst/>
                <a:cxnLst/>
                <a:rect l="0" t="0" r="0" b="0"/>
                <a:pathLst>
                  <a:path w="29712" h="57295">
                    <a:moveTo>
                      <a:pt x="144" y="3774"/>
                    </a:moveTo>
                    <a:cubicBezTo>
                      <a:pt x="7887" y="676"/>
                      <a:pt x="17179" y="677"/>
                      <a:pt x="17179" y="677"/>
                    </a:cubicBezTo>
                    <a:lnTo>
                      <a:pt x="18727" y="13065"/>
                    </a:lnTo>
                    <a:cubicBezTo>
                      <a:pt x="18727" y="13065"/>
                      <a:pt x="25696" y="27776"/>
                      <a:pt x="28018" y="30099"/>
                    </a:cubicBezTo>
                    <a:cubicBezTo>
                      <a:pt x="30342" y="32422"/>
                      <a:pt x="29567" y="48681"/>
                      <a:pt x="29567" y="48681"/>
                    </a:cubicBezTo>
                    <a:lnTo>
                      <a:pt x="17179" y="57972"/>
                    </a:lnTo>
                    <a:cubicBezTo>
                      <a:pt x="17179" y="57972"/>
                      <a:pt x="2219" y="52454"/>
                      <a:pt x="2219" y="49357"/>
                    </a:cubicBezTo>
                    <a:cubicBezTo>
                      <a:pt x="2219" y="46260"/>
                      <a:pt x="6866" y="36969"/>
                      <a:pt x="6866" y="36969"/>
                    </a:cubicBezTo>
                    <a:lnTo>
                      <a:pt x="2219" y="18387"/>
                    </a:lnTo>
                    <a:lnTo>
                      <a:pt x="144" y="3774"/>
                    </a:lnTo>
                    <a:close/>
                  </a:path>
                </a:pathLst>
              </a:custGeom>
              <a:solidFill>
                <a:srgbClr val="EFEAD3">
                  <a:alpha val="6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82" name="Freeform 1681"/>
              <p:cNvSpPr/>
              <p:nvPr/>
            </p:nvSpPr>
            <p:spPr>
              <a:xfrm>
                <a:off x="7980006" y="2620761"/>
                <a:ext cx="49843" cy="81394"/>
              </a:xfrm>
              <a:custGeom>
                <a:avLst/>
                <a:gdLst/>
                <a:ahLst/>
                <a:cxnLst/>
                <a:rect l="0" t="0" r="0" b="0"/>
                <a:pathLst>
                  <a:path w="49843" h="81394">
                    <a:moveTo>
                      <a:pt x="15630" y="775"/>
                    </a:moveTo>
                    <a:cubicBezTo>
                      <a:pt x="23373" y="-2323"/>
                      <a:pt x="40932" y="4548"/>
                      <a:pt x="40932" y="4548"/>
                    </a:cubicBezTo>
                    <a:lnTo>
                      <a:pt x="31641" y="18485"/>
                    </a:lnTo>
                    <a:cubicBezTo>
                      <a:pt x="31641" y="18485"/>
                      <a:pt x="44030" y="30873"/>
                      <a:pt x="46352" y="33196"/>
                    </a:cubicBezTo>
                    <a:cubicBezTo>
                      <a:pt x="48676" y="35519"/>
                      <a:pt x="40932" y="51004"/>
                      <a:pt x="40932" y="51004"/>
                    </a:cubicBezTo>
                    <a:cubicBezTo>
                      <a:pt x="40932" y="51004"/>
                      <a:pt x="51765" y="68037"/>
                      <a:pt x="50224" y="71135"/>
                    </a:cubicBezTo>
                    <a:cubicBezTo>
                      <a:pt x="48684" y="74232"/>
                      <a:pt x="32664" y="82846"/>
                      <a:pt x="29567" y="81298"/>
                    </a:cubicBezTo>
                    <a:cubicBezTo>
                      <a:pt x="26470" y="79748"/>
                      <a:pt x="23899" y="51004"/>
                      <a:pt x="23899" y="51004"/>
                    </a:cubicBezTo>
                    <a:cubicBezTo>
                      <a:pt x="23899" y="51004"/>
                      <a:pt x="13060" y="43261"/>
                      <a:pt x="13060" y="40164"/>
                    </a:cubicBezTo>
                    <a:cubicBezTo>
                      <a:pt x="13060" y="37067"/>
                      <a:pt x="17705" y="27776"/>
                      <a:pt x="17705" y="27776"/>
                    </a:cubicBezTo>
                    <a:lnTo>
                      <a:pt x="145" y="16260"/>
                    </a:lnTo>
                    <a:lnTo>
                      <a:pt x="15630" y="775"/>
                    </a:lnTo>
                    <a:close/>
                  </a:path>
                </a:pathLst>
              </a:custGeom>
              <a:solidFill>
                <a:srgbClr val="EFEAD3"/>
              </a:solidFill>
              <a:ln w="8000" cap="flat">
                <a:noFill/>
                <a:miter lim="800000"/>
              </a:ln>
            </p:spPr>
          </p:sp>
          <p:sp>
            <p:nvSpPr>
              <p:cNvPr id="1683" name="Freeform 1682"/>
              <p:cNvSpPr/>
              <p:nvPr/>
            </p:nvSpPr>
            <p:spPr>
              <a:xfrm>
                <a:off x="7936887" y="2400573"/>
                <a:ext cx="57393" cy="31842"/>
              </a:xfrm>
              <a:custGeom>
                <a:avLst/>
                <a:gdLst/>
                <a:ahLst/>
                <a:cxnLst/>
                <a:rect l="0" t="0" r="0" b="0"/>
                <a:pathLst>
                  <a:path w="57393" h="31842">
                    <a:moveTo>
                      <a:pt x="1458" y="21717"/>
                    </a:moveTo>
                    <a:cubicBezTo>
                      <a:pt x="9461" y="13713"/>
                      <a:pt x="21850" y="-4608"/>
                      <a:pt x="21850" y="1325"/>
                    </a:cubicBezTo>
                    <a:cubicBezTo>
                      <a:pt x="21850" y="7258"/>
                      <a:pt x="11271" y="22483"/>
                      <a:pt x="21850" y="11904"/>
                    </a:cubicBezTo>
                    <a:cubicBezTo>
                      <a:pt x="32428" y="1325"/>
                      <a:pt x="37074" y="1325"/>
                      <a:pt x="37074" y="1325"/>
                    </a:cubicBezTo>
                    <a:cubicBezTo>
                      <a:pt x="37074" y="1325"/>
                      <a:pt x="33977" y="21195"/>
                      <a:pt x="37074" y="16549"/>
                    </a:cubicBezTo>
                    <a:cubicBezTo>
                      <a:pt x="40171" y="11904"/>
                      <a:pt x="60574" y="1325"/>
                      <a:pt x="57205" y="1325"/>
                    </a:cubicBezTo>
                    <a:cubicBezTo>
                      <a:pt x="53835" y="1325"/>
                      <a:pt x="52559" y="21195"/>
                      <a:pt x="52559" y="27389"/>
                    </a:cubicBezTo>
                    <a:cubicBezTo>
                      <a:pt x="52559" y="33583"/>
                      <a:pt x="52540" y="33061"/>
                      <a:pt x="44807" y="27389"/>
                    </a:cubicBezTo>
                    <a:cubicBezTo>
                      <a:pt x="37074" y="21717"/>
                      <a:pt x="30889" y="21708"/>
                      <a:pt x="21850" y="27389"/>
                    </a:cubicBezTo>
                    <a:cubicBezTo>
                      <a:pt x="12811" y="33070"/>
                      <a:pt x="-5514" y="32806"/>
                      <a:pt x="1458" y="21717"/>
                    </a:cubicBezTo>
                    <a:close/>
                  </a:path>
                </a:pathLst>
              </a:custGeom>
              <a:solidFill>
                <a:srgbClr val="EFEAD3">
                  <a:alpha val="6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84" name="Freeform 1683"/>
              <p:cNvSpPr/>
              <p:nvPr/>
            </p:nvSpPr>
            <p:spPr>
              <a:xfrm>
                <a:off x="7963132" y="2494552"/>
                <a:ext cx="72975" cy="41810"/>
              </a:xfrm>
              <a:custGeom>
                <a:avLst/>
                <a:gdLst/>
                <a:ahLst/>
                <a:cxnLst/>
                <a:rect l="0" t="0" r="0" b="0"/>
                <a:pathLst>
                  <a:path w="72975" h="41810">
                    <a:moveTo>
                      <a:pt x="11597" y="42579"/>
                    </a:moveTo>
                    <a:cubicBezTo>
                      <a:pt x="7731" y="38713"/>
                      <a:pt x="0" y="32519"/>
                      <a:pt x="0" y="32519"/>
                    </a:cubicBezTo>
                    <a:lnTo>
                      <a:pt x="18561" y="18582"/>
                    </a:lnTo>
                    <a:cubicBezTo>
                      <a:pt x="18561" y="18582"/>
                      <a:pt x="15454" y="15504"/>
                      <a:pt x="18561" y="12398"/>
                    </a:cubicBezTo>
                    <a:cubicBezTo>
                      <a:pt x="21668" y="9291"/>
                      <a:pt x="27862" y="6184"/>
                      <a:pt x="30959" y="9291"/>
                    </a:cubicBezTo>
                    <a:cubicBezTo>
                      <a:pt x="34056" y="12398"/>
                      <a:pt x="43347" y="9291"/>
                      <a:pt x="41799" y="4645"/>
                    </a:cubicBezTo>
                    <a:cubicBezTo>
                      <a:pt x="40250" y="0"/>
                      <a:pt x="51090" y="-3107"/>
                      <a:pt x="55735" y="4645"/>
                    </a:cubicBezTo>
                    <a:cubicBezTo>
                      <a:pt x="60381" y="12398"/>
                      <a:pt x="78964" y="23228"/>
                      <a:pt x="71995" y="20905"/>
                    </a:cubicBezTo>
                    <a:cubicBezTo>
                      <a:pt x="65026" y="18582"/>
                      <a:pt x="53412" y="16259"/>
                      <a:pt x="47993" y="18582"/>
                    </a:cubicBezTo>
                    <a:cubicBezTo>
                      <a:pt x="42573" y="20905"/>
                      <a:pt x="37144" y="24796"/>
                      <a:pt x="36369" y="30206"/>
                    </a:cubicBezTo>
                    <a:cubicBezTo>
                      <a:pt x="35595" y="35616"/>
                      <a:pt x="17008" y="37169"/>
                      <a:pt x="11597" y="42579"/>
                    </a:cubicBezTo>
                    <a:close/>
                  </a:path>
                </a:pathLst>
              </a:custGeom>
              <a:solidFill>
                <a:srgbClr val="EFEAD3">
                  <a:alpha val="8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85" name="Freeform 1684"/>
              <p:cNvSpPr/>
              <p:nvPr/>
            </p:nvSpPr>
            <p:spPr>
              <a:xfrm>
                <a:off x="7740426" y="2535981"/>
                <a:ext cx="67458" cy="37842"/>
              </a:xfrm>
              <a:custGeom>
                <a:avLst/>
                <a:gdLst/>
                <a:ahLst/>
                <a:cxnLst/>
                <a:rect l="0" t="0" r="0" b="0"/>
                <a:pathLst>
                  <a:path w="67458" h="37842">
                    <a:moveTo>
                      <a:pt x="2805" y="17420"/>
                    </a:moveTo>
                    <a:cubicBezTo>
                      <a:pt x="7450" y="6581"/>
                      <a:pt x="25258" y="-2710"/>
                      <a:pt x="25258" y="1161"/>
                    </a:cubicBezTo>
                    <a:cubicBezTo>
                      <a:pt x="25258" y="5032"/>
                      <a:pt x="21774" y="19356"/>
                      <a:pt x="25258" y="15872"/>
                    </a:cubicBezTo>
                    <a:cubicBezTo>
                      <a:pt x="28742" y="12388"/>
                      <a:pt x="35324" y="8129"/>
                      <a:pt x="41518" y="8129"/>
                    </a:cubicBezTo>
                    <a:cubicBezTo>
                      <a:pt x="47712" y="8129"/>
                      <a:pt x="55455" y="12775"/>
                      <a:pt x="53906" y="15872"/>
                    </a:cubicBezTo>
                    <a:cubicBezTo>
                      <a:pt x="52358" y="18969"/>
                      <a:pt x="43066" y="20517"/>
                      <a:pt x="53906" y="20517"/>
                    </a:cubicBezTo>
                    <a:cubicBezTo>
                      <a:pt x="64746" y="20517"/>
                      <a:pt x="67837" y="17420"/>
                      <a:pt x="67837" y="20517"/>
                    </a:cubicBezTo>
                    <a:cubicBezTo>
                      <a:pt x="67837" y="23614"/>
                      <a:pt x="66294" y="37551"/>
                      <a:pt x="61649" y="37551"/>
                    </a:cubicBezTo>
                    <a:cubicBezTo>
                      <a:pt x="57003" y="37551"/>
                      <a:pt x="41518" y="36003"/>
                      <a:pt x="41518" y="32131"/>
                    </a:cubicBezTo>
                    <a:cubicBezTo>
                      <a:pt x="41518" y="28260"/>
                      <a:pt x="25258" y="30583"/>
                      <a:pt x="25258" y="30583"/>
                    </a:cubicBezTo>
                    <a:lnTo>
                      <a:pt x="17516" y="32131"/>
                    </a:lnTo>
                    <a:cubicBezTo>
                      <a:pt x="17516" y="32131"/>
                      <a:pt x="4353" y="37551"/>
                      <a:pt x="1256" y="37551"/>
                    </a:cubicBezTo>
                    <a:cubicBezTo>
                      <a:pt x="-1841" y="37551"/>
                      <a:pt x="2805" y="17420"/>
                      <a:pt x="2805" y="17420"/>
                    </a:cubicBezTo>
                    <a:close/>
                  </a:path>
                </a:pathLst>
              </a:custGeom>
              <a:solidFill>
                <a:srgbClr val="EFEAD3">
                  <a:alpha val="8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86" name="Freeform 1685"/>
              <p:cNvSpPr/>
              <p:nvPr/>
            </p:nvSpPr>
            <p:spPr>
              <a:xfrm>
                <a:off x="7655924" y="2635458"/>
                <a:ext cx="59619" cy="40552"/>
              </a:xfrm>
              <a:custGeom>
                <a:avLst/>
                <a:gdLst/>
                <a:ahLst/>
                <a:cxnLst/>
                <a:rect l="0" t="0" r="0" b="0"/>
                <a:pathLst>
                  <a:path w="59619" h="40552">
                    <a:moveTo>
                      <a:pt x="48585" y="0"/>
                    </a:moveTo>
                    <a:cubicBezTo>
                      <a:pt x="52457" y="3871"/>
                      <a:pt x="64071" y="18582"/>
                      <a:pt x="57876" y="18582"/>
                    </a:cubicBezTo>
                    <a:cubicBezTo>
                      <a:pt x="51682" y="18582"/>
                      <a:pt x="45488" y="15485"/>
                      <a:pt x="45488" y="15485"/>
                    </a:cubicBezTo>
                    <a:cubicBezTo>
                      <a:pt x="45488" y="15485"/>
                      <a:pt x="37746" y="15485"/>
                      <a:pt x="36197" y="18582"/>
                    </a:cubicBezTo>
                    <a:cubicBezTo>
                      <a:pt x="34648" y="21679"/>
                      <a:pt x="26132" y="26325"/>
                      <a:pt x="26132" y="22453"/>
                    </a:cubicBezTo>
                    <a:cubicBezTo>
                      <a:pt x="26132" y="18582"/>
                      <a:pt x="20712" y="12388"/>
                      <a:pt x="19163" y="15485"/>
                    </a:cubicBezTo>
                    <a:cubicBezTo>
                      <a:pt x="17615" y="18582"/>
                      <a:pt x="17615" y="24776"/>
                      <a:pt x="14517" y="26325"/>
                    </a:cubicBezTo>
                    <a:cubicBezTo>
                      <a:pt x="11420" y="27873"/>
                      <a:pt x="3678" y="30970"/>
                      <a:pt x="5226" y="29422"/>
                    </a:cubicBezTo>
                    <a:cubicBezTo>
                      <a:pt x="5226" y="29422"/>
                      <a:pt x="8323" y="48004"/>
                      <a:pt x="3678" y="37164"/>
                    </a:cubicBezTo>
                    <a:cubicBezTo>
                      <a:pt x="-968" y="26325"/>
                      <a:pt x="-194" y="11614"/>
                      <a:pt x="-194" y="11614"/>
                    </a:cubicBezTo>
                    <a:lnTo>
                      <a:pt x="19163" y="15485"/>
                    </a:lnTo>
                    <a:lnTo>
                      <a:pt x="26132" y="0"/>
                    </a:lnTo>
                    <a:lnTo>
                      <a:pt x="32326" y="2322"/>
                    </a:lnTo>
                    <a:lnTo>
                      <a:pt x="48585" y="0"/>
                    </a:lnTo>
                    <a:close/>
                  </a:path>
                </a:pathLst>
              </a:custGeom>
              <a:solidFill>
                <a:srgbClr val="EFEAD3">
                  <a:alpha val="6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87" name="Freeform 1686"/>
              <p:cNvSpPr/>
              <p:nvPr/>
            </p:nvSpPr>
            <p:spPr>
              <a:xfrm>
                <a:off x="7715359" y="2498032"/>
                <a:ext cx="41810" cy="24583"/>
              </a:xfrm>
              <a:custGeom>
                <a:avLst/>
                <a:gdLst/>
                <a:ahLst/>
                <a:cxnLst/>
                <a:rect l="0" t="0" r="0" b="0"/>
                <a:pathLst>
                  <a:path w="41810" h="24583">
                    <a:moveTo>
                      <a:pt x="14711" y="3483"/>
                    </a:moveTo>
                    <a:cubicBezTo>
                      <a:pt x="23228" y="-5033"/>
                      <a:pt x="27874" y="3483"/>
                      <a:pt x="27874" y="3483"/>
                    </a:cubicBezTo>
                    <a:lnTo>
                      <a:pt x="38713" y="3483"/>
                    </a:lnTo>
                    <a:cubicBezTo>
                      <a:pt x="38713" y="3483"/>
                      <a:pt x="41810" y="7355"/>
                      <a:pt x="41810" y="10452"/>
                    </a:cubicBezTo>
                    <a:cubicBezTo>
                      <a:pt x="41810" y="13549"/>
                      <a:pt x="38713" y="21292"/>
                      <a:pt x="34842" y="23614"/>
                    </a:cubicBezTo>
                    <a:cubicBezTo>
                      <a:pt x="30971" y="25937"/>
                      <a:pt x="27099" y="22066"/>
                      <a:pt x="23615" y="18582"/>
                    </a:cubicBezTo>
                    <a:cubicBezTo>
                      <a:pt x="20131" y="15097"/>
                      <a:pt x="18582" y="18195"/>
                      <a:pt x="14711" y="16646"/>
                    </a:cubicBezTo>
                    <a:cubicBezTo>
                      <a:pt x="10840" y="15097"/>
                      <a:pt x="0" y="13549"/>
                      <a:pt x="0" y="13549"/>
                    </a:cubicBezTo>
                    <a:lnTo>
                      <a:pt x="14711" y="3483"/>
                    </a:lnTo>
                    <a:close/>
                  </a:path>
                </a:pathLst>
              </a:custGeom>
              <a:solidFill>
                <a:srgbClr val="EFEAD3">
                  <a:alpha val="4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88" name="Freeform 1687"/>
              <p:cNvSpPr/>
              <p:nvPr/>
            </p:nvSpPr>
            <p:spPr>
              <a:xfrm>
                <a:off x="7775750" y="2376867"/>
                <a:ext cx="25067" cy="13550"/>
              </a:xfrm>
              <a:custGeom>
                <a:avLst/>
                <a:gdLst/>
                <a:ahLst/>
                <a:cxnLst/>
                <a:rect l="0" t="0" r="0" b="0"/>
                <a:pathLst>
                  <a:path w="25067" h="13550">
                    <a:moveTo>
                      <a:pt x="0" y="10840"/>
                    </a:moveTo>
                    <a:cubicBezTo>
                      <a:pt x="0" y="10840"/>
                      <a:pt x="0" y="-774"/>
                      <a:pt x="11620" y="-774"/>
                    </a:cubicBezTo>
                    <a:cubicBezTo>
                      <a:pt x="23234" y="-774"/>
                      <a:pt x="27879" y="10840"/>
                      <a:pt x="23234" y="10840"/>
                    </a:cubicBezTo>
                    <a:cubicBezTo>
                      <a:pt x="18588" y="10840"/>
                      <a:pt x="6200" y="17034"/>
                      <a:pt x="0" y="10840"/>
                    </a:cubicBezTo>
                    <a:close/>
                  </a:path>
                </a:pathLst>
              </a:custGeom>
              <a:solidFill>
                <a:srgbClr val="EFEAD3">
                  <a:alpha val="4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89" name="Freeform 1688"/>
              <p:cNvSpPr/>
              <p:nvPr/>
            </p:nvSpPr>
            <p:spPr>
              <a:xfrm>
                <a:off x="7647225" y="2335054"/>
                <a:ext cx="23228" cy="22647"/>
              </a:xfrm>
              <a:custGeom>
                <a:avLst/>
                <a:gdLst/>
                <a:ahLst/>
                <a:cxnLst/>
                <a:rect l="0" t="0" r="0" b="0"/>
                <a:pathLst>
                  <a:path w="23228" h="22647">
                    <a:moveTo>
                      <a:pt x="18582" y="0"/>
                    </a:moveTo>
                    <a:lnTo>
                      <a:pt x="23731" y="18070"/>
                    </a:lnTo>
                    <a:cubicBezTo>
                      <a:pt x="23731" y="18070"/>
                      <a:pt x="14973" y="25288"/>
                      <a:pt x="13937" y="21679"/>
                    </a:cubicBezTo>
                    <a:cubicBezTo>
                      <a:pt x="12900" y="18070"/>
                      <a:pt x="0" y="3096"/>
                      <a:pt x="0" y="3096"/>
                    </a:cubicBezTo>
                    <a:lnTo>
                      <a:pt x="18582" y="0"/>
                    </a:lnTo>
                    <a:close/>
                  </a:path>
                </a:pathLst>
              </a:custGeom>
              <a:solidFill>
                <a:srgbClr val="EFEAD3">
                  <a:alpha val="39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90" name="Freeform 1689"/>
              <p:cNvSpPr/>
              <p:nvPr/>
            </p:nvSpPr>
            <p:spPr>
              <a:xfrm>
                <a:off x="7568250" y="2414898"/>
                <a:ext cx="20131" cy="30099"/>
              </a:xfrm>
              <a:custGeom>
                <a:avLst/>
                <a:gdLst/>
                <a:ahLst/>
                <a:cxnLst/>
                <a:rect l="0" t="0" r="0" b="0"/>
                <a:pathLst>
                  <a:path w="20131" h="30099">
                    <a:moveTo>
                      <a:pt x="2323" y="-98"/>
                    </a:moveTo>
                    <a:lnTo>
                      <a:pt x="20131" y="14613"/>
                    </a:lnTo>
                    <a:cubicBezTo>
                      <a:pt x="20131" y="14613"/>
                      <a:pt x="15173" y="33839"/>
                      <a:pt x="15485" y="30099"/>
                    </a:cubicBezTo>
                    <a:cubicBezTo>
                      <a:pt x="17034" y="11516"/>
                      <a:pt x="0" y="10836"/>
                      <a:pt x="0" y="10836"/>
                    </a:cubicBezTo>
                    <a:lnTo>
                      <a:pt x="2323" y="-98"/>
                    </a:lnTo>
                    <a:close/>
                  </a:path>
                </a:pathLst>
              </a:custGeom>
              <a:solidFill>
                <a:srgbClr val="EFEAD3">
                  <a:alpha val="4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91" name="Freeform 1690"/>
              <p:cNvSpPr/>
              <p:nvPr/>
            </p:nvSpPr>
            <p:spPr>
              <a:xfrm>
                <a:off x="8219841" y="1985196"/>
                <a:ext cx="17698" cy="18582"/>
              </a:xfrm>
              <a:custGeom>
                <a:avLst/>
                <a:gdLst/>
                <a:ahLst/>
                <a:cxnLst/>
                <a:rect l="0" t="0" r="0" b="0"/>
                <a:pathLst>
                  <a:path w="17698" h="18582" fill="none">
                    <a:moveTo>
                      <a:pt x="-115" y="18250"/>
                    </a:moveTo>
                    <a:cubicBezTo>
                      <a:pt x="-115" y="18250"/>
                      <a:pt x="14928" y="9402"/>
                      <a:pt x="17920" y="-332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000" cap="flat">
                <a:solidFill>
                  <a:srgbClr val="C00000"/>
                </a:solidFill>
                <a:miter lim="800000"/>
              </a:ln>
            </p:spPr>
          </p:sp>
          <p:sp>
            <p:nvSpPr>
              <p:cNvPr id="1863" name="Text 1863"/>
              <p:cNvSpPr txBox="1"/>
              <p:nvPr/>
            </p:nvSpPr>
            <p:spPr>
              <a:xfrm>
                <a:off x="7549120" y="2919366"/>
                <a:ext cx="840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蛇 Snake</a:t>
                </a:r>
              </a:p>
            </p:txBody>
          </p:sp>
        </p:grpSp>
        <p:grpSp>
          <p:nvGrpSpPr>
            <p:cNvPr id="1692" name="Horse"/>
            <p:cNvGrpSpPr/>
            <p:nvPr/>
          </p:nvGrpSpPr>
          <p:grpSpPr>
            <a:xfrm>
              <a:off x="354996" y="3765000"/>
              <a:ext cx="1286504" cy="960000"/>
              <a:chOff x="354996" y="3765000"/>
              <a:chExt cx="1286504" cy="960000"/>
            </a:xfrm>
          </p:grpSpPr>
          <p:sp>
            <p:nvSpPr>
              <p:cNvPr id="1693" name="Freeform 1692"/>
              <p:cNvSpPr/>
              <p:nvPr/>
            </p:nvSpPr>
            <p:spPr>
              <a:xfrm>
                <a:off x="797763" y="4183398"/>
                <a:ext cx="233104" cy="438350"/>
              </a:xfrm>
              <a:custGeom>
                <a:avLst/>
                <a:gdLst/>
                <a:ahLst/>
                <a:cxnLst/>
                <a:rect l="0" t="0" r="0" b="0"/>
                <a:pathLst>
                  <a:path w="233104" h="438350">
                    <a:moveTo>
                      <a:pt x="190030" y="88683"/>
                    </a:moveTo>
                    <a:cubicBezTo>
                      <a:pt x="178629" y="100086"/>
                      <a:pt x="121619" y="126690"/>
                      <a:pt x="126687" y="162164"/>
                    </a:cubicBezTo>
                    <a:cubicBezTo>
                      <a:pt x="131754" y="197638"/>
                      <a:pt x="233104" y="311659"/>
                      <a:pt x="233104" y="321794"/>
                    </a:cubicBezTo>
                    <a:cubicBezTo>
                      <a:pt x="233104" y="331929"/>
                      <a:pt x="205233" y="407944"/>
                      <a:pt x="197632" y="415545"/>
                    </a:cubicBezTo>
                    <a:cubicBezTo>
                      <a:pt x="190030" y="423146"/>
                      <a:pt x="162159" y="438350"/>
                      <a:pt x="162159" y="438350"/>
                    </a:cubicBezTo>
                    <a:cubicBezTo>
                      <a:pt x="162159" y="438350"/>
                      <a:pt x="146957" y="385139"/>
                      <a:pt x="154558" y="385139"/>
                    </a:cubicBezTo>
                    <a:cubicBezTo>
                      <a:pt x="162159" y="385139"/>
                      <a:pt x="205233" y="344598"/>
                      <a:pt x="197632" y="329395"/>
                    </a:cubicBezTo>
                    <a:cubicBezTo>
                      <a:pt x="190030" y="314193"/>
                      <a:pt x="63344" y="195104"/>
                      <a:pt x="65877" y="197638"/>
                    </a:cubicBezTo>
                    <a:lnTo>
                      <a:pt x="0" y="0"/>
                    </a:lnTo>
                    <a:lnTo>
                      <a:pt x="190030" y="88683"/>
                    </a:lnTo>
                    <a:close/>
                  </a:path>
                </a:pathLst>
              </a:custGeom>
              <a:solidFill>
                <a:srgbClr val="320000"/>
              </a:solidFill>
              <a:ln w="8000" cap="flat">
                <a:noFill/>
                <a:miter lim="800000"/>
              </a:ln>
            </p:spPr>
          </p:sp>
          <p:sp>
            <p:nvSpPr>
              <p:cNvPr id="1694" name="Freeform 1693"/>
              <p:cNvSpPr/>
              <p:nvPr/>
            </p:nvSpPr>
            <p:spPr>
              <a:xfrm>
                <a:off x="1230401" y="3787490"/>
                <a:ext cx="377526" cy="243246"/>
              </a:xfrm>
              <a:custGeom>
                <a:avLst/>
                <a:gdLst/>
                <a:ahLst/>
                <a:cxnLst/>
                <a:rect l="0" t="0" r="0" b="0"/>
                <a:pathLst>
                  <a:path w="377526" h="243246">
                    <a:moveTo>
                      <a:pt x="378164" y="31042"/>
                    </a:moveTo>
                    <a:lnTo>
                      <a:pt x="338255" y="2112"/>
                    </a:lnTo>
                    <a:lnTo>
                      <a:pt x="330865" y="9503"/>
                    </a:lnTo>
                    <a:lnTo>
                      <a:pt x="320308" y="-1055"/>
                    </a:lnTo>
                    <a:lnTo>
                      <a:pt x="309750" y="9503"/>
                    </a:lnTo>
                    <a:lnTo>
                      <a:pt x="287580" y="2112"/>
                    </a:lnTo>
                    <a:lnTo>
                      <a:pt x="273856" y="15837"/>
                    </a:lnTo>
                    <a:lnTo>
                      <a:pt x="243240" y="15837"/>
                    </a:lnTo>
                    <a:cubicBezTo>
                      <a:pt x="243240" y="15837"/>
                      <a:pt x="259603" y="21644"/>
                      <a:pt x="255909" y="23227"/>
                    </a:cubicBezTo>
                    <a:cubicBezTo>
                      <a:pt x="252214" y="24811"/>
                      <a:pt x="215791" y="27450"/>
                      <a:pt x="215791" y="27450"/>
                    </a:cubicBezTo>
                    <a:cubicBezTo>
                      <a:pt x="215791" y="27450"/>
                      <a:pt x="226348" y="46454"/>
                      <a:pt x="228460" y="40120"/>
                    </a:cubicBezTo>
                    <a:cubicBezTo>
                      <a:pt x="230571" y="33785"/>
                      <a:pt x="177786" y="33785"/>
                      <a:pt x="177786" y="33785"/>
                    </a:cubicBezTo>
                    <a:cubicBezTo>
                      <a:pt x="177786" y="33785"/>
                      <a:pt x="211568" y="44342"/>
                      <a:pt x="205234" y="44342"/>
                    </a:cubicBezTo>
                    <a:cubicBezTo>
                      <a:pt x="198900" y="44342"/>
                      <a:pt x="158782" y="44342"/>
                      <a:pt x="158782" y="44342"/>
                    </a:cubicBezTo>
                    <a:lnTo>
                      <a:pt x="183063" y="60178"/>
                    </a:lnTo>
                    <a:lnTo>
                      <a:pt x="137667" y="60178"/>
                    </a:lnTo>
                    <a:lnTo>
                      <a:pt x="147697" y="70208"/>
                    </a:lnTo>
                    <a:cubicBezTo>
                      <a:pt x="147697" y="70208"/>
                      <a:pt x="112330" y="72320"/>
                      <a:pt x="116553" y="72320"/>
                    </a:cubicBezTo>
                    <a:cubicBezTo>
                      <a:pt x="120776" y="72320"/>
                      <a:pt x="133181" y="88948"/>
                      <a:pt x="133181" y="88948"/>
                    </a:cubicBezTo>
                    <a:cubicBezTo>
                      <a:pt x="133181" y="88948"/>
                      <a:pt x="90952" y="88948"/>
                      <a:pt x="99926" y="88948"/>
                    </a:cubicBezTo>
                    <a:cubicBezTo>
                      <a:pt x="108898" y="88948"/>
                      <a:pt x="127110" y="95018"/>
                      <a:pt x="121832" y="100298"/>
                    </a:cubicBezTo>
                    <a:cubicBezTo>
                      <a:pt x="116553" y="105576"/>
                      <a:pt x="80922" y="107951"/>
                      <a:pt x="80922" y="107951"/>
                    </a:cubicBezTo>
                    <a:lnTo>
                      <a:pt x="99926" y="122205"/>
                    </a:lnTo>
                    <a:lnTo>
                      <a:pt x="66670" y="122205"/>
                    </a:lnTo>
                    <a:lnTo>
                      <a:pt x="80922" y="141208"/>
                    </a:lnTo>
                    <a:lnTo>
                      <a:pt x="66670" y="131178"/>
                    </a:lnTo>
                    <a:lnTo>
                      <a:pt x="61655" y="149918"/>
                    </a:lnTo>
                    <a:lnTo>
                      <a:pt x="38957" y="149918"/>
                    </a:lnTo>
                    <a:lnTo>
                      <a:pt x="46876" y="175256"/>
                    </a:lnTo>
                    <a:lnTo>
                      <a:pt x="32095" y="171033"/>
                    </a:lnTo>
                    <a:lnTo>
                      <a:pt x="32095" y="190037"/>
                    </a:lnTo>
                    <a:lnTo>
                      <a:pt x="13092" y="190037"/>
                    </a:lnTo>
                    <a:lnTo>
                      <a:pt x="13092" y="213263"/>
                    </a:lnTo>
                    <a:lnTo>
                      <a:pt x="2534" y="209040"/>
                    </a:lnTo>
                    <a:lnTo>
                      <a:pt x="638" y="243883"/>
                    </a:lnTo>
                    <a:lnTo>
                      <a:pt x="378164" y="31042"/>
                    </a:lnTo>
                    <a:close/>
                  </a:path>
                </a:pathLst>
              </a:custGeom>
              <a:solidFill>
                <a:srgbClr val="2A0000"/>
              </a:solidFill>
              <a:ln w="8000" cap="flat">
                <a:noFill/>
                <a:miter lim="800000"/>
              </a:ln>
            </p:spPr>
          </p:sp>
          <p:sp>
            <p:nvSpPr>
              <p:cNvPr id="1695" name="Freeform 1694"/>
              <p:cNvSpPr/>
              <p:nvPr/>
            </p:nvSpPr>
            <p:spPr>
              <a:xfrm>
                <a:off x="581874" y="3813547"/>
                <a:ext cx="1057520" cy="913128"/>
              </a:xfrm>
              <a:custGeom>
                <a:avLst/>
                <a:gdLst/>
                <a:ahLst/>
                <a:cxnLst/>
                <a:rect l="0" t="0" r="0" b="0"/>
                <a:pathLst>
                  <a:path w="1057520" h="913128">
                    <a:moveTo>
                      <a:pt x="950040" y="3724"/>
                    </a:moveTo>
                    <a:cubicBezTo>
                      <a:pt x="975376" y="3724"/>
                      <a:pt x="1022888" y="-8945"/>
                      <a:pt x="1029216" y="13226"/>
                    </a:cubicBezTo>
                    <a:cubicBezTo>
                      <a:pt x="1035552" y="35396"/>
                      <a:pt x="1048224" y="101910"/>
                      <a:pt x="1048224" y="101910"/>
                    </a:cubicBezTo>
                    <a:cubicBezTo>
                      <a:pt x="1048224" y="101910"/>
                      <a:pt x="1041888" y="117746"/>
                      <a:pt x="1041888" y="130416"/>
                    </a:cubicBezTo>
                    <a:cubicBezTo>
                      <a:pt x="1041888" y="143085"/>
                      <a:pt x="1054552" y="215932"/>
                      <a:pt x="1057520" y="222266"/>
                    </a:cubicBezTo>
                    <a:cubicBezTo>
                      <a:pt x="1060912" y="228602"/>
                      <a:pt x="1048224" y="260274"/>
                      <a:pt x="1041888" y="263442"/>
                    </a:cubicBezTo>
                    <a:cubicBezTo>
                      <a:pt x="1035552" y="266608"/>
                      <a:pt x="1019720" y="288780"/>
                      <a:pt x="1010216" y="279278"/>
                    </a:cubicBezTo>
                    <a:cubicBezTo>
                      <a:pt x="1000712" y="269775"/>
                      <a:pt x="953208" y="196929"/>
                      <a:pt x="953208" y="196929"/>
                    </a:cubicBezTo>
                    <a:cubicBezTo>
                      <a:pt x="953208" y="196929"/>
                      <a:pt x="918368" y="323622"/>
                      <a:pt x="918368" y="329955"/>
                    </a:cubicBezTo>
                    <a:cubicBezTo>
                      <a:pt x="918368" y="336291"/>
                      <a:pt x="931032" y="367962"/>
                      <a:pt x="931032" y="393301"/>
                    </a:cubicBezTo>
                    <a:cubicBezTo>
                      <a:pt x="931032" y="418638"/>
                      <a:pt x="921536" y="459812"/>
                      <a:pt x="921536" y="459812"/>
                    </a:cubicBezTo>
                    <a:cubicBezTo>
                      <a:pt x="921536" y="459812"/>
                      <a:pt x="1016552" y="608675"/>
                      <a:pt x="1045056" y="618178"/>
                    </a:cubicBezTo>
                    <a:cubicBezTo>
                      <a:pt x="1051776" y="620417"/>
                      <a:pt x="1048224" y="773374"/>
                      <a:pt x="1041888" y="779710"/>
                    </a:cubicBezTo>
                    <a:cubicBezTo>
                      <a:pt x="1035552" y="786044"/>
                      <a:pt x="1029216" y="805048"/>
                      <a:pt x="1029216" y="817720"/>
                    </a:cubicBezTo>
                    <a:cubicBezTo>
                      <a:pt x="1029216" y="830384"/>
                      <a:pt x="1016552" y="858888"/>
                      <a:pt x="1010216" y="858888"/>
                    </a:cubicBezTo>
                    <a:cubicBezTo>
                      <a:pt x="1003880" y="858888"/>
                      <a:pt x="969040" y="833552"/>
                      <a:pt x="976960" y="825632"/>
                    </a:cubicBezTo>
                    <a:cubicBezTo>
                      <a:pt x="984880" y="817720"/>
                      <a:pt x="1011800" y="800296"/>
                      <a:pt x="1007048" y="795546"/>
                    </a:cubicBezTo>
                    <a:cubicBezTo>
                      <a:pt x="1002296" y="790794"/>
                      <a:pt x="1024464" y="651434"/>
                      <a:pt x="1007048" y="634014"/>
                    </a:cubicBezTo>
                    <a:cubicBezTo>
                      <a:pt x="989624" y="616593"/>
                      <a:pt x="873392" y="528850"/>
                      <a:pt x="867064" y="532016"/>
                    </a:cubicBezTo>
                    <a:cubicBezTo>
                      <a:pt x="860728" y="535185"/>
                      <a:pt x="783447" y="570024"/>
                      <a:pt x="783447" y="570024"/>
                    </a:cubicBezTo>
                    <a:cubicBezTo>
                      <a:pt x="783447" y="570024"/>
                      <a:pt x="842360" y="656186"/>
                      <a:pt x="861360" y="713196"/>
                    </a:cubicBezTo>
                    <a:cubicBezTo>
                      <a:pt x="868648" y="735070"/>
                      <a:pt x="878784" y="746450"/>
                      <a:pt x="867696" y="757537"/>
                    </a:cubicBezTo>
                    <a:cubicBezTo>
                      <a:pt x="856608" y="768622"/>
                      <a:pt x="820184" y="846224"/>
                      <a:pt x="813848" y="846224"/>
                    </a:cubicBezTo>
                    <a:cubicBezTo>
                      <a:pt x="807520" y="846224"/>
                      <a:pt x="791683" y="839888"/>
                      <a:pt x="791683" y="839888"/>
                    </a:cubicBezTo>
                    <a:lnTo>
                      <a:pt x="723585" y="873144"/>
                    </a:lnTo>
                    <a:lnTo>
                      <a:pt x="744169" y="811384"/>
                    </a:lnTo>
                    <a:cubicBezTo>
                      <a:pt x="744169" y="811384"/>
                      <a:pt x="761590" y="817720"/>
                      <a:pt x="769508" y="817720"/>
                    </a:cubicBezTo>
                    <a:cubicBezTo>
                      <a:pt x="777426" y="817720"/>
                      <a:pt x="839192" y="744870"/>
                      <a:pt x="831272" y="743286"/>
                    </a:cubicBezTo>
                    <a:cubicBezTo>
                      <a:pt x="823352" y="741702"/>
                      <a:pt x="721372" y="640338"/>
                      <a:pt x="677030" y="592829"/>
                    </a:cubicBezTo>
                    <a:cubicBezTo>
                      <a:pt x="677031" y="580161"/>
                      <a:pt x="669429" y="570023"/>
                      <a:pt x="669429" y="557354"/>
                    </a:cubicBezTo>
                    <a:cubicBezTo>
                      <a:pt x="656758" y="557354"/>
                      <a:pt x="326105" y="469314"/>
                      <a:pt x="281767" y="428140"/>
                    </a:cubicBezTo>
                    <a:cubicBezTo>
                      <a:pt x="294434" y="472482"/>
                      <a:pt x="313631" y="516779"/>
                      <a:pt x="322936" y="557999"/>
                    </a:cubicBezTo>
                    <a:cubicBezTo>
                      <a:pt x="345109" y="656186"/>
                      <a:pt x="364172" y="693116"/>
                      <a:pt x="379949" y="713196"/>
                    </a:cubicBezTo>
                    <a:cubicBezTo>
                      <a:pt x="414786" y="757537"/>
                      <a:pt x="592149" y="887400"/>
                      <a:pt x="592149" y="887400"/>
                    </a:cubicBezTo>
                    <a:cubicBezTo>
                      <a:pt x="592149" y="887400"/>
                      <a:pt x="558891" y="919080"/>
                      <a:pt x="550978" y="911152"/>
                    </a:cubicBezTo>
                    <a:cubicBezTo>
                      <a:pt x="543054" y="903232"/>
                      <a:pt x="531975" y="866808"/>
                      <a:pt x="522474" y="866808"/>
                    </a:cubicBezTo>
                    <a:cubicBezTo>
                      <a:pt x="503469" y="866808"/>
                      <a:pt x="277011" y="692610"/>
                      <a:pt x="288098" y="681523"/>
                    </a:cubicBezTo>
                    <a:cubicBezTo>
                      <a:pt x="299183" y="670438"/>
                      <a:pt x="237422" y="545330"/>
                      <a:pt x="170912" y="494653"/>
                    </a:cubicBezTo>
                    <a:cubicBezTo>
                      <a:pt x="141424" y="472186"/>
                      <a:pt x="19646" y="372534"/>
                      <a:pt x="3167" y="329955"/>
                    </a:cubicBezTo>
                    <a:cubicBezTo>
                      <a:pt x="-12148" y="288780"/>
                      <a:pt x="38935" y="205387"/>
                      <a:pt x="60061" y="184259"/>
                    </a:cubicBezTo>
                    <a:cubicBezTo>
                      <a:pt x="101235" y="143085"/>
                      <a:pt x="158246" y="124081"/>
                      <a:pt x="208918" y="124081"/>
                    </a:cubicBezTo>
                    <a:cubicBezTo>
                      <a:pt x="259692" y="124081"/>
                      <a:pt x="631657" y="219828"/>
                      <a:pt x="652320" y="209598"/>
                    </a:cubicBezTo>
                    <a:cubicBezTo>
                      <a:pt x="717571" y="177292"/>
                      <a:pt x="808784" y="55659"/>
                      <a:pt x="950040" y="3724"/>
                    </a:cubicBezTo>
                    <a:close/>
                  </a:path>
                </a:pathLst>
              </a:custGeom>
              <a:solidFill>
                <a:srgbClr val="5C0000"/>
              </a:solidFill>
              <a:ln w="8000" cap="flat">
                <a:noFill/>
                <a:miter lim="800000"/>
              </a:ln>
            </p:spPr>
          </p:sp>
          <p:sp>
            <p:nvSpPr>
              <p:cNvPr id="1696" name="Freeform 1695"/>
              <p:cNvSpPr/>
              <p:nvPr/>
            </p:nvSpPr>
            <p:spPr>
              <a:xfrm>
                <a:off x="1531912" y="3763677"/>
                <a:ext cx="31672" cy="75619"/>
              </a:xfrm>
              <a:custGeom>
                <a:avLst/>
                <a:gdLst/>
                <a:ahLst/>
                <a:cxnLst/>
                <a:rect l="0" t="0" r="0" b="0"/>
                <a:pathLst>
                  <a:path w="31672" h="75619">
                    <a:moveTo>
                      <a:pt x="32727" y="57803"/>
                    </a:moveTo>
                    <a:cubicBezTo>
                      <a:pt x="32727" y="48302"/>
                      <a:pt x="19003" y="-6599"/>
                      <a:pt x="15836" y="-265"/>
                    </a:cubicBezTo>
                    <a:cubicBezTo>
                      <a:pt x="13856" y="3695"/>
                      <a:pt x="-1423" y="54551"/>
                      <a:pt x="0" y="72583"/>
                    </a:cubicBezTo>
                    <a:cubicBezTo>
                      <a:pt x="853" y="83402"/>
                      <a:pt x="24412" y="63742"/>
                      <a:pt x="32727" y="57803"/>
                    </a:cubicBezTo>
                    <a:close/>
                  </a:path>
                </a:pathLst>
              </a:custGeom>
              <a:solidFill>
                <a:srgbClr val="5C0000"/>
              </a:solidFill>
              <a:ln w="8000" cap="flat">
                <a:noFill/>
                <a:miter lim="800000"/>
              </a:ln>
            </p:spPr>
          </p:sp>
          <p:sp>
            <p:nvSpPr>
              <p:cNvPr id="1697" name="Freeform 1696"/>
              <p:cNvSpPr/>
              <p:nvPr/>
            </p:nvSpPr>
            <p:spPr>
              <a:xfrm flipH="1">
                <a:off x="1587367" y="3783542"/>
                <a:ext cx="36027" cy="56615"/>
              </a:xfrm>
              <a:custGeom>
                <a:avLst/>
                <a:gdLst/>
                <a:ahLst/>
                <a:cxnLst/>
                <a:rect l="0" t="0" r="0" b="0"/>
                <a:pathLst>
                  <a:path w="36027" h="56615">
                    <a:moveTo>
                      <a:pt x="35517" y="37942"/>
                    </a:moveTo>
                    <a:cubicBezTo>
                      <a:pt x="35517" y="28440"/>
                      <a:pt x="2790" y="-6400"/>
                      <a:pt x="-377" y="-65"/>
                    </a:cubicBezTo>
                    <a:cubicBezTo>
                      <a:pt x="-2357" y="3894"/>
                      <a:pt x="11925" y="35680"/>
                      <a:pt x="13347" y="53712"/>
                    </a:cubicBezTo>
                    <a:cubicBezTo>
                      <a:pt x="14201" y="64531"/>
                      <a:pt x="27202" y="43881"/>
                      <a:pt x="35517" y="37942"/>
                    </a:cubicBezTo>
                    <a:close/>
                  </a:path>
                </a:pathLst>
              </a:custGeom>
              <a:solidFill>
                <a:srgbClr val="5C0000"/>
              </a:solidFill>
              <a:ln w="8000" cap="flat">
                <a:noFill/>
                <a:miter lim="800000"/>
              </a:ln>
            </p:spPr>
          </p:sp>
          <p:sp>
            <p:nvSpPr>
              <p:cNvPr id="1698" name="Freeform 1697"/>
              <p:cNvSpPr/>
              <p:nvPr/>
            </p:nvSpPr>
            <p:spPr>
              <a:xfrm>
                <a:off x="352935" y="3866479"/>
                <a:ext cx="305105" cy="430748"/>
              </a:xfrm>
              <a:custGeom>
                <a:avLst/>
                <a:gdLst/>
                <a:ahLst/>
                <a:cxnLst/>
                <a:rect l="0" t="0" r="0" b="0"/>
                <a:pathLst>
                  <a:path w="305105" h="430748">
                    <a:moveTo>
                      <a:pt x="305898" y="117586"/>
                    </a:moveTo>
                    <a:cubicBezTo>
                      <a:pt x="286894" y="117586"/>
                      <a:pt x="267890" y="104917"/>
                      <a:pt x="263667" y="88025"/>
                    </a:cubicBezTo>
                    <a:cubicBezTo>
                      <a:pt x="259444" y="71132"/>
                      <a:pt x="219327" y="-4882"/>
                      <a:pt x="168653" y="-660"/>
                    </a:cubicBezTo>
                    <a:cubicBezTo>
                      <a:pt x="142036" y="1558"/>
                      <a:pt x="77860" y="35237"/>
                      <a:pt x="65191" y="41571"/>
                    </a:cubicBezTo>
                    <a:cubicBezTo>
                      <a:pt x="52522" y="47906"/>
                      <a:pt x="84194" y="37348"/>
                      <a:pt x="79971" y="41571"/>
                    </a:cubicBezTo>
                    <a:cubicBezTo>
                      <a:pt x="75748" y="45794"/>
                      <a:pt x="37742" y="88025"/>
                      <a:pt x="33519" y="104917"/>
                    </a:cubicBezTo>
                    <a:cubicBezTo>
                      <a:pt x="29296" y="121809"/>
                      <a:pt x="46188" y="85912"/>
                      <a:pt x="47244" y="91191"/>
                    </a:cubicBezTo>
                    <a:cubicBezTo>
                      <a:pt x="48299" y="96470"/>
                      <a:pt x="-14869" y="183005"/>
                      <a:pt x="3959" y="269614"/>
                    </a:cubicBezTo>
                    <a:cubicBezTo>
                      <a:pt x="14516" y="318179"/>
                      <a:pt x="94751" y="404751"/>
                      <a:pt x="90528" y="394193"/>
                    </a:cubicBezTo>
                    <a:cubicBezTo>
                      <a:pt x="86306" y="383635"/>
                      <a:pt x="54634" y="328736"/>
                      <a:pt x="60968" y="335071"/>
                    </a:cubicBezTo>
                    <a:cubicBezTo>
                      <a:pt x="67302" y="341406"/>
                      <a:pt x="128534" y="432204"/>
                      <a:pt x="132758" y="430086"/>
                    </a:cubicBezTo>
                    <a:cubicBezTo>
                      <a:pt x="136981" y="427978"/>
                      <a:pt x="81236" y="268778"/>
                      <a:pt x="86305" y="248499"/>
                    </a:cubicBezTo>
                    <a:cubicBezTo>
                      <a:pt x="98974" y="197822"/>
                      <a:pt x="172875" y="100694"/>
                      <a:pt x="196101" y="100694"/>
                    </a:cubicBezTo>
                    <a:cubicBezTo>
                      <a:pt x="219327" y="100694"/>
                      <a:pt x="295339" y="155592"/>
                      <a:pt x="295339" y="155592"/>
                    </a:cubicBezTo>
                    <a:lnTo>
                      <a:pt x="305898" y="117586"/>
                    </a:lnTo>
                    <a:close/>
                  </a:path>
                </a:pathLst>
              </a:custGeom>
              <a:solidFill>
                <a:srgbClr val="2A0000"/>
              </a:solidFill>
              <a:ln w="8000" cap="flat">
                <a:noFill/>
                <a:miter lim="800000"/>
              </a:ln>
            </p:spPr>
          </p:sp>
          <p:sp>
            <p:nvSpPr>
              <p:cNvPr id="1699" name="Freeform 1698"/>
              <p:cNvSpPr/>
              <p:nvPr/>
            </p:nvSpPr>
            <p:spPr>
              <a:xfrm>
                <a:off x="1541431" y="3900686"/>
                <a:ext cx="20587" cy="20270"/>
              </a:xfrm>
              <a:custGeom>
                <a:avLst/>
                <a:gdLst/>
                <a:ahLst/>
                <a:cxnLst/>
                <a:rect l="0" t="0" r="0" b="0"/>
                <a:pathLst>
                  <a:path w="20587" h="20270">
                    <a:moveTo>
                      <a:pt x="316" y="1773"/>
                    </a:moveTo>
                    <a:cubicBezTo>
                      <a:pt x="6967" y="-2978"/>
                      <a:pt x="14314" y="2292"/>
                      <a:pt x="18369" y="7158"/>
                    </a:cubicBezTo>
                    <a:cubicBezTo>
                      <a:pt x="21537" y="10958"/>
                      <a:pt x="20903" y="16660"/>
                      <a:pt x="19003" y="20460"/>
                    </a:cubicBezTo>
                    <a:cubicBezTo>
                      <a:pt x="12669" y="19194"/>
                      <a:pt x="4434" y="6525"/>
                      <a:pt x="316" y="1773"/>
                    </a:cubicBezTo>
                    <a:close/>
                  </a:path>
                </a:pathLst>
              </a:custGeom>
              <a:solidFill>
                <a:srgbClr val="2A0000"/>
              </a:solidFill>
              <a:ln w="8000" cap="flat">
                <a:noFill/>
                <a:miter lim="800000"/>
              </a:ln>
            </p:spPr>
          </p:sp>
          <p:sp>
            <p:nvSpPr>
              <p:cNvPr id="1700" name="Freeform 1699"/>
              <p:cNvSpPr/>
              <p:nvPr/>
            </p:nvSpPr>
            <p:spPr>
              <a:xfrm>
                <a:off x="1585242" y="4042988"/>
                <a:ext cx="50052" cy="50790"/>
              </a:xfrm>
              <a:custGeom>
                <a:avLst/>
                <a:gdLst/>
                <a:ahLst/>
                <a:cxnLst/>
                <a:rect l="0" t="0" r="0" b="0"/>
                <a:pathLst>
                  <a:path w="50052" h="50790">
                    <a:moveTo>
                      <a:pt x="26754" y="509"/>
                    </a:moveTo>
                    <a:cubicBezTo>
                      <a:pt x="18610" y="3223"/>
                      <a:pt x="3227" y="12273"/>
                      <a:pt x="5036" y="17703"/>
                    </a:cubicBezTo>
                    <a:cubicBezTo>
                      <a:pt x="6846" y="23132"/>
                      <a:pt x="13180" y="27657"/>
                      <a:pt x="14085" y="29467"/>
                    </a:cubicBezTo>
                    <a:cubicBezTo>
                      <a:pt x="14990" y="31276"/>
                      <a:pt x="-2440" y="40563"/>
                      <a:pt x="233" y="43278"/>
                    </a:cubicBezTo>
                    <a:cubicBezTo>
                      <a:pt x="2989" y="45992"/>
                      <a:pt x="6846" y="53922"/>
                      <a:pt x="14085" y="49839"/>
                    </a:cubicBezTo>
                    <a:cubicBezTo>
                      <a:pt x="21325" y="45756"/>
                      <a:pt x="29468" y="41231"/>
                      <a:pt x="38507" y="34002"/>
                    </a:cubicBezTo>
                    <a:cubicBezTo>
                      <a:pt x="50554" y="24368"/>
                      <a:pt x="49827" y="9104"/>
                      <a:pt x="49827" y="9104"/>
                    </a:cubicBezTo>
                    <a:cubicBezTo>
                      <a:pt x="49827" y="9104"/>
                      <a:pt x="41059" y="21661"/>
                      <a:pt x="36708" y="20418"/>
                    </a:cubicBezTo>
                    <a:cubicBezTo>
                      <a:pt x="30374" y="18608"/>
                      <a:pt x="26754" y="-4016"/>
                      <a:pt x="26754" y="509"/>
                    </a:cubicBezTo>
                    <a:close/>
                  </a:path>
                </a:pathLst>
              </a:custGeom>
              <a:solidFill>
                <a:srgbClr val="3F0000"/>
              </a:solidFill>
              <a:ln w="8000" cap="flat">
                <a:noFill/>
                <a:miter lim="800000"/>
              </a:ln>
            </p:spPr>
          </p:sp>
          <p:sp>
            <p:nvSpPr>
              <p:cNvPr id="1701" name="Freeform 1700"/>
              <p:cNvSpPr/>
              <p:nvPr/>
            </p:nvSpPr>
            <p:spPr>
              <a:xfrm>
                <a:off x="1582814" y="3842597"/>
                <a:ext cx="49996" cy="222669"/>
              </a:xfrm>
              <a:custGeom>
                <a:avLst/>
                <a:gdLst/>
                <a:ahLst/>
                <a:cxnLst/>
                <a:rect l="0" t="0" r="0" b="0"/>
                <a:pathLst>
                  <a:path w="49996" h="222669">
                    <a:moveTo>
                      <a:pt x="21035" y="0"/>
                    </a:moveTo>
                    <a:cubicBezTo>
                      <a:pt x="26464" y="19005"/>
                      <a:pt x="35513" y="36198"/>
                      <a:pt x="33703" y="36198"/>
                    </a:cubicBezTo>
                    <a:cubicBezTo>
                      <a:pt x="31894" y="36198"/>
                      <a:pt x="24654" y="45248"/>
                      <a:pt x="26464" y="56107"/>
                    </a:cubicBezTo>
                    <a:cubicBezTo>
                      <a:pt x="28274" y="66966"/>
                      <a:pt x="40038" y="121262"/>
                      <a:pt x="42752" y="131216"/>
                    </a:cubicBezTo>
                    <a:cubicBezTo>
                      <a:pt x="45467" y="141170"/>
                      <a:pt x="49996" y="187322"/>
                      <a:pt x="49996" y="192751"/>
                    </a:cubicBezTo>
                    <a:cubicBezTo>
                      <a:pt x="49996" y="198181"/>
                      <a:pt x="48182" y="214469"/>
                      <a:pt x="48182" y="216279"/>
                    </a:cubicBezTo>
                    <a:cubicBezTo>
                      <a:pt x="48182" y="218089"/>
                      <a:pt x="51801" y="225328"/>
                      <a:pt x="42752" y="221709"/>
                    </a:cubicBezTo>
                    <a:cubicBezTo>
                      <a:pt x="33703" y="218089"/>
                      <a:pt x="28274" y="195466"/>
                      <a:pt x="30989" y="192751"/>
                    </a:cubicBezTo>
                    <a:cubicBezTo>
                      <a:pt x="33703" y="190036"/>
                      <a:pt x="37323" y="172842"/>
                      <a:pt x="35513" y="172842"/>
                    </a:cubicBezTo>
                    <a:cubicBezTo>
                      <a:pt x="33703" y="172842"/>
                      <a:pt x="30989" y="157458"/>
                      <a:pt x="30989" y="157458"/>
                    </a:cubicBezTo>
                    <a:cubicBezTo>
                      <a:pt x="30989" y="157458"/>
                      <a:pt x="33703" y="148410"/>
                      <a:pt x="33703" y="150219"/>
                    </a:cubicBezTo>
                    <a:cubicBezTo>
                      <a:pt x="33703" y="152029"/>
                      <a:pt x="26464" y="117642"/>
                      <a:pt x="26464" y="114927"/>
                    </a:cubicBezTo>
                    <a:cubicBezTo>
                      <a:pt x="26464" y="112212"/>
                      <a:pt x="25559" y="100448"/>
                      <a:pt x="28274" y="101353"/>
                    </a:cubicBezTo>
                    <a:cubicBezTo>
                      <a:pt x="30989" y="102258"/>
                      <a:pt x="23749" y="96829"/>
                      <a:pt x="21035" y="94114"/>
                    </a:cubicBezTo>
                    <a:cubicBezTo>
                      <a:pt x="18320" y="91399"/>
                      <a:pt x="23749" y="47962"/>
                      <a:pt x="17415" y="44343"/>
                    </a:cubicBezTo>
                    <a:cubicBezTo>
                      <a:pt x="11081" y="40723"/>
                      <a:pt x="-2040" y="33031"/>
                      <a:pt x="222" y="32579"/>
                    </a:cubicBezTo>
                    <a:cubicBezTo>
                      <a:pt x="2484" y="32126"/>
                      <a:pt x="15605" y="32579"/>
                      <a:pt x="15605" y="32579"/>
                    </a:cubicBezTo>
                    <a:cubicBezTo>
                      <a:pt x="15605" y="32579"/>
                      <a:pt x="6104" y="26697"/>
                      <a:pt x="7914" y="24887"/>
                    </a:cubicBezTo>
                    <a:cubicBezTo>
                      <a:pt x="9723" y="23077"/>
                      <a:pt x="21035" y="1811"/>
                      <a:pt x="210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000" cap="flat">
                <a:noFill/>
                <a:miter lim="800000"/>
              </a:ln>
            </p:spPr>
          </p:sp>
          <p:sp>
            <p:nvSpPr>
              <p:cNvPr id="1702" name="Freeform 1701"/>
              <p:cNvSpPr/>
              <p:nvPr/>
            </p:nvSpPr>
            <p:spPr>
              <a:xfrm>
                <a:off x="967186" y="4527520"/>
                <a:ext cx="189254" cy="176768"/>
              </a:xfrm>
              <a:custGeom>
                <a:avLst/>
                <a:gdLst/>
                <a:ahLst/>
                <a:cxnLst/>
                <a:rect l="0" t="0" r="0" b="0"/>
                <a:pathLst>
                  <a:path w="189254" h="176768">
                    <a:moveTo>
                      <a:pt x="294" y="372"/>
                    </a:moveTo>
                    <a:cubicBezTo>
                      <a:pt x="27215" y="24127"/>
                      <a:pt x="59878" y="56541"/>
                      <a:pt x="64312" y="60975"/>
                    </a:cubicBezTo>
                    <a:cubicBezTo>
                      <a:pt x="68747" y="65410"/>
                      <a:pt x="156786" y="136673"/>
                      <a:pt x="164387" y="140474"/>
                    </a:cubicBezTo>
                    <a:cubicBezTo>
                      <a:pt x="171990" y="144274"/>
                      <a:pt x="187831" y="157588"/>
                      <a:pt x="187831" y="160744"/>
                    </a:cubicBezTo>
                    <a:cubicBezTo>
                      <a:pt x="187831" y="163900"/>
                      <a:pt x="152353" y="180382"/>
                      <a:pt x="152353" y="177952"/>
                    </a:cubicBezTo>
                    <a:cubicBezTo>
                      <a:pt x="152353" y="175313"/>
                      <a:pt x="149526" y="159346"/>
                      <a:pt x="133350" y="152836"/>
                    </a:cubicBezTo>
                    <a:cubicBezTo>
                      <a:pt x="104212" y="141107"/>
                      <a:pt x="15689" y="75229"/>
                      <a:pt x="-2198" y="56224"/>
                    </a:cubicBezTo>
                    <a:cubicBezTo>
                      <a:pt x="-779" y="23285"/>
                      <a:pt x="294" y="4166"/>
                      <a:pt x="294" y="372"/>
                    </a:cubicBezTo>
                    <a:close/>
                  </a:path>
                </a:pathLst>
              </a:custGeom>
              <a:solidFill>
                <a:srgbClr val="FFFFFF">
                  <a:alpha val="87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703" name="Freeform 1702"/>
              <p:cNvSpPr/>
              <p:nvPr/>
            </p:nvSpPr>
            <p:spPr>
              <a:xfrm>
                <a:off x="1348553" y="4574152"/>
                <a:ext cx="95174" cy="89871"/>
              </a:xfrm>
              <a:custGeom>
                <a:avLst/>
                <a:gdLst/>
                <a:ahLst/>
                <a:cxnLst/>
                <a:rect l="0" t="0" r="0" b="0"/>
                <a:pathLst>
                  <a:path w="95174" h="89871">
                    <a:moveTo>
                      <a:pt x="50982" y="3254"/>
                    </a:moveTo>
                    <a:cubicBezTo>
                      <a:pt x="67451" y="720"/>
                      <a:pt x="97857" y="-3080"/>
                      <a:pt x="95174" y="3254"/>
                    </a:cubicBezTo>
                    <a:cubicBezTo>
                      <a:pt x="92789" y="9589"/>
                      <a:pt x="50982" y="89326"/>
                      <a:pt x="47175" y="89326"/>
                    </a:cubicBezTo>
                    <a:cubicBezTo>
                      <a:pt x="43368" y="89326"/>
                      <a:pt x="24378" y="79278"/>
                      <a:pt x="21844" y="79278"/>
                    </a:cubicBezTo>
                    <a:cubicBezTo>
                      <a:pt x="19310" y="79278"/>
                      <a:pt x="-8570" y="61533"/>
                      <a:pt x="2832" y="57102"/>
                    </a:cubicBezTo>
                    <a:cubicBezTo>
                      <a:pt x="14234" y="52672"/>
                      <a:pt x="52884" y="3254"/>
                      <a:pt x="50982" y="3254"/>
                    </a:cubicBezTo>
                    <a:close/>
                  </a:path>
                </a:pathLst>
              </a:custGeom>
              <a:solidFill>
                <a:srgbClr val="FFFFFF">
                  <a:alpha val="87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704" name="Freeform 1703"/>
              <p:cNvSpPr/>
              <p:nvPr/>
            </p:nvSpPr>
            <p:spPr>
              <a:xfrm>
                <a:off x="1581863" y="4472121"/>
                <a:ext cx="51035" cy="157363"/>
              </a:xfrm>
              <a:custGeom>
                <a:avLst/>
                <a:gdLst/>
                <a:ahLst/>
                <a:cxnLst/>
                <a:rect l="0" t="0" r="0" b="0"/>
                <a:pathLst>
                  <a:path w="51035" h="157363">
                    <a:moveTo>
                      <a:pt x="10238" y="36871"/>
                    </a:moveTo>
                    <a:cubicBezTo>
                      <a:pt x="34309" y="12800"/>
                      <a:pt x="53326" y="-6257"/>
                      <a:pt x="53326" y="2611"/>
                    </a:cubicBezTo>
                    <a:cubicBezTo>
                      <a:pt x="53326" y="11480"/>
                      <a:pt x="49518" y="110974"/>
                      <a:pt x="46978" y="117954"/>
                    </a:cubicBezTo>
                    <a:cubicBezTo>
                      <a:pt x="44437" y="124932"/>
                      <a:pt x="34469" y="135850"/>
                      <a:pt x="34469" y="143132"/>
                    </a:cubicBezTo>
                    <a:cubicBezTo>
                      <a:pt x="34469" y="150414"/>
                      <a:pt x="33022" y="159137"/>
                      <a:pt x="29231" y="159137"/>
                    </a:cubicBezTo>
                    <a:cubicBezTo>
                      <a:pt x="25441" y="159137"/>
                      <a:pt x="737" y="146458"/>
                      <a:pt x="3904" y="143291"/>
                    </a:cubicBezTo>
                    <a:cubicBezTo>
                      <a:pt x="7071" y="140124"/>
                      <a:pt x="2637" y="134742"/>
                      <a:pt x="2637" y="129355"/>
                    </a:cubicBezTo>
                    <a:cubicBezTo>
                      <a:pt x="2637" y="123969"/>
                      <a:pt x="10238" y="31803"/>
                      <a:pt x="10238" y="36871"/>
                    </a:cubicBezTo>
                    <a:close/>
                  </a:path>
                </a:pathLst>
              </a:custGeom>
              <a:solidFill>
                <a:srgbClr val="FFFFFF">
                  <a:alpha val="87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864" name="Text 1864"/>
              <p:cNvSpPr txBox="1"/>
              <p:nvPr/>
            </p:nvSpPr>
            <p:spPr>
              <a:xfrm>
                <a:off x="590248" y="4741000"/>
                <a:ext cx="816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马 Horse</a:t>
                </a:r>
              </a:p>
            </p:txBody>
          </p:sp>
        </p:grpSp>
        <p:grpSp>
          <p:nvGrpSpPr>
            <p:cNvPr id="1705" name="Sheep"/>
            <p:cNvGrpSpPr/>
            <p:nvPr/>
          </p:nvGrpSpPr>
          <p:grpSpPr>
            <a:xfrm>
              <a:off x="1981840" y="3667168"/>
              <a:ext cx="1029872" cy="1118672"/>
              <a:chOff x="1981840" y="3667168"/>
              <a:chExt cx="1029872" cy="1118672"/>
            </a:xfrm>
          </p:grpSpPr>
          <p:sp>
            <p:nvSpPr>
              <p:cNvPr id="1706" name="Freeform 1705"/>
              <p:cNvSpPr/>
              <p:nvPr/>
            </p:nvSpPr>
            <p:spPr>
              <a:xfrm>
                <a:off x="1984153" y="3726475"/>
                <a:ext cx="100900" cy="50532"/>
              </a:xfrm>
              <a:custGeom>
                <a:avLst/>
                <a:gdLst/>
                <a:ahLst/>
                <a:cxnLst/>
                <a:rect l="0" t="0" r="0" b="0"/>
                <a:pathLst>
                  <a:path w="100900" h="50532">
                    <a:moveTo>
                      <a:pt x="99741" y="20214"/>
                    </a:moveTo>
                    <a:cubicBezTo>
                      <a:pt x="81182" y="14912"/>
                      <a:pt x="72425" y="5807"/>
                      <a:pt x="59977" y="1657"/>
                    </a:cubicBezTo>
                    <a:cubicBezTo>
                      <a:pt x="36119" y="-6295"/>
                      <a:pt x="-11597" y="9610"/>
                      <a:pt x="1657" y="14911"/>
                    </a:cubicBezTo>
                    <a:cubicBezTo>
                      <a:pt x="14912" y="20213"/>
                      <a:pt x="32478" y="45994"/>
                      <a:pt x="49374" y="49373"/>
                    </a:cubicBezTo>
                    <a:cubicBezTo>
                      <a:pt x="75882" y="54675"/>
                      <a:pt x="105041" y="25515"/>
                      <a:pt x="99741" y="20214"/>
                    </a:cubicBezTo>
                    <a:close/>
                  </a:path>
                </a:pathLst>
              </a:custGeom>
              <a:solidFill>
                <a:srgbClr val="EEECE1"/>
              </a:solidFill>
              <a:ln w="8000" cap="flat">
                <a:noFill/>
                <a:miter lim="800000"/>
              </a:ln>
            </p:spPr>
          </p:sp>
          <p:sp>
            <p:nvSpPr>
              <p:cNvPr id="1707" name="Freeform 1706"/>
              <p:cNvSpPr/>
              <p:nvPr/>
            </p:nvSpPr>
            <p:spPr>
              <a:xfrm>
                <a:off x="2001441" y="3730907"/>
                <a:ext cx="72982" cy="44775"/>
              </a:xfrm>
              <a:custGeom>
                <a:avLst/>
                <a:gdLst/>
                <a:ahLst/>
                <a:cxnLst/>
                <a:rect l="0" t="0" r="0" b="0"/>
                <a:pathLst>
                  <a:path w="72982" h="44775">
                    <a:moveTo>
                      <a:pt x="72473" y="16787"/>
                    </a:moveTo>
                    <a:cubicBezTo>
                      <a:pt x="57670" y="12537"/>
                      <a:pt x="50685" y="5238"/>
                      <a:pt x="40756" y="1912"/>
                    </a:cubicBezTo>
                    <a:cubicBezTo>
                      <a:pt x="21727" y="-4462"/>
                      <a:pt x="-8304" y="6235"/>
                      <a:pt x="2268" y="10485"/>
                    </a:cubicBezTo>
                    <a:cubicBezTo>
                      <a:pt x="12840" y="14735"/>
                      <a:pt x="24579" y="41575"/>
                      <a:pt x="38055" y="44284"/>
                    </a:cubicBezTo>
                    <a:cubicBezTo>
                      <a:pt x="59200" y="48534"/>
                      <a:pt x="76701" y="21036"/>
                      <a:pt x="72473" y="16787"/>
                    </a:cubicBezTo>
                    <a:close/>
                  </a:path>
                </a:pathLst>
              </a:custGeom>
              <a:solidFill>
                <a:srgbClr val="B2B1A8"/>
              </a:solidFill>
              <a:ln w="8000" cap="flat">
                <a:noFill/>
                <a:miter lim="800000"/>
              </a:ln>
            </p:spPr>
          </p:sp>
          <p:sp>
            <p:nvSpPr>
              <p:cNvPr id="1708" name="Freeform 1707"/>
              <p:cNvSpPr/>
              <p:nvPr/>
            </p:nvSpPr>
            <p:spPr>
              <a:xfrm>
                <a:off x="2672399" y="4337843"/>
                <a:ext cx="164023" cy="235266"/>
              </a:xfrm>
              <a:custGeom>
                <a:avLst/>
                <a:gdLst/>
                <a:ahLst/>
                <a:cxnLst/>
                <a:rect l="0" t="0" r="0" b="0"/>
                <a:pathLst>
                  <a:path w="164023" h="235266">
                    <a:moveTo>
                      <a:pt x="164023" y="0"/>
                    </a:moveTo>
                    <a:cubicBezTo>
                      <a:pt x="149610" y="14414"/>
                      <a:pt x="113988" y="50367"/>
                      <a:pt x="113988" y="66272"/>
                    </a:cubicBezTo>
                    <a:cubicBezTo>
                      <a:pt x="113988" y="82178"/>
                      <a:pt x="111337" y="92781"/>
                      <a:pt x="103384" y="100734"/>
                    </a:cubicBezTo>
                    <a:cubicBezTo>
                      <a:pt x="95432" y="108686"/>
                      <a:pt x="82178" y="180260"/>
                      <a:pt x="82178" y="190863"/>
                    </a:cubicBezTo>
                    <a:cubicBezTo>
                      <a:pt x="82178" y="201467"/>
                      <a:pt x="76876" y="204118"/>
                      <a:pt x="76876" y="204118"/>
                    </a:cubicBezTo>
                    <a:cubicBezTo>
                      <a:pt x="76876" y="204118"/>
                      <a:pt x="67931" y="195844"/>
                      <a:pt x="67929" y="217703"/>
                    </a:cubicBezTo>
                    <a:cubicBezTo>
                      <a:pt x="67929" y="222674"/>
                      <a:pt x="38438" y="234603"/>
                      <a:pt x="38438" y="234603"/>
                    </a:cubicBezTo>
                    <a:lnTo>
                      <a:pt x="26509" y="227645"/>
                    </a:lnTo>
                    <a:lnTo>
                      <a:pt x="34793" y="214390"/>
                    </a:lnTo>
                    <a:lnTo>
                      <a:pt x="13254" y="222674"/>
                    </a:lnTo>
                    <a:lnTo>
                      <a:pt x="0" y="217372"/>
                    </a:lnTo>
                    <a:cubicBezTo>
                      <a:pt x="0" y="217372"/>
                      <a:pt x="22532" y="194840"/>
                      <a:pt x="38438" y="178934"/>
                    </a:cubicBezTo>
                    <a:cubicBezTo>
                      <a:pt x="54343" y="163029"/>
                      <a:pt x="71574" y="39763"/>
                      <a:pt x="82178" y="29160"/>
                    </a:cubicBezTo>
                    <a:cubicBezTo>
                      <a:pt x="92781" y="18556"/>
                      <a:pt x="164023" y="0"/>
                      <a:pt x="164023" y="0"/>
                    </a:cubicBezTo>
                    <a:close/>
                  </a:path>
                </a:pathLst>
              </a:custGeom>
              <a:solidFill>
                <a:srgbClr val="E6E3D3"/>
              </a:solidFill>
              <a:ln w="8000" cap="flat">
                <a:noFill/>
                <a:miter lim="800000"/>
              </a:ln>
            </p:spPr>
          </p:sp>
          <p:sp>
            <p:nvSpPr>
              <p:cNvPr id="1709" name="Freeform 1708"/>
              <p:cNvSpPr/>
              <p:nvPr/>
            </p:nvSpPr>
            <p:spPr>
              <a:xfrm>
                <a:off x="2187287" y="4401466"/>
                <a:ext cx="109350" cy="303194"/>
              </a:xfrm>
              <a:custGeom>
                <a:avLst/>
                <a:gdLst/>
                <a:ahLst/>
                <a:cxnLst/>
                <a:rect l="0" t="0" r="0" b="0"/>
                <a:pathLst>
                  <a:path w="109350" h="303194">
                    <a:moveTo>
                      <a:pt x="663" y="12591"/>
                    </a:moveTo>
                    <a:cubicBezTo>
                      <a:pt x="18556" y="45065"/>
                      <a:pt x="26177" y="70580"/>
                      <a:pt x="39432" y="107692"/>
                    </a:cubicBezTo>
                    <a:cubicBezTo>
                      <a:pt x="52687" y="144805"/>
                      <a:pt x="66272" y="230627"/>
                      <a:pt x="66272" y="246532"/>
                    </a:cubicBezTo>
                    <a:cubicBezTo>
                      <a:pt x="66272" y="262438"/>
                      <a:pt x="42414" y="280994"/>
                      <a:pt x="42414" y="286295"/>
                    </a:cubicBezTo>
                    <a:cubicBezTo>
                      <a:pt x="42414" y="291598"/>
                      <a:pt x="59645" y="303526"/>
                      <a:pt x="59645" y="303526"/>
                    </a:cubicBezTo>
                    <a:lnTo>
                      <a:pt x="76876" y="286295"/>
                    </a:lnTo>
                    <a:lnTo>
                      <a:pt x="76876" y="303526"/>
                    </a:lnTo>
                    <a:lnTo>
                      <a:pt x="94107" y="303526"/>
                    </a:lnTo>
                    <a:cubicBezTo>
                      <a:pt x="94107" y="303526"/>
                      <a:pt x="108686" y="273041"/>
                      <a:pt x="108686" y="246532"/>
                    </a:cubicBezTo>
                    <a:cubicBezTo>
                      <a:pt x="108686" y="220023"/>
                      <a:pt x="99078" y="172666"/>
                      <a:pt x="99078" y="142485"/>
                    </a:cubicBezTo>
                    <a:cubicBezTo>
                      <a:pt x="99078" y="106035"/>
                      <a:pt x="92450" y="92781"/>
                      <a:pt x="80852" y="66272"/>
                    </a:cubicBezTo>
                    <a:cubicBezTo>
                      <a:pt x="71821" y="45629"/>
                      <a:pt x="80853" y="0"/>
                      <a:pt x="80853" y="0"/>
                    </a:cubicBezTo>
                    <a:lnTo>
                      <a:pt x="663" y="12591"/>
                    </a:lnTo>
                    <a:close/>
                  </a:path>
                </a:pathLst>
              </a:custGeom>
              <a:solidFill>
                <a:srgbClr val="E6E3D3"/>
              </a:solidFill>
              <a:ln w="8000" cap="flat">
                <a:noFill/>
                <a:miter lim="800000"/>
              </a:ln>
            </p:spPr>
          </p:sp>
          <p:sp>
            <p:nvSpPr>
              <p:cNvPr id="1710" name="Freeform 1709"/>
              <p:cNvSpPr/>
              <p:nvPr/>
            </p:nvSpPr>
            <p:spPr>
              <a:xfrm>
                <a:off x="2020969" y="3668642"/>
                <a:ext cx="989120" cy="944064"/>
              </a:xfrm>
              <a:custGeom>
                <a:avLst/>
                <a:gdLst/>
                <a:ahLst/>
                <a:cxnLst/>
                <a:rect l="0" t="0" r="0" b="0"/>
                <a:pathLst>
                  <a:path w="989120" h="944064">
                    <a:moveTo>
                      <a:pt x="48348" y="46911"/>
                    </a:moveTo>
                    <a:cubicBezTo>
                      <a:pt x="54974" y="30343"/>
                      <a:pt x="71544" y="20402"/>
                      <a:pt x="94738" y="10462"/>
                    </a:cubicBezTo>
                    <a:cubicBezTo>
                      <a:pt x="117934" y="0"/>
                      <a:pt x="144442" y="10462"/>
                      <a:pt x="147758" y="17089"/>
                    </a:cubicBezTo>
                    <a:cubicBezTo>
                      <a:pt x="151070" y="23716"/>
                      <a:pt x="157698" y="10462"/>
                      <a:pt x="180893" y="0"/>
                    </a:cubicBezTo>
                    <a:cubicBezTo>
                      <a:pt x="204089" y="-2793"/>
                      <a:pt x="220657" y="17089"/>
                      <a:pt x="217343" y="27030"/>
                    </a:cubicBezTo>
                    <a:cubicBezTo>
                      <a:pt x="214029" y="36970"/>
                      <a:pt x="270362" y="40284"/>
                      <a:pt x="270362" y="60165"/>
                    </a:cubicBezTo>
                    <a:cubicBezTo>
                      <a:pt x="270362" y="80047"/>
                      <a:pt x="283616" y="126438"/>
                      <a:pt x="283616" y="139690"/>
                    </a:cubicBezTo>
                    <a:cubicBezTo>
                      <a:pt x="283616" y="152949"/>
                      <a:pt x="311782" y="146321"/>
                      <a:pt x="311782" y="167859"/>
                    </a:cubicBezTo>
                    <a:cubicBezTo>
                      <a:pt x="311782" y="189394"/>
                      <a:pt x="303498" y="205964"/>
                      <a:pt x="320066" y="205964"/>
                    </a:cubicBezTo>
                    <a:cubicBezTo>
                      <a:pt x="336634" y="205964"/>
                      <a:pt x="386339" y="265609"/>
                      <a:pt x="426102" y="265609"/>
                    </a:cubicBezTo>
                    <a:cubicBezTo>
                      <a:pt x="465865" y="265609"/>
                      <a:pt x="747524" y="215902"/>
                      <a:pt x="787287" y="215902"/>
                    </a:cubicBezTo>
                    <a:cubicBezTo>
                      <a:pt x="827048" y="215902"/>
                      <a:pt x="923144" y="209278"/>
                      <a:pt x="949656" y="252354"/>
                    </a:cubicBezTo>
                    <a:cubicBezTo>
                      <a:pt x="976168" y="295430"/>
                      <a:pt x="989120" y="348447"/>
                      <a:pt x="989120" y="355074"/>
                    </a:cubicBezTo>
                    <a:cubicBezTo>
                      <a:pt x="989120" y="361701"/>
                      <a:pt x="976168" y="374958"/>
                      <a:pt x="982792" y="381583"/>
                    </a:cubicBezTo>
                    <a:cubicBezTo>
                      <a:pt x="989120" y="388212"/>
                      <a:pt x="989120" y="398153"/>
                      <a:pt x="989120" y="408094"/>
                    </a:cubicBezTo>
                    <a:cubicBezTo>
                      <a:pt x="989120" y="418031"/>
                      <a:pt x="969536" y="424658"/>
                      <a:pt x="976168" y="431289"/>
                    </a:cubicBezTo>
                    <a:cubicBezTo>
                      <a:pt x="982792" y="437914"/>
                      <a:pt x="982792" y="480992"/>
                      <a:pt x="982792" y="494248"/>
                    </a:cubicBezTo>
                    <a:cubicBezTo>
                      <a:pt x="982792" y="507501"/>
                      <a:pt x="962912" y="524069"/>
                      <a:pt x="969536" y="530694"/>
                    </a:cubicBezTo>
                    <a:cubicBezTo>
                      <a:pt x="976168" y="537323"/>
                      <a:pt x="972848" y="557204"/>
                      <a:pt x="962912" y="567146"/>
                    </a:cubicBezTo>
                    <a:cubicBezTo>
                      <a:pt x="952968" y="577086"/>
                      <a:pt x="962912" y="590340"/>
                      <a:pt x="956280" y="606910"/>
                    </a:cubicBezTo>
                    <a:cubicBezTo>
                      <a:pt x="949656" y="623476"/>
                      <a:pt x="949656" y="636730"/>
                      <a:pt x="949656" y="649986"/>
                    </a:cubicBezTo>
                    <a:cubicBezTo>
                      <a:pt x="949656" y="663238"/>
                      <a:pt x="949656" y="656614"/>
                      <a:pt x="949656" y="676494"/>
                    </a:cubicBezTo>
                    <a:cubicBezTo>
                      <a:pt x="949656" y="696374"/>
                      <a:pt x="929776" y="765961"/>
                      <a:pt x="929776" y="799097"/>
                    </a:cubicBezTo>
                    <a:cubicBezTo>
                      <a:pt x="929776" y="832232"/>
                      <a:pt x="899952" y="842176"/>
                      <a:pt x="893320" y="799097"/>
                    </a:cubicBezTo>
                    <a:cubicBezTo>
                      <a:pt x="886696" y="756018"/>
                      <a:pt x="883384" y="693063"/>
                      <a:pt x="883384" y="693063"/>
                    </a:cubicBezTo>
                    <a:cubicBezTo>
                      <a:pt x="883384" y="693063"/>
                      <a:pt x="863504" y="693063"/>
                      <a:pt x="866816" y="676494"/>
                    </a:cubicBezTo>
                    <a:cubicBezTo>
                      <a:pt x="870128" y="659927"/>
                      <a:pt x="861848" y="671522"/>
                      <a:pt x="853560" y="663238"/>
                    </a:cubicBezTo>
                    <a:cubicBezTo>
                      <a:pt x="845280" y="654957"/>
                      <a:pt x="815456" y="684777"/>
                      <a:pt x="815456" y="684777"/>
                    </a:cubicBezTo>
                    <a:cubicBezTo>
                      <a:pt x="815456" y="684777"/>
                      <a:pt x="798885" y="678150"/>
                      <a:pt x="787287" y="689747"/>
                    </a:cubicBezTo>
                    <a:cubicBezTo>
                      <a:pt x="775690" y="701344"/>
                      <a:pt x="770719" y="711286"/>
                      <a:pt x="755808" y="711286"/>
                    </a:cubicBezTo>
                    <a:cubicBezTo>
                      <a:pt x="740897" y="711286"/>
                      <a:pt x="721014" y="722883"/>
                      <a:pt x="714388" y="722883"/>
                    </a:cubicBezTo>
                    <a:cubicBezTo>
                      <a:pt x="707761" y="722883"/>
                      <a:pt x="704447" y="749392"/>
                      <a:pt x="696162" y="741110"/>
                    </a:cubicBezTo>
                    <a:cubicBezTo>
                      <a:pt x="687878" y="732824"/>
                      <a:pt x="699477" y="727854"/>
                      <a:pt x="676281" y="741110"/>
                    </a:cubicBezTo>
                    <a:cubicBezTo>
                      <a:pt x="653086" y="754363"/>
                      <a:pt x="646459" y="767617"/>
                      <a:pt x="643145" y="754363"/>
                    </a:cubicBezTo>
                    <a:cubicBezTo>
                      <a:pt x="639831" y="741110"/>
                      <a:pt x="623263" y="741110"/>
                      <a:pt x="616635" y="747738"/>
                    </a:cubicBezTo>
                    <a:cubicBezTo>
                      <a:pt x="610009" y="754363"/>
                      <a:pt x="603382" y="767617"/>
                      <a:pt x="590127" y="754363"/>
                    </a:cubicBezTo>
                    <a:cubicBezTo>
                      <a:pt x="576873" y="741110"/>
                      <a:pt x="571902" y="754363"/>
                      <a:pt x="558647" y="754363"/>
                    </a:cubicBezTo>
                    <a:cubicBezTo>
                      <a:pt x="545393" y="754363"/>
                      <a:pt x="525511" y="767617"/>
                      <a:pt x="525511" y="754363"/>
                    </a:cubicBezTo>
                    <a:cubicBezTo>
                      <a:pt x="525511" y="741110"/>
                      <a:pt x="512256" y="741110"/>
                      <a:pt x="512256" y="741110"/>
                    </a:cubicBezTo>
                    <a:cubicBezTo>
                      <a:pt x="512256" y="741110"/>
                      <a:pt x="502315" y="767617"/>
                      <a:pt x="499002" y="754363"/>
                    </a:cubicBezTo>
                    <a:cubicBezTo>
                      <a:pt x="495688" y="741110"/>
                      <a:pt x="488232" y="745249"/>
                      <a:pt x="479119" y="754363"/>
                    </a:cubicBezTo>
                    <a:cubicBezTo>
                      <a:pt x="470007" y="763475"/>
                      <a:pt x="455925" y="754363"/>
                      <a:pt x="447641" y="754363"/>
                    </a:cubicBezTo>
                    <a:cubicBezTo>
                      <a:pt x="439357" y="754363"/>
                      <a:pt x="426102" y="765961"/>
                      <a:pt x="426102" y="775902"/>
                    </a:cubicBezTo>
                    <a:cubicBezTo>
                      <a:pt x="426102" y="785841"/>
                      <a:pt x="402907" y="785841"/>
                      <a:pt x="402907" y="799097"/>
                    </a:cubicBezTo>
                    <a:cubicBezTo>
                      <a:pt x="402907" y="812352"/>
                      <a:pt x="410363" y="823120"/>
                      <a:pt x="402907" y="830576"/>
                    </a:cubicBezTo>
                    <a:cubicBezTo>
                      <a:pt x="395452" y="838032"/>
                      <a:pt x="397937" y="858736"/>
                      <a:pt x="392966" y="875312"/>
                    </a:cubicBezTo>
                    <a:cubicBezTo>
                      <a:pt x="387995" y="891880"/>
                      <a:pt x="383025" y="896848"/>
                      <a:pt x="369770" y="921696"/>
                    </a:cubicBezTo>
                    <a:cubicBezTo>
                      <a:pt x="356515" y="946544"/>
                      <a:pt x="320066" y="951520"/>
                      <a:pt x="320066" y="933296"/>
                    </a:cubicBezTo>
                    <a:cubicBezTo>
                      <a:pt x="320066" y="915072"/>
                      <a:pt x="298527" y="865368"/>
                      <a:pt x="311782" y="852120"/>
                    </a:cubicBezTo>
                    <a:cubicBezTo>
                      <a:pt x="325037" y="838856"/>
                      <a:pt x="325037" y="805720"/>
                      <a:pt x="325037" y="799097"/>
                    </a:cubicBezTo>
                    <a:cubicBezTo>
                      <a:pt x="325037" y="792469"/>
                      <a:pt x="311782" y="812352"/>
                      <a:pt x="311782" y="794128"/>
                    </a:cubicBezTo>
                    <a:cubicBezTo>
                      <a:pt x="311782" y="775902"/>
                      <a:pt x="325037" y="775902"/>
                      <a:pt x="311782" y="775902"/>
                    </a:cubicBezTo>
                    <a:cubicBezTo>
                      <a:pt x="298527" y="775902"/>
                      <a:pt x="283616" y="777558"/>
                      <a:pt x="283616" y="765961"/>
                    </a:cubicBezTo>
                    <a:cubicBezTo>
                      <a:pt x="283616" y="754363"/>
                      <a:pt x="258765" y="775902"/>
                      <a:pt x="247166" y="775902"/>
                    </a:cubicBezTo>
                    <a:cubicBezTo>
                      <a:pt x="235568" y="775902"/>
                      <a:pt x="212372" y="777558"/>
                      <a:pt x="207402" y="765961"/>
                    </a:cubicBezTo>
                    <a:cubicBezTo>
                      <a:pt x="202432" y="754363"/>
                      <a:pt x="207402" y="765961"/>
                      <a:pt x="187521" y="765961"/>
                    </a:cubicBezTo>
                    <a:cubicBezTo>
                      <a:pt x="167638" y="765961"/>
                      <a:pt x="147758" y="782528"/>
                      <a:pt x="147758" y="754363"/>
                    </a:cubicBezTo>
                    <a:cubicBezTo>
                      <a:pt x="147758" y="726198"/>
                      <a:pt x="141130" y="724539"/>
                      <a:pt x="134502" y="732824"/>
                    </a:cubicBezTo>
                    <a:cubicBezTo>
                      <a:pt x="127875" y="741110"/>
                      <a:pt x="107994" y="734480"/>
                      <a:pt x="101366" y="722883"/>
                    </a:cubicBezTo>
                    <a:cubicBezTo>
                      <a:pt x="94738" y="711286"/>
                      <a:pt x="56632" y="691405"/>
                      <a:pt x="65745" y="672354"/>
                    </a:cubicBezTo>
                    <a:cubicBezTo>
                      <a:pt x="74856" y="653300"/>
                      <a:pt x="76514" y="628447"/>
                      <a:pt x="65745" y="617677"/>
                    </a:cubicBezTo>
                    <a:cubicBezTo>
                      <a:pt x="54974" y="606910"/>
                      <a:pt x="48348" y="623476"/>
                      <a:pt x="48348" y="600282"/>
                    </a:cubicBezTo>
                    <a:cubicBezTo>
                      <a:pt x="48348" y="577086"/>
                      <a:pt x="48348" y="573770"/>
                      <a:pt x="48348" y="560518"/>
                    </a:cubicBezTo>
                    <a:cubicBezTo>
                      <a:pt x="48348" y="547265"/>
                      <a:pt x="31778" y="555548"/>
                      <a:pt x="31778" y="530694"/>
                    </a:cubicBezTo>
                    <a:cubicBezTo>
                      <a:pt x="31778" y="505844"/>
                      <a:pt x="45035" y="490933"/>
                      <a:pt x="38407" y="487619"/>
                    </a:cubicBezTo>
                    <a:cubicBezTo>
                      <a:pt x="31778" y="484305"/>
                      <a:pt x="24325" y="475194"/>
                      <a:pt x="25153" y="464424"/>
                    </a:cubicBezTo>
                    <a:cubicBezTo>
                      <a:pt x="25981" y="453655"/>
                      <a:pt x="31778" y="427975"/>
                      <a:pt x="35092" y="431289"/>
                    </a:cubicBezTo>
                    <a:cubicBezTo>
                      <a:pt x="35092" y="431289"/>
                      <a:pt x="35092" y="408094"/>
                      <a:pt x="25153" y="408094"/>
                    </a:cubicBezTo>
                    <a:cubicBezTo>
                      <a:pt x="15211" y="408094"/>
                      <a:pt x="31778" y="401466"/>
                      <a:pt x="31778" y="391525"/>
                    </a:cubicBezTo>
                    <a:cubicBezTo>
                      <a:pt x="31778" y="381583"/>
                      <a:pt x="45035" y="351760"/>
                      <a:pt x="38407" y="345134"/>
                    </a:cubicBezTo>
                    <a:cubicBezTo>
                      <a:pt x="31778" y="338507"/>
                      <a:pt x="18525" y="308686"/>
                      <a:pt x="25153" y="300401"/>
                    </a:cubicBezTo>
                    <a:cubicBezTo>
                      <a:pt x="31778" y="292116"/>
                      <a:pt x="43376" y="275549"/>
                      <a:pt x="31778" y="275549"/>
                    </a:cubicBezTo>
                    <a:cubicBezTo>
                      <a:pt x="20183" y="275549"/>
                      <a:pt x="10242" y="242411"/>
                      <a:pt x="15211" y="229158"/>
                    </a:cubicBezTo>
                    <a:cubicBezTo>
                      <a:pt x="20183" y="215902"/>
                      <a:pt x="35092" y="215902"/>
                      <a:pt x="25153" y="205964"/>
                    </a:cubicBezTo>
                    <a:cubicBezTo>
                      <a:pt x="15211" y="196023"/>
                      <a:pt x="-6327" y="191052"/>
                      <a:pt x="1957" y="182768"/>
                    </a:cubicBezTo>
                    <a:cubicBezTo>
                      <a:pt x="10242" y="174486"/>
                      <a:pt x="38407" y="146321"/>
                      <a:pt x="31778" y="143006"/>
                    </a:cubicBezTo>
                    <a:cubicBezTo>
                      <a:pt x="25153" y="139690"/>
                      <a:pt x="31778" y="96615"/>
                      <a:pt x="31778" y="96615"/>
                    </a:cubicBezTo>
                    <a:lnTo>
                      <a:pt x="48348" y="46911"/>
                    </a:lnTo>
                    <a:close/>
                  </a:path>
                </a:pathLst>
              </a:custGeom>
              <a:solidFill>
                <a:srgbClr val="DDD9C3"/>
              </a:solidFill>
              <a:ln w="8000" cap="flat">
                <a:noFill/>
                <a:miter lim="800000"/>
              </a:ln>
            </p:spPr>
          </p:sp>
          <p:sp>
            <p:nvSpPr>
              <p:cNvPr id="1711" name="Freeform 1710"/>
              <p:cNvSpPr/>
              <p:nvPr/>
            </p:nvSpPr>
            <p:spPr>
              <a:xfrm>
                <a:off x="2059656" y="3693686"/>
                <a:ext cx="177693" cy="271134"/>
              </a:xfrm>
              <a:custGeom>
                <a:avLst/>
                <a:gdLst/>
                <a:ahLst/>
                <a:cxnLst/>
                <a:rect l="0" t="0" r="0" b="0"/>
                <a:pathLst>
                  <a:path w="177693" h="271134">
                    <a:moveTo>
                      <a:pt x="16275" y="68924"/>
                    </a:moveTo>
                    <a:cubicBezTo>
                      <a:pt x="3021" y="95434"/>
                      <a:pt x="-1999" y="145030"/>
                      <a:pt x="369" y="182911"/>
                    </a:cubicBezTo>
                    <a:cubicBezTo>
                      <a:pt x="3021" y="225326"/>
                      <a:pt x="27670" y="263963"/>
                      <a:pt x="53388" y="270391"/>
                    </a:cubicBezTo>
                    <a:cubicBezTo>
                      <a:pt x="74595" y="275693"/>
                      <a:pt x="146169" y="251834"/>
                      <a:pt x="146169" y="230627"/>
                    </a:cubicBezTo>
                    <a:cubicBezTo>
                      <a:pt x="146169" y="161654"/>
                      <a:pt x="175330" y="127243"/>
                      <a:pt x="177693" y="79527"/>
                    </a:cubicBezTo>
                    <a:cubicBezTo>
                      <a:pt x="179765" y="46499"/>
                      <a:pt x="158059" y="22258"/>
                      <a:pt x="131869" y="12560"/>
                    </a:cubicBezTo>
                    <a:cubicBezTo>
                      <a:pt x="129624" y="11729"/>
                      <a:pt x="134560" y="5917"/>
                      <a:pt x="132262" y="5303"/>
                    </a:cubicBezTo>
                    <a:cubicBezTo>
                      <a:pt x="130730" y="4894"/>
                      <a:pt x="121974" y="9621"/>
                      <a:pt x="120426" y="9311"/>
                    </a:cubicBezTo>
                    <a:cubicBezTo>
                      <a:pt x="118917" y="9009"/>
                      <a:pt x="119862" y="870"/>
                      <a:pt x="118345" y="664"/>
                    </a:cubicBezTo>
                    <a:cubicBezTo>
                      <a:pt x="116069" y="355"/>
                      <a:pt x="111330" y="7954"/>
                      <a:pt x="109056" y="7954"/>
                    </a:cubicBezTo>
                    <a:cubicBezTo>
                      <a:pt x="104295" y="7954"/>
                      <a:pt x="105395" y="-285"/>
                      <a:pt x="101114" y="0"/>
                    </a:cubicBezTo>
                    <a:cubicBezTo>
                      <a:pt x="98819" y="0"/>
                      <a:pt x="90978" y="8447"/>
                      <a:pt x="88815" y="8733"/>
                    </a:cubicBezTo>
                    <a:cubicBezTo>
                      <a:pt x="86595" y="9026"/>
                      <a:pt x="81993" y="4218"/>
                      <a:pt x="79906" y="4641"/>
                    </a:cubicBezTo>
                    <a:cubicBezTo>
                      <a:pt x="77761" y="5075"/>
                      <a:pt x="78135" y="10744"/>
                      <a:pt x="76124" y="11306"/>
                    </a:cubicBezTo>
                    <a:cubicBezTo>
                      <a:pt x="41933" y="20863"/>
                      <a:pt x="26662" y="48149"/>
                      <a:pt x="16275" y="68924"/>
                    </a:cubicBezTo>
                    <a:close/>
                  </a:path>
                </a:pathLst>
              </a:custGeom>
              <a:solidFill>
                <a:srgbClr val="FBFBF9">
                  <a:alpha val="6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712" name="Freeform 1711"/>
              <p:cNvSpPr/>
              <p:nvPr/>
            </p:nvSpPr>
            <p:spPr>
              <a:xfrm flipH="1">
                <a:off x="2234921" y="3757296"/>
                <a:ext cx="109999" cy="55090"/>
              </a:xfrm>
              <a:custGeom>
                <a:avLst/>
                <a:gdLst/>
                <a:ahLst/>
                <a:cxnLst/>
                <a:rect l="0" t="0" r="0" b="0"/>
                <a:pathLst>
                  <a:path w="109999" h="55090">
                    <a:moveTo>
                      <a:pt x="108735" y="22037"/>
                    </a:moveTo>
                    <a:cubicBezTo>
                      <a:pt x="88504" y="16257"/>
                      <a:pt x="78956" y="6330"/>
                      <a:pt x="65386" y="1807"/>
                    </a:cubicBezTo>
                    <a:cubicBezTo>
                      <a:pt x="39377" y="-6863"/>
                      <a:pt x="-12643" y="10477"/>
                      <a:pt x="1807" y="16256"/>
                    </a:cubicBezTo>
                    <a:cubicBezTo>
                      <a:pt x="16256" y="22036"/>
                      <a:pt x="35407" y="50142"/>
                      <a:pt x="53826" y="53826"/>
                    </a:cubicBezTo>
                    <a:cubicBezTo>
                      <a:pt x="82726" y="59606"/>
                      <a:pt x="114514" y="27817"/>
                      <a:pt x="108735" y="22037"/>
                    </a:cubicBezTo>
                    <a:close/>
                  </a:path>
                </a:pathLst>
              </a:custGeom>
              <a:solidFill>
                <a:srgbClr val="F5F4EE"/>
              </a:solidFill>
              <a:ln w="8000" cap="flat">
                <a:noFill/>
                <a:miter lim="800000"/>
              </a:ln>
            </p:spPr>
          </p:sp>
          <p:sp>
            <p:nvSpPr>
              <p:cNvPr id="1713" name="Freeform 1712"/>
              <p:cNvSpPr/>
              <p:nvPr/>
            </p:nvSpPr>
            <p:spPr>
              <a:xfrm>
                <a:off x="2270726" y="4569725"/>
                <a:ext cx="127162" cy="217766"/>
              </a:xfrm>
              <a:custGeom>
                <a:avLst/>
                <a:gdLst/>
                <a:ahLst/>
                <a:cxnLst/>
                <a:rect l="0" t="0" r="0" b="0"/>
                <a:pathLst>
                  <a:path w="127162" h="217766">
                    <a:moveTo>
                      <a:pt x="68651" y="9011"/>
                    </a:moveTo>
                    <a:cubicBezTo>
                      <a:pt x="79420" y="19780"/>
                      <a:pt x="133264" y="-12527"/>
                      <a:pt x="126640" y="5698"/>
                    </a:cubicBezTo>
                    <a:cubicBezTo>
                      <a:pt x="120015" y="23922"/>
                      <a:pt x="108414" y="78597"/>
                      <a:pt x="108414" y="88538"/>
                    </a:cubicBezTo>
                    <a:cubicBezTo>
                      <a:pt x="108414" y="98478"/>
                      <a:pt x="113382" y="136587"/>
                      <a:pt x="108414" y="149839"/>
                    </a:cubicBezTo>
                    <a:cubicBezTo>
                      <a:pt x="103447" y="163091"/>
                      <a:pt x="75281" y="216111"/>
                      <a:pt x="75281" y="214454"/>
                    </a:cubicBezTo>
                    <a:lnTo>
                      <a:pt x="48772" y="217766"/>
                    </a:lnTo>
                    <a:lnTo>
                      <a:pt x="47943" y="188774"/>
                    </a:lnTo>
                    <a:lnTo>
                      <a:pt x="20603" y="211138"/>
                    </a:lnTo>
                    <a:lnTo>
                      <a:pt x="3207" y="193743"/>
                    </a:lnTo>
                    <a:cubicBezTo>
                      <a:pt x="3207" y="193743"/>
                      <a:pt x="-7559" y="173034"/>
                      <a:pt x="9009" y="156466"/>
                    </a:cubicBezTo>
                    <a:cubicBezTo>
                      <a:pt x="25576" y="139898"/>
                      <a:pt x="42147" y="120011"/>
                      <a:pt x="48772" y="108416"/>
                    </a:cubicBezTo>
                    <a:cubicBezTo>
                      <a:pt x="55396" y="96822"/>
                      <a:pt x="70311" y="10671"/>
                      <a:pt x="68651" y="9011"/>
                    </a:cubicBezTo>
                    <a:close/>
                  </a:path>
                </a:pathLst>
              </a:custGeom>
              <a:solidFill>
                <a:srgbClr val="DDD9C3"/>
              </a:solidFill>
              <a:ln w="8000" cap="flat">
                <a:noFill/>
                <a:miter lim="800000"/>
              </a:ln>
            </p:spPr>
          </p:sp>
          <p:sp>
            <p:nvSpPr>
              <p:cNvPr id="1714" name="Freeform 1713"/>
              <p:cNvSpPr/>
              <p:nvPr/>
            </p:nvSpPr>
            <p:spPr>
              <a:xfrm>
                <a:off x="2872874" y="4413995"/>
                <a:ext cx="89468" cy="206169"/>
              </a:xfrm>
              <a:custGeom>
                <a:avLst/>
                <a:gdLst/>
                <a:ahLst/>
                <a:cxnLst/>
                <a:rect l="0" t="0" r="0" b="0"/>
                <a:pathLst>
                  <a:path w="89468" h="206169">
                    <a:moveTo>
                      <a:pt x="36450" y="5696"/>
                    </a:moveTo>
                    <a:cubicBezTo>
                      <a:pt x="48876" y="18122"/>
                      <a:pt x="87810" y="-4245"/>
                      <a:pt x="86154" y="726"/>
                    </a:cubicBezTo>
                    <a:cubicBezTo>
                      <a:pt x="84497" y="5696"/>
                      <a:pt x="69586" y="96820"/>
                      <a:pt x="77870" y="111731"/>
                    </a:cubicBezTo>
                    <a:cubicBezTo>
                      <a:pt x="86154" y="126642"/>
                      <a:pt x="89468" y="146523"/>
                      <a:pt x="89468" y="146523"/>
                    </a:cubicBezTo>
                    <a:cubicBezTo>
                      <a:pt x="89468" y="146523"/>
                      <a:pt x="87818" y="158122"/>
                      <a:pt x="84501" y="158122"/>
                    </a:cubicBezTo>
                    <a:cubicBezTo>
                      <a:pt x="81183" y="158122"/>
                      <a:pt x="72903" y="146523"/>
                      <a:pt x="72903" y="146523"/>
                    </a:cubicBezTo>
                    <a:cubicBezTo>
                      <a:pt x="72903" y="146523"/>
                      <a:pt x="64620" y="197885"/>
                      <a:pt x="64620" y="201198"/>
                    </a:cubicBezTo>
                    <a:cubicBezTo>
                      <a:pt x="64620" y="204512"/>
                      <a:pt x="33136" y="206169"/>
                      <a:pt x="33136" y="206169"/>
                    </a:cubicBezTo>
                    <a:cubicBezTo>
                      <a:pt x="33136" y="206169"/>
                      <a:pt x="43077" y="181317"/>
                      <a:pt x="41420" y="184630"/>
                    </a:cubicBezTo>
                    <a:cubicBezTo>
                      <a:pt x="39763" y="187944"/>
                      <a:pt x="24852" y="201198"/>
                      <a:pt x="24852" y="201198"/>
                    </a:cubicBezTo>
                    <a:lnTo>
                      <a:pt x="0" y="194571"/>
                    </a:lnTo>
                    <a:cubicBezTo>
                      <a:pt x="0" y="194571"/>
                      <a:pt x="11603" y="192910"/>
                      <a:pt x="19884" y="169717"/>
                    </a:cubicBezTo>
                    <a:cubicBezTo>
                      <a:pt x="28166" y="146523"/>
                      <a:pt x="31479" y="131606"/>
                      <a:pt x="36450" y="110071"/>
                    </a:cubicBezTo>
                    <a:cubicBezTo>
                      <a:pt x="41420" y="88536"/>
                      <a:pt x="36450" y="5696"/>
                      <a:pt x="36450" y="5696"/>
                    </a:cubicBezTo>
                    <a:close/>
                  </a:path>
                </a:pathLst>
              </a:custGeom>
              <a:solidFill>
                <a:srgbClr val="DDD9C3"/>
              </a:solidFill>
              <a:ln w="8000" cap="flat">
                <a:noFill/>
                <a:miter lim="800000"/>
              </a:ln>
            </p:spPr>
          </p:sp>
          <p:sp>
            <p:nvSpPr>
              <p:cNvPr id="1715" name="Freeform 1714"/>
              <p:cNvSpPr/>
              <p:nvPr/>
            </p:nvSpPr>
            <p:spPr>
              <a:xfrm>
                <a:off x="2093934" y="3854178"/>
                <a:ext cx="51715" cy="40355"/>
              </a:xfrm>
              <a:custGeom>
                <a:avLst/>
                <a:gdLst/>
                <a:ahLst/>
                <a:cxnLst/>
                <a:rect l="0" t="0" r="0" b="0"/>
                <a:pathLst>
                  <a:path w="51715" h="40355">
                    <a:moveTo>
                      <a:pt x="0" y="5740"/>
                    </a:moveTo>
                    <a:cubicBezTo>
                      <a:pt x="1896" y="59"/>
                      <a:pt x="7576" y="-1834"/>
                      <a:pt x="11363" y="1953"/>
                    </a:cubicBezTo>
                    <a:cubicBezTo>
                      <a:pt x="15150" y="5740"/>
                      <a:pt x="18937" y="13787"/>
                      <a:pt x="23197" y="13787"/>
                    </a:cubicBezTo>
                    <a:cubicBezTo>
                      <a:pt x="27457" y="13787"/>
                      <a:pt x="38818" y="5740"/>
                      <a:pt x="44499" y="5740"/>
                    </a:cubicBezTo>
                    <a:cubicBezTo>
                      <a:pt x="50179" y="5740"/>
                      <a:pt x="53020" y="7633"/>
                      <a:pt x="51126" y="12367"/>
                    </a:cubicBezTo>
                    <a:cubicBezTo>
                      <a:pt x="49232" y="17100"/>
                      <a:pt x="26511" y="18047"/>
                      <a:pt x="26511" y="20888"/>
                    </a:cubicBezTo>
                    <a:cubicBezTo>
                      <a:pt x="26511" y="23728"/>
                      <a:pt x="23197" y="34190"/>
                      <a:pt x="23197" y="38876"/>
                    </a:cubicBezTo>
                    <a:cubicBezTo>
                      <a:pt x="23197" y="41716"/>
                      <a:pt x="12310" y="37208"/>
                      <a:pt x="12310" y="39822"/>
                    </a:cubicBezTo>
                    <a:cubicBezTo>
                      <a:pt x="12310" y="44556"/>
                      <a:pt x="23197" y="22308"/>
                      <a:pt x="18937" y="18047"/>
                    </a:cubicBezTo>
                    <a:cubicBezTo>
                      <a:pt x="14677" y="13787"/>
                      <a:pt x="2369" y="8106"/>
                      <a:pt x="0" y="5740"/>
                    </a:cubicBezTo>
                    <a:close/>
                  </a:path>
                </a:pathLst>
              </a:custGeom>
              <a:solidFill>
                <a:srgbClr val="D8BCCF"/>
              </a:solidFill>
              <a:ln w="8000" cap="flat">
                <a:noFill/>
                <a:miter lim="800000"/>
              </a:ln>
            </p:spPr>
          </p:sp>
          <p:sp>
            <p:nvSpPr>
              <p:cNvPr id="1716" name="Freeform 1715"/>
              <p:cNvSpPr/>
              <p:nvPr/>
            </p:nvSpPr>
            <p:spPr>
              <a:xfrm>
                <a:off x="2081148" y="3886266"/>
                <a:ext cx="68699" cy="12899"/>
              </a:xfrm>
              <a:custGeom>
                <a:avLst/>
                <a:gdLst/>
                <a:ahLst/>
                <a:cxnLst/>
                <a:rect l="0" t="0" r="0" b="0"/>
                <a:pathLst>
                  <a:path w="68699" h="12899">
                    <a:moveTo>
                      <a:pt x="0" y="651"/>
                    </a:moveTo>
                    <a:cubicBezTo>
                      <a:pt x="13256" y="-2189"/>
                      <a:pt x="26037" y="4911"/>
                      <a:pt x="33611" y="4911"/>
                    </a:cubicBezTo>
                    <a:cubicBezTo>
                      <a:pt x="41185" y="4911"/>
                      <a:pt x="73201" y="10243"/>
                      <a:pt x="68168" y="11065"/>
                    </a:cubicBezTo>
                    <a:cubicBezTo>
                      <a:pt x="21776" y="18639"/>
                      <a:pt x="1895" y="651"/>
                      <a:pt x="0" y="651"/>
                    </a:cubicBezTo>
                    <a:close/>
                  </a:path>
                </a:pathLst>
              </a:custGeom>
              <a:solidFill>
                <a:srgbClr val="BF9AAE"/>
              </a:solidFill>
              <a:ln w="8000" cap="flat">
                <a:noFill/>
                <a:miter lim="800000"/>
              </a:ln>
            </p:spPr>
          </p:sp>
          <p:sp>
            <p:nvSpPr>
              <p:cNvPr id="1717" name="Freeform 1716"/>
              <p:cNvSpPr/>
              <p:nvPr/>
            </p:nvSpPr>
            <p:spPr>
              <a:xfrm>
                <a:off x="2095662" y="3856010"/>
                <a:ext cx="8317" cy="6428"/>
              </a:xfrm>
              <a:custGeom>
                <a:avLst/>
                <a:gdLst/>
                <a:ahLst/>
                <a:cxnLst/>
                <a:rect l="0" t="0" r="0" b="0"/>
                <a:pathLst>
                  <a:path w="8317" h="6428">
                    <a:moveTo>
                      <a:pt x="1806" y="123"/>
                    </a:moveTo>
                    <a:cubicBezTo>
                      <a:pt x="7200" y="123"/>
                      <a:pt x="4676" y="1209"/>
                      <a:pt x="7200" y="2019"/>
                    </a:cubicBezTo>
                    <a:cubicBezTo>
                      <a:pt x="10515" y="3082"/>
                      <a:pt x="5145" y="8847"/>
                      <a:pt x="1502" y="5202"/>
                    </a:cubicBezTo>
                    <a:cubicBezTo>
                      <a:pt x="-2145" y="1557"/>
                      <a:pt x="1806" y="123"/>
                      <a:pt x="1806" y="123"/>
                    </a:cubicBezTo>
                    <a:close/>
                  </a:path>
                </a:pathLst>
              </a:custGeom>
              <a:solidFill>
                <a:srgbClr val="3B1D00"/>
              </a:solidFill>
              <a:ln w="8000" cap="flat">
                <a:noFill/>
                <a:miter lim="800000"/>
              </a:ln>
            </p:spPr>
          </p:sp>
          <p:sp>
            <p:nvSpPr>
              <p:cNvPr id="1718" name="Freeform 1717"/>
              <p:cNvSpPr/>
              <p:nvPr/>
            </p:nvSpPr>
            <p:spPr>
              <a:xfrm>
                <a:off x="2135940" y="3862239"/>
                <a:ext cx="8317" cy="6428"/>
              </a:xfrm>
              <a:custGeom>
                <a:avLst/>
                <a:gdLst/>
                <a:ahLst/>
                <a:cxnLst/>
                <a:rect l="0" t="0" r="0" b="0"/>
                <a:pathLst>
                  <a:path w="8317" h="6428">
                    <a:moveTo>
                      <a:pt x="1806" y="123"/>
                    </a:moveTo>
                    <a:cubicBezTo>
                      <a:pt x="7200" y="123"/>
                      <a:pt x="4676" y="1209"/>
                      <a:pt x="7200" y="2019"/>
                    </a:cubicBezTo>
                    <a:cubicBezTo>
                      <a:pt x="10515" y="3082"/>
                      <a:pt x="5145" y="8847"/>
                      <a:pt x="1502" y="5202"/>
                    </a:cubicBezTo>
                    <a:cubicBezTo>
                      <a:pt x="-2145" y="1557"/>
                      <a:pt x="1806" y="123"/>
                      <a:pt x="1806" y="123"/>
                    </a:cubicBezTo>
                    <a:close/>
                  </a:path>
                </a:pathLst>
              </a:custGeom>
              <a:solidFill>
                <a:srgbClr val="3B1D00"/>
              </a:solidFill>
              <a:ln w="8000" cap="flat">
                <a:noFill/>
                <a:miter lim="800000"/>
              </a:ln>
            </p:spPr>
          </p:sp>
          <p:sp>
            <p:nvSpPr>
              <p:cNvPr id="1719" name="Freeform 1718"/>
              <p:cNvSpPr/>
              <p:nvPr/>
            </p:nvSpPr>
            <p:spPr>
              <a:xfrm>
                <a:off x="2202824" y="3782913"/>
                <a:ext cx="28066" cy="14514"/>
              </a:xfrm>
              <a:custGeom>
                <a:avLst/>
                <a:gdLst/>
                <a:ahLst/>
                <a:cxnLst/>
                <a:rect l="0" t="0" r="0" b="0"/>
                <a:pathLst>
                  <a:path w="28066" h="14514">
                    <a:moveTo>
                      <a:pt x="232" y="10040"/>
                    </a:moveTo>
                    <a:cubicBezTo>
                      <a:pt x="2884" y="7389"/>
                      <a:pt x="5534" y="-1624"/>
                      <a:pt x="12957" y="-33"/>
                    </a:cubicBezTo>
                    <a:cubicBezTo>
                      <a:pt x="20379" y="1557"/>
                      <a:pt x="30453" y="1557"/>
                      <a:pt x="27802" y="5799"/>
                    </a:cubicBezTo>
                    <a:cubicBezTo>
                      <a:pt x="25151" y="10040"/>
                      <a:pt x="15608" y="14280"/>
                      <a:pt x="11366" y="14280"/>
                    </a:cubicBezTo>
                    <a:cubicBezTo>
                      <a:pt x="7125" y="14280"/>
                      <a:pt x="1558" y="11366"/>
                      <a:pt x="232" y="10040"/>
                    </a:cubicBezTo>
                    <a:close/>
                  </a:path>
                </a:pathLst>
              </a:custGeom>
              <a:solidFill>
                <a:srgbClr val="3B3B38"/>
              </a:solidFill>
              <a:ln w="8000" cap="flat">
                <a:noFill/>
                <a:miter lim="800000"/>
              </a:ln>
            </p:spPr>
          </p:sp>
          <p:sp>
            <p:nvSpPr>
              <p:cNvPr id="1720" name="Freeform 1719"/>
              <p:cNvSpPr/>
              <p:nvPr/>
            </p:nvSpPr>
            <p:spPr>
              <a:xfrm flipH="1">
                <a:off x="2068774" y="3770618"/>
                <a:ext cx="18184" cy="12964"/>
              </a:xfrm>
              <a:custGeom>
                <a:avLst/>
                <a:gdLst/>
                <a:ahLst/>
                <a:cxnLst/>
                <a:rect l="0" t="0" r="0" b="0"/>
                <a:pathLst>
                  <a:path w="18184" h="12964">
                    <a:moveTo>
                      <a:pt x="1073" y="9875"/>
                    </a:moveTo>
                    <a:cubicBezTo>
                      <a:pt x="-915" y="6562"/>
                      <a:pt x="-252" y="1856"/>
                      <a:pt x="4387" y="597"/>
                    </a:cubicBezTo>
                    <a:cubicBezTo>
                      <a:pt x="11713" y="-1391"/>
                      <a:pt x="16316" y="3248"/>
                      <a:pt x="18304" y="6562"/>
                    </a:cubicBezTo>
                    <a:cubicBezTo>
                      <a:pt x="18304" y="6562"/>
                      <a:pt x="13245" y="12988"/>
                      <a:pt x="9003" y="12988"/>
                    </a:cubicBezTo>
                    <a:cubicBezTo>
                      <a:pt x="4762" y="12988"/>
                      <a:pt x="2038" y="11482"/>
                      <a:pt x="1073" y="9875"/>
                    </a:cubicBezTo>
                    <a:close/>
                  </a:path>
                </a:pathLst>
              </a:custGeom>
              <a:solidFill>
                <a:srgbClr val="3B3B38"/>
              </a:solidFill>
              <a:ln w="8000" cap="flat">
                <a:noFill/>
                <a:miter lim="800000"/>
              </a:ln>
            </p:spPr>
          </p:sp>
          <p:sp>
            <p:nvSpPr>
              <p:cNvPr id="1721" name="Freeform 1720"/>
              <p:cNvSpPr/>
              <p:nvPr/>
            </p:nvSpPr>
            <p:spPr>
              <a:xfrm flipH="1">
                <a:off x="2241788" y="3765079"/>
                <a:ext cx="96266" cy="50181"/>
              </a:xfrm>
              <a:custGeom>
                <a:avLst/>
                <a:gdLst/>
                <a:ahLst/>
                <a:cxnLst/>
                <a:rect l="0" t="0" r="0" b="0"/>
                <a:pathLst>
                  <a:path w="96266" h="50181">
                    <a:moveTo>
                      <a:pt x="95160" y="20073"/>
                    </a:moveTo>
                    <a:cubicBezTo>
                      <a:pt x="77454" y="14808"/>
                      <a:pt x="69099" y="5766"/>
                      <a:pt x="57222" y="1646"/>
                    </a:cubicBezTo>
                    <a:cubicBezTo>
                      <a:pt x="34460" y="-6252"/>
                      <a:pt x="-11065" y="9543"/>
                      <a:pt x="1581" y="14808"/>
                    </a:cubicBezTo>
                    <a:cubicBezTo>
                      <a:pt x="14227" y="20073"/>
                      <a:pt x="30986" y="45674"/>
                      <a:pt x="47106" y="49030"/>
                    </a:cubicBezTo>
                    <a:cubicBezTo>
                      <a:pt x="72398" y="54295"/>
                      <a:pt x="100217" y="25338"/>
                      <a:pt x="95160" y="20073"/>
                    </a:cubicBezTo>
                    <a:close/>
                  </a:path>
                </a:pathLst>
              </a:custGeom>
              <a:solidFill>
                <a:srgbClr val="B2B1A8"/>
              </a:solidFill>
              <a:ln w="8000" cap="flat">
                <a:noFill/>
                <a:miter lim="800000"/>
              </a:ln>
            </p:spPr>
          </p:sp>
          <p:sp>
            <p:nvSpPr>
              <p:cNvPr id="1865" name="Text 1865"/>
              <p:cNvSpPr txBox="1"/>
              <p:nvPr/>
            </p:nvSpPr>
            <p:spPr>
              <a:xfrm>
                <a:off x="1864776" y="4801840"/>
                <a:ext cx="1264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羊 Sheep/Goat</a:t>
                </a:r>
              </a:p>
            </p:txBody>
          </p:sp>
        </p:grpSp>
        <p:grpSp>
          <p:nvGrpSpPr>
            <p:cNvPr id="1722" name="Dragon"/>
            <p:cNvGrpSpPr/>
            <p:nvPr/>
          </p:nvGrpSpPr>
          <p:grpSpPr>
            <a:xfrm>
              <a:off x="6347999" y="1964996"/>
              <a:ext cx="576962" cy="1043272"/>
              <a:chOff x="6347999" y="1964996"/>
              <a:chExt cx="576962" cy="1043272"/>
            </a:xfrm>
          </p:grpSpPr>
          <p:sp>
            <p:nvSpPr>
              <p:cNvPr id="1723" name="Freeform 1722"/>
              <p:cNvSpPr/>
              <p:nvPr/>
            </p:nvSpPr>
            <p:spPr>
              <a:xfrm rot="7200000" flipH="1">
                <a:off x="6541342" y="2225638"/>
                <a:ext cx="98394" cy="127526"/>
              </a:xfrm>
              <a:custGeom>
                <a:avLst/>
                <a:gdLst/>
                <a:ahLst/>
                <a:cxnLst/>
                <a:rect l="0" t="0" r="0" b="0"/>
                <a:pathLst>
                  <a:path w="98394" h="127526">
                    <a:moveTo>
                      <a:pt x="54546" y="18027"/>
                    </a:moveTo>
                    <a:cubicBezTo>
                      <a:pt x="63262" y="39106"/>
                      <a:pt x="61519" y="37700"/>
                      <a:pt x="43503" y="45430"/>
                    </a:cubicBezTo>
                    <a:cubicBezTo>
                      <a:pt x="25489" y="53158"/>
                      <a:pt x="46740" y="77519"/>
                      <a:pt x="59194" y="78949"/>
                    </a:cubicBezTo>
                    <a:cubicBezTo>
                      <a:pt x="102972" y="83974"/>
                      <a:pt x="98286" y="116309"/>
                      <a:pt x="98286" y="116309"/>
                    </a:cubicBezTo>
                    <a:lnTo>
                      <a:pt x="86522" y="126286"/>
                    </a:lnTo>
                    <a:cubicBezTo>
                      <a:pt x="86522" y="126286"/>
                      <a:pt x="22582" y="140990"/>
                      <a:pt x="9797" y="65103"/>
                    </a:cubicBezTo>
                    <a:cubicBezTo>
                      <a:pt x="9228" y="61722"/>
                      <a:pt x="-1244" y="56671"/>
                      <a:pt x="0" y="51050"/>
                    </a:cubicBezTo>
                    <a:cubicBezTo>
                      <a:pt x="1081" y="45430"/>
                      <a:pt x="0" y="45430"/>
                      <a:pt x="0" y="45430"/>
                    </a:cubicBezTo>
                    <a:cubicBezTo>
                      <a:pt x="0" y="45430"/>
                      <a:pt x="2824" y="59482"/>
                      <a:pt x="8635" y="52456"/>
                    </a:cubicBezTo>
                    <a:cubicBezTo>
                      <a:pt x="14446" y="45430"/>
                      <a:pt x="26423" y="7264"/>
                      <a:pt x="22001" y="7488"/>
                    </a:cubicBezTo>
                    <a:cubicBezTo>
                      <a:pt x="708" y="8567"/>
                      <a:pt x="20258" y="462"/>
                      <a:pt x="20258" y="462"/>
                    </a:cubicBezTo>
                    <a:cubicBezTo>
                      <a:pt x="20258" y="462"/>
                      <a:pt x="38273" y="-4457"/>
                      <a:pt x="31881" y="14514"/>
                    </a:cubicBezTo>
                    <a:cubicBezTo>
                      <a:pt x="25489" y="33485"/>
                      <a:pt x="26069" y="33485"/>
                      <a:pt x="26069" y="33485"/>
                    </a:cubicBezTo>
                    <a:cubicBezTo>
                      <a:pt x="26069" y="33485"/>
                      <a:pt x="27232" y="42619"/>
                      <a:pt x="33624" y="26459"/>
                    </a:cubicBezTo>
                    <a:cubicBezTo>
                      <a:pt x="39945" y="10298"/>
                      <a:pt x="37983" y="5029"/>
                      <a:pt x="37983" y="5029"/>
                    </a:cubicBezTo>
                    <a:cubicBezTo>
                      <a:pt x="37983" y="5029"/>
                      <a:pt x="60938" y="-944"/>
                      <a:pt x="53092" y="12757"/>
                    </a:cubicBezTo>
                    <a:cubicBezTo>
                      <a:pt x="45247" y="26459"/>
                      <a:pt x="36919" y="34599"/>
                      <a:pt x="36797" y="37055"/>
                    </a:cubicBezTo>
                    <a:cubicBezTo>
                      <a:pt x="36548" y="42073"/>
                      <a:pt x="40889" y="42970"/>
                      <a:pt x="46990" y="35593"/>
                    </a:cubicBezTo>
                    <a:cubicBezTo>
                      <a:pt x="53092" y="28215"/>
                      <a:pt x="54546" y="18027"/>
                      <a:pt x="54546" y="18027"/>
                    </a:cubicBezTo>
                    <a:close/>
                  </a:path>
                </a:pathLst>
              </a:custGeom>
              <a:gradFill>
                <a:gsLst>
                  <a:gs pos="0">
                    <a:srgbClr val="DF2222"/>
                  </a:gs>
                  <a:gs pos="100000">
                    <a:srgbClr val="9E0303"/>
                  </a:gs>
                </a:gsLst>
                <a:lin ang="5400000" scaled="0"/>
              </a:gradFill>
              <a:ln w="8000" cap="flat">
                <a:noFill/>
                <a:bevel/>
              </a:ln>
            </p:spPr>
          </p:sp>
          <p:sp>
            <p:nvSpPr>
              <p:cNvPr id="1724" name="Freeform 1723"/>
              <p:cNvSpPr/>
              <p:nvPr/>
            </p:nvSpPr>
            <p:spPr>
              <a:xfrm>
                <a:off x="6382244" y="2689811"/>
                <a:ext cx="422201" cy="260370"/>
              </a:xfrm>
              <a:custGeom>
                <a:avLst/>
                <a:gdLst/>
                <a:ahLst/>
                <a:cxnLst/>
                <a:rect l="0" t="0" r="0" b="0"/>
                <a:pathLst>
                  <a:path w="422201" h="260370">
                    <a:moveTo>
                      <a:pt x="359753" y="31363"/>
                    </a:moveTo>
                    <a:cubicBezTo>
                      <a:pt x="366058" y="74650"/>
                      <a:pt x="366159" y="165867"/>
                      <a:pt x="89651" y="165868"/>
                    </a:cubicBezTo>
                    <a:cubicBezTo>
                      <a:pt x="-31743" y="165869"/>
                      <a:pt x="-16568" y="242418"/>
                      <a:pt x="54751" y="254831"/>
                    </a:cubicBezTo>
                    <a:cubicBezTo>
                      <a:pt x="126070" y="267243"/>
                      <a:pt x="141244" y="254831"/>
                      <a:pt x="139726" y="254831"/>
                    </a:cubicBezTo>
                    <a:cubicBezTo>
                      <a:pt x="139726" y="254831"/>
                      <a:pt x="-11562" y="242518"/>
                      <a:pt x="40562" y="202124"/>
                    </a:cubicBezTo>
                    <a:cubicBezTo>
                      <a:pt x="65252" y="182990"/>
                      <a:pt x="107564" y="181269"/>
                      <a:pt x="173110" y="182420"/>
                    </a:cubicBezTo>
                    <a:cubicBezTo>
                      <a:pt x="197386" y="182846"/>
                      <a:pt x="188285" y="196902"/>
                      <a:pt x="223185" y="192764"/>
                    </a:cubicBezTo>
                    <a:cubicBezTo>
                      <a:pt x="242062" y="190526"/>
                      <a:pt x="235325" y="200005"/>
                      <a:pt x="270225" y="190695"/>
                    </a:cubicBezTo>
                    <a:cubicBezTo>
                      <a:pt x="288942" y="185702"/>
                      <a:pt x="293919" y="199510"/>
                      <a:pt x="350936" y="168651"/>
                    </a:cubicBezTo>
                    <a:cubicBezTo>
                      <a:pt x="440178" y="120352"/>
                      <a:pt x="420483" y="45795"/>
                      <a:pt x="420483" y="8099"/>
                    </a:cubicBezTo>
                    <a:cubicBezTo>
                      <a:pt x="420483" y="8099"/>
                      <a:pt x="350050" y="-21381"/>
                      <a:pt x="359753" y="31363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725" name="Freeform 1724"/>
              <p:cNvSpPr/>
              <p:nvPr/>
            </p:nvSpPr>
            <p:spPr>
              <a:xfrm>
                <a:off x="6487640" y="1970106"/>
                <a:ext cx="340710" cy="342096"/>
              </a:xfrm>
              <a:custGeom>
                <a:avLst/>
                <a:gdLst/>
                <a:ahLst/>
                <a:cxnLst/>
                <a:rect l="0" t="0" r="0" b="0"/>
                <a:pathLst>
                  <a:path w="340710" h="342096">
                    <a:moveTo>
                      <a:pt x="107026" y="84098"/>
                    </a:moveTo>
                    <a:cubicBezTo>
                      <a:pt x="120682" y="112028"/>
                      <a:pt x="131305" y="121338"/>
                      <a:pt x="158618" y="133751"/>
                    </a:cubicBezTo>
                    <a:cubicBezTo>
                      <a:pt x="191541" y="148714"/>
                      <a:pt x="188966" y="175130"/>
                      <a:pt x="212486" y="170474"/>
                    </a:cubicBezTo>
                    <a:cubicBezTo>
                      <a:pt x="236007" y="165819"/>
                      <a:pt x="217797" y="157544"/>
                      <a:pt x="217797" y="157544"/>
                    </a:cubicBezTo>
                    <a:cubicBezTo>
                      <a:pt x="217797" y="157544"/>
                      <a:pt x="193519" y="157544"/>
                      <a:pt x="188966" y="146164"/>
                    </a:cubicBezTo>
                    <a:cubicBezTo>
                      <a:pt x="184413" y="134786"/>
                      <a:pt x="172274" y="44789"/>
                      <a:pt x="105545" y="970"/>
                    </a:cubicBezTo>
                    <a:cubicBezTo>
                      <a:pt x="98351" y="-3753"/>
                      <a:pt x="140035" y="8657"/>
                      <a:pt x="147996" y="19962"/>
                    </a:cubicBezTo>
                    <a:cubicBezTo>
                      <a:pt x="239042" y="149268"/>
                      <a:pt x="242076" y="159613"/>
                      <a:pt x="275459" y="170474"/>
                    </a:cubicBezTo>
                    <a:cubicBezTo>
                      <a:pt x="308842" y="181336"/>
                      <a:pt x="330086" y="236162"/>
                      <a:pt x="314913" y="270299"/>
                    </a:cubicBezTo>
                    <a:cubicBezTo>
                      <a:pt x="299738" y="304436"/>
                      <a:pt x="346778" y="307539"/>
                      <a:pt x="340710" y="322022"/>
                    </a:cubicBezTo>
                    <a:cubicBezTo>
                      <a:pt x="336218" y="332734"/>
                      <a:pt x="309601" y="348405"/>
                      <a:pt x="296703" y="339607"/>
                    </a:cubicBezTo>
                    <a:cubicBezTo>
                      <a:pt x="283805" y="330814"/>
                      <a:pt x="234489" y="289954"/>
                      <a:pt x="234489" y="274437"/>
                    </a:cubicBezTo>
                    <a:cubicBezTo>
                      <a:pt x="234489" y="258920"/>
                      <a:pt x="173412" y="293833"/>
                      <a:pt x="132821" y="269264"/>
                    </a:cubicBezTo>
                    <a:cubicBezTo>
                      <a:pt x="92230" y="244696"/>
                      <a:pt x="107026" y="242369"/>
                      <a:pt x="107026" y="242369"/>
                    </a:cubicBezTo>
                    <a:cubicBezTo>
                      <a:pt x="107026" y="242369"/>
                      <a:pt x="138891" y="271850"/>
                      <a:pt x="166205" y="265902"/>
                    </a:cubicBezTo>
                    <a:cubicBezTo>
                      <a:pt x="193519" y="259954"/>
                      <a:pt x="216280" y="256850"/>
                      <a:pt x="202622" y="247541"/>
                    </a:cubicBezTo>
                    <a:cubicBezTo>
                      <a:pt x="188966" y="238231"/>
                      <a:pt x="175309" y="237197"/>
                      <a:pt x="175309" y="247541"/>
                    </a:cubicBezTo>
                    <a:cubicBezTo>
                      <a:pt x="175309" y="257886"/>
                      <a:pt x="159151" y="263833"/>
                      <a:pt x="153495" y="257238"/>
                    </a:cubicBezTo>
                    <a:cubicBezTo>
                      <a:pt x="147996" y="250644"/>
                      <a:pt x="130546" y="235645"/>
                      <a:pt x="91851" y="220645"/>
                    </a:cubicBezTo>
                    <a:cubicBezTo>
                      <a:pt x="53157" y="205646"/>
                      <a:pt x="39338" y="205734"/>
                      <a:pt x="8393" y="172866"/>
                    </a:cubicBezTo>
                    <a:cubicBezTo>
                      <a:pt x="-12851" y="150302"/>
                      <a:pt x="38740" y="202025"/>
                      <a:pt x="87299" y="202025"/>
                    </a:cubicBezTo>
                    <a:cubicBezTo>
                      <a:pt x="135856" y="202025"/>
                      <a:pt x="42534" y="197821"/>
                      <a:pt x="19015" y="163750"/>
                    </a:cubicBezTo>
                    <a:cubicBezTo>
                      <a:pt x="6875" y="146165"/>
                      <a:pt x="43294" y="188578"/>
                      <a:pt x="69091" y="171048"/>
                    </a:cubicBezTo>
                    <a:cubicBezTo>
                      <a:pt x="86287" y="159287"/>
                      <a:pt x="23567" y="176164"/>
                      <a:pt x="711" y="108925"/>
                    </a:cubicBezTo>
                    <a:cubicBezTo>
                      <a:pt x="-6517" y="87290"/>
                      <a:pt x="42241" y="159358"/>
                      <a:pt x="79712" y="138923"/>
                    </a:cubicBezTo>
                    <a:cubicBezTo>
                      <a:pt x="87299" y="134786"/>
                      <a:pt x="37736" y="109426"/>
                      <a:pt x="28120" y="94442"/>
                    </a:cubicBezTo>
                    <a:cubicBezTo>
                      <a:pt x="6876" y="61340"/>
                      <a:pt x="29637" y="103752"/>
                      <a:pt x="69090" y="113062"/>
                    </a:cubicBezTo>
                    <a:cubicBezTo>
                      <a:pt x="108543" y="122373"/>
                      <a:pt x="20287" y="60705"/>
                      <a:pt x="66055" y="88235"/>
                    </a:cubicBezTo>
                    <a:cubicBezTo>
                      <a:pt x="104750" y="111510"/>
                      <a:pt x="128502" y="174752"/>
                      <a:pt x="141926" y="161681"/>
                    </a:cubicBezTo>
                    <a:cubicBezTo>
                      <a:pt x="152549" y="151337"/>
                      <a:pt x="103231" y="144614"/>
                      <a:pt x="107026" y="84098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726" name="Freeform 1725"/>
              <p:cNvSpPr/>
              <p:nvPr/>
            </p:nvSpPr>
            <p:spPr>
              <a:xfrm>
                <a:off x="6682755" y="1964954"/>
                <a:ext cx="96546" cy="175882"/>
              </a:xfrm>
              <a:custGeom>
                <a:avLst/>
                <a:gdLst/>
                <a:ahLst/>
                <a:cxnLst/>
                <a:rect l="0" t="0" r="0" b="0"/>
                <a:pathLst>
                  <a:path w="96546" h="175882">
                    <a:moveTo>
                      <a:pt x="18611" y="8970"/>
                    </a:moveTo>
                    <a:cubicBezTo>
                      <a:pt x="8423" y="2121"/>
                      <a:pt x="1828" y="0"/>
                      <a:pt x="230" y="0"/>
                    </a:cubicBezTo>
                    <a:cubicBezTo>
                      <a:pt x="-7228" y="-509"/>
                      <a:pt x="88413" y="77212"/>
                      <a:pt x="45925" y="144452"/>
                    </a:cubicBezTo>
                    <a:cubicBezTo>
                      <a:pt x="42569" y="149762"/>
                      <a:pt x="56305" y="160713"/>
                      <a:pt x="69681" y="168178"/>
                    </a:cubicBezTo>
                    <a:cubicBezTo>
                      <a:pt x="77707" y="172657"/>
                      <a:pt x="87823" y="175882"/>
                      <a:pt x="87823" y="175882"/>
                    </a:cubicBezTo>
                    <a:cubicBezTo>
                      <a:pt x="87823" y="175882"/>
                      <a:pt x="132418" y="85488"/>
                      <a:pt x="18611" y="8970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727" name="Freeform 1726"/>
              <p:cNvSpPr/>
              <p:nvPr/>
            </p:nvSpPr>
            <p:spPr>
              <a:xfrm>
                <a:off x="6492176" y="2181466"/>
                <a:ext cx="403344" cy="610333"/>
              </a:xfrm>
              <a:custGeom>
                <a:avLst/>
                <a:gdLst/>
                <a:ahLst/>
                <a:cxnLst/>
                <a:rect l="0" t="0" r="0" b="0"/>
                <a:pathLst>
                  <a:path w="403344" h="610333">
                    <a:moveTo>
                      <a:pt x="109153" y="17146"/>
                    </a:moveTo>
                    <a:cubicBezTo>
                      <a:pt x="32758" y="76099"/>
                      <a:pt x="96417" y="207580"/>
                      <a:pt x="204154" y="228302"/>
                    </a:cubicBezTo>
                    <a:cubicBezTo>
                      <a:pt x="394398" y="264893"/>
                      <a:pt x="404518" y="386766"/>
                      <a:pt x="403344" y="424849"/>
                    </a:cubicBezTo>
                    <a:cubicBezTo>
                      <a:pt x="398100" y="458985"/>
                      <a:pt x="318108" y="542395"/>
                      <a:pt x="192536" y="548982"/>
                    </a:cubicBezTo>
                    <a:cubicBezTo>
                      <a:pt x="153082" y="551051"/>
                      <a:pt x="125768" y="531395"/>
                      <a:pt x="125768" y="531395"/>
                    </a:cubicBezTo>
                    <a:cubicBezTo>
                      <a:pt x="125768" y="531395"/>
                      <a:pt x="112872" y="568118"/>
                      <a:pt x="74176" y="541739"/>
                    </a:cubicBezTo>
                    <a:cubicBezTo>
                      <a:pt x="35481" y="515362"/>
                      <a:pt x="28654" y="520018"/>
                      <a:pt x="42311" y="539672"/>
                    </a:cubicBezTo>
                    <a:cubicBezTo>
                      <a:pt x="55967" y="559326"/>
                      <a:pt x="92386" y="569671"/>
                      <a:pt x="96939" y="582084"/>
                    </a:cubicBezTo>
                    <a:cubicBezTo>
                      <a:pt x="101489" y="594497"/>
                      <a:pt x="46104" y="611578"/>
                      <a:pt x="40792" y="610333"/>
                    </a:cubicBezTo>
                    <a:cubicBezTo>
                      <a:pt x="35481" y="604325"/>
                      <a:pt x="61287" y="603277"/>
                      <a:pt x="72660" y="585189"/>
                    </a:cubicBezTo>
                    <a:cubicBezTo>
                      <a:pt x="77213" y="577946"/>
                      <a:pt x="11483" y="559046"/>
                      <a:pt x="4375" y="534499"/>
                    </a:cubicBezTo>
                    <a:cubicBezTo>
                      <a:pt x="-1599" y="513866"/>
                      <a:pt x="7712" y="474309"/>
                      <a:pt x="28015" y="474309"/>
                    </a:cubicBezTo>
                    <a:cubicBezTo>
                      <a:pt x="40020" y="474309"/>
                      <a:pt x="20345" y="476809"/>
                      <a:pt x="36352" y="487722"/>
                    </a:cubicBezTo>
                    <a:cubicBezTo>
                      <a:pt x="66746" y="508442"/>
                      <a:pt x="126161" y="516137"/>
                      <a:pt x="167356" y="508864"/>
                    </a:cubicBezTo>
                    <a:cubicBezTo>
                      <a:pt x="379795" y="471366"/>
                      <a:pt x="370890" y="313814"/>
                      <a:pt x="146492" y="271716"/>
                    </a:cubicBezTo>
                    <a:cubicBezTo>
                      <a:pt x="-124424" y="220892"/>
                      <a:pt x="62969" y="0"/>
                      <a:pt x="62969" y="0"/>
                    </a:cubicBezTo>
                    <a:lnTo>
                      <a:pt x="109153" y="17146"/>
                    </a:ln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728" name="Freeform 1727"/>
              <p:cNvSpPr/>
              <p:nvPr/>
            </p:nvSpPr>
            <p:spPr>
              <a:xfrm>
                <a:off x="6490493" y="2513807"/>
                <a:ext cx="309647" cy="190716"/>
              </a:xfrm>
              <a:custGeom>
                <a:avLst/>
                <a:gdLst/>
                <a:ahLst/>
                <a:cxnLst/>
                <a:rect l="0" t="0" r="0" b="0"/>
                <a:pathLst>
                  <a:path w="309647" h="190716">
                    <a:moveTo>
                      <a:pt x="309647" y="111284"/>
                    </a:moveTo>
                    <a:cubicBezTo>
                      <a:pt x="297918" y="141025"/>
                      <a:pt x="215598" y="219123"/>
                      <a:pt x="83583" y="179817"/>
                    </a:cubicBezTo>
                    <a:cubicBezTo>
                      <a:pt x="-48432" y="140506"/>
                      <a:pt x="15440" y="29594"/>
                      <a:pt x="15440" y="29594"/>
                    </a:cubicBezTo>
                    <a:cubicBezTo>
                      <a:pt x="15440" y="29594"/>
                      <a:pt x="7854" y="49249"/>
                      <a:pt x="15440" y="57525"/>
                    </a:cubicBezTo>
                    <a:cubicBezTo>
                      <a:pt x="23028" y="65801"/>
                      <a:pt x="54894" y="12009"/>
                      <a:pt x="68550" y="6837"/>
                    </a:cubicBezTo>
                    <a:cubicBezTo>
                      <a:pt x="114995" y="-10754"/>
                      <a:pt x="60964" y="7871"/>
                      <a:pt x="70068" y="31663"/>
                    </a:cubicBezTo>
                    <a:cubicBezTo>
                      <a:pt x="79173" y="55456"/>
                      <a:pt x="109521" y="10974"/>
                      <a:pt x="138352" y="10974"/>
                    </a:cubicBezTo>
                    <a:cubicBezTo>
                      <a:pt x="167182" y="10974"/>
                      <a:pt x="133800" y="12009"/>
                      <a:pt x="130006" y="23905"/>
                    </a:cubicBezTo>
                    <a:cubicBezTo>
                      <a:pt x="126212" y="35801"/>
                      <a:pt x="164148" y="26491"/>
                      <a:pt x="186910" y="26491"/>
                    </a:cubicBezTo>
                    <a:cubicBezTo>
                      <a:pt x="209670" y="26491"/>
                      <a:pt x="221810" y="29594"/>
                      <a:pt x="221810" y="29594"/>
                    </a:cubicBezTo>
                    <a:cubicBezTo>
                      <a:pt x="221810" y="29594"/>
                      <a:pt x="180081" y="33215"/>
                      <a:pt x="185392" y="42008"/>
                    </a:cubicBezTo>
                    <a:cubicBezTo>
                      <a:pt x="190703" y="50801"/>
                      <a:pt x="249882" y="47698"/>
                      <a:pt x="249882" y="47698"/>
                    </a:cubicBezTo>
                    <a:cubicBezTo>
                      <a:pt x="249882" y="47698"/>
                      <a:pt x="214223" y="52352"/>
                      <a:pt x="226362" y="58560"/>
                    </a:cubicBezTo>
                    <a:cubicBezTo>
                      <a:pt x="235467" y="63214"/>
                      <a:pt x="291611" y="65801"/>
                      <a:pt x="293128" y="67869"/>
                    </a:cubicBezTo>
                    <a:cubicBezTo>
                      <a:pt x="294646" y="69938"/>
                      <a:pt x="259746" y="67352"/>
                      <a:pt x="259746" y="75111"/>
                    </a:cubicBezTo>
                    <a:cubicBezTo>
                      <a:pt x="259746" y="82870"/>
                      <a:pt x="281490" y="98096"/>
                      <a:pt x="281490" y="98096"/>
                    </a:cubicBezTo>
                    <a:cubicBezTo>
                      <a:pt x="281490" y="98096"/>
                      <a:pt x="75323" y="38947"/>
                      <a:pt x="52912" y="85872"/>
                    </a:cubicBezTo>
                    <a:cubicBezTo>
                      <a:pt x="31963" y="129734"/>
                      <a:pt x="73103" y="140281"/>
                      <a:pt x="73103" y="134074"/>
                    </a:cubicBezTo>
                    <a:cubicBezTo>
                      <a:pt x="73103" y="127867"/>
                      <a:pt x="90660" y="112799"/>
                      <a:pt x="86760" y="121661"/>
                    </a:cubicBezTo>
                    <a:cubicBezTo>
                      <a:pt x="82208" y="132005"/>
                      <a:pt x="94346" y="165107"/>
                      <a:pt x="111038" y="165107"/>
                    </a:cubicBezTo>
                    <a:cubicBezTo>
                      <a:pt x="127730" y="165107"/>
                      <a:pt x="91186" y="124678"/>
                      <a:pt x="109521" y="137177"/>
                    </a:cubicBezTo>
                    <a:cubicBezTo>
                      <a:pt x="117108" y="142349"/>
                      <a:pt x="136834" y="175452"/>
                      <a:pt x="164148" y="170280"/>
                    </a:cubicBezTo>
                    <a:cubicBezTo>
                      <a:pt x="191462" y="165107"/>
                      <a:pt x="133139" y="151660"/>
                      <a:pt x="153526" y="151660"/>
                    </a:cubicBezTo>
                    <a:cubicBezTo>
                      <a:pt x="170218" y="151660"/>
                      <a:pt x="221051" y="173383"/>
                      <a:pt x="236984" y="155798"/>
                    </a:cubicBezTo>
                    <a:cubicBezTo>
                      <a:pt x="252918" y="138212"/>
                      <a:pt x="191461" y="153729"/>
                      <a:pt x="218775" y="141316"/>
                    </a:cubicBezTo>
                    <a:cubicBezTo>
                      <a:pt x="246089" y="128902"/>
                      <a:pt x="255952" y="142867"/>
                      <a:pt x="271886" y="129937"/>
                    </a:cubicBezTo>
                    <a:cubicBezTo>
                      <a:pt x="287818" y="117006"/>
                      <a:pt x="242622" y="128870"/>
                      <a:pt x="252158" y="124763"/>
                    </a:cubicBezTo>
                    <a:cubicBezTo>
                      <a:pt x="280990" y="112351"/>
                      <a:pt x="309647" y="111284"/>
                      <a:pt x="309647" y="111284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729" name="Freeform 1728"/>
              <p:cNvSpPr/>
              <p:nvPr/>
            </p:nvSpPr>
            <p:spPr>
              <a:xfrm>
                <a:off x="6567146" y="2748621"/>
                <a:ext cx="36893" cy="43565"/>
              </a:xfrm>
              <a:custGeom>
                <a:avLst/>
                <a:gdLst/>
                <a:ahLst/>
                <a:cxnLst/>
                <a:rect l="0" t="0" r="0" b="0"/>
                <a:pathLst>
                  <a:path w="36893" h="43565">
                    <a:moveTo>
                      <a:pt x="508" y="0"/>
                    </a:moveTo>
                    <a:cubicBezTo>
                      <a:pt x="-5561" y="15489"/>
                      <a:pt x="32335" y="16060"/>
                      <a:pt x="17200" y="33074"/>
                    </a:cubicBezTo>
                    <a:cubicBezTo>
                      <a:pt x="-798" y="53307"/>
                      <a:pt x="45490" y="40946"/>
                      <a:pt x="35408" y="23744"/>
                    </a:cubicBezTo>
                    <a:cubicBezTo>
                      <a:pt x="20235" y="-2097"/>
                      <a:pt x="17200" y="17557"/>
                      <a:pt x="508" y="0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730" name="Freeform 1729"/>
              <p:cNvSpPr/>
              <p:nvPr/>
            </p:nvSpPr>
            <p:spPr>
              <a:xfrm rot="-1800000">
                <a:off x="6591389" y="2739940"/>
                <a:ext cx="31194" cy="49793"/>
              </a:xfrm>
              <a:custGeom>
                <a:avLst/>
                <a:gdLst/>
                <a:ahLst/>
                <a:cxnLst/>
                <a:rect l="0" t="0" r="0" b="0"/>
                <a:pathLst>
                  <a:path w="31194" h="49793">
                    <a:moveTo>
                      <a:pt x="508" y="0"/>
                    </a:moveTo>
                    <a:cubicBezTo>
                      <a:pt x="-4477" y="15446"/>
                      <a:pt x="20245" y="11856"/>
                      <a:pt x="16598" y="31454"/>
                    </a:cubicBezTo>
                    <a:cubicBezTo>
                      <a:pt x="12949" y="51071"/>
                      <a:pt x="18918" y="49793"/>
                      <a:pt x="18918" y="49793"/>
                    </a:cubicBezTo>
                    <a:cubicBezTo>
                      <a:pt x="18918" y="49793"/>
                      <a:pt x="37456" y="40816"/>
                      <a:pt x="29176" y="23694"/>
                    </a:cubicBezTo>
                    <a:cubicBezTo>
                      <a:pt x="16712" y="-2079"/>
                      <a:pt x="14219" y="17508"/>
                      <a:pt x="508" y="0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731" name="Freeform 1730"/>
              <p:cNvSpPr/>
              <p:nvPr/>
            </p:nvSpPr>
            <p:spPr>
              <a:xfrm>
                <a:off x="6463680" y="2578749"/>
                <a:ext cx="65439" cy="97950"/>
              </a:xfrm>
              <a:custGeom>
                <a:avLst/>
                <a:gdLst/>
                <a:ahLst/>
                <a:cxnLst/>
                <a:rect l="0" t="0" r="0" b="0"/>
                <a:pathLst>
                  <a:path w="65439" h="97950">
                    <a:moveTo>
                      <a:pt x="33430" y="0"/>
                    </a:moveTo>
                    <a:cubicBezTo>
                      <a:pt x="22809" y="44417"/>
                      <a:pt x="65297" y="78553"/>
                      <a:pt x="65297" y="78553"/>
                    </a:cubicBezTo>
                    <a:cubicBezTo>
                      <a:pt x="65297" y="78553"/>
                      <a:pt x="47088" y="78553"/>
                      <a:pt x="47088" y="94070"/>
                    </a:cubicBezTo>
                    <a:cubicBezTo>
                      <a:pt x="47088" y="109586"/>
                      <a:pt x="21291" y="77519"/>
                      <a:pt x="33430" y="71312"/>
                    </a:cubicBezTo>
                    <a:cubicBezTo>
                      <a:pt x="45570" y="65106"/>
                      <a:pt x="21291" y="55796"/>
                      <a:pt x="21291" y="76485"/>
                    </a:cubicBezTo>
                    <a:cubicBezTo>
                      <a:pt x="21291" y="97174"/>
                      <a:pt x="7634" y="48554"/>
                      <a:pt x="21291" y="45451"/>
                    </a:cubicBezTo>
                    <a:cubicBezTo>
                      <a:pt x="43265" y="40458"/>
                      <a:pt x="6117" y="14418"/>
                      <a:pt x="6117" y="43382"/>
                    </a:cubicBezTo>
                    <a:cubicBezTo>
                      <a:pt x="6117" y="72347"/>
                      <a:pt x="-11638" y="28240"/>
                      <a:pt x="11428" y="14935"/>
                    </a:cubicBezTo>
                    <a:cubicBezTo>
                      <a:pt x="21291" y="9245"/>
                      <a:pt x="27361" y="0"/>
                      <a:pt x="33430" y="0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732" name="Freeform 1731"/>
              <p:cNvSpPr/>
              <p:nvPr/>
            </p:nvSpPr>
            <p:spPr>
              <a:xfrm>
                <a:off x="6677504" y="2403458"/>
                <a:ext cx="247530" cy="232508"/>
              </a:xfrm>
              <a:custGeom>
                <a:avLst/>
                <a:gdLst/>
                <a:ahLst/>
                <a:cxnLst/>
                <a:rect l="0" t="0" r="0" b="0"/>
                <a:pathLst>
                  <a:path w="247530" h="232508">
                    <a:moveTo>
                      <a:pt x="0" y="3766"/>
                    </a:moveTo>
                    <a:cubicBezTo>
                      <a:pt x="0" y="3766"/>
                      <a:pt x="171327" y="30662"/>
                      <a:pt x="206227" y="139278"/>
                    </a:cubicBezTo>
                    <a:cubicBezTo>
                      <a:pt x="229695" y="212314"/>
                      <a:pt x="207745" y="232508"/>
                      <a:pt x="207745" y="232508"/>
                    </a:cubicBezTo>
                    <a:cubicBezTo>
                      <a:pt x="207745" y="232508"/>
                      <a:pt x="215332" y="226171"/>
                      <a:pt x="219884" y="215827"/>
                    </a:cubicBezTo>
                    <a:cubicBezTo>
                      <a:pt x="226127" y="201641"/>
                      <a:pt x="239610" y="220999"/>
                      <a:pt x="238094" y="223069"/>
                    </a:cubicBezTo>
                    <a:cubicBezTo>
                      <a:pt x="236576" y="225138"/>
                      <a:pt x="242646" y="174450"/>
                      <a:pt x="227472" y="166174"/>
                    </a:cubicBezTo>
                    <a:cubicBezTo>
                      <a:pt x="212297" y="157898"/>
                      <a:pt x="250230" y="169278"/>
                      <a:pt x="247198" y="169278"/>
                    </a:cubicBezTo>
                    <a:cubicBezTo>
                      <a:pt x="244163" y="169278"/>
                      <a:pt x="235058" y="126865"/>
                      <a:pt x="216850" y="119624"/>
                    </a:cubicBezTo>
                    <a:cubicBezTo>
                      <a:pt x="198641" y="112383"/>
                      <a:pt x="238094" y="121693"/>
                      <a:pt x="238094" y="121693"/>
                    </a:cubicBezTo>
                    <a:cubicBezTo>
                      <a:pt x="238094" y="121693"/>
                      <a:pt x="219884" y="86522"/>
                      <a:pt x="198641" y="75143"/>
                    </a:cubicBezTo>
                    <a:cubicBezTo>
                      <a:pt x="177396" y="63764"/>
                      <a:pt x="207745" y="68936"/>
                      <a:pt x="207745" y="68936"/>
                    </a:cubicBezTo>
                    <a:cubicBezTo>
                      <a:pt x="207745" y="68936"/>
                      <a:pt x="151600" y="31696"/>
                      <a:pt x="92421" y="14110"/>
                    </a:cubicBezTo>
                    <a:cubicBezTo>
                      <a:pt x="85466" y="12044"/>
                      <a:pt x="115182" y="15145"/>
                      <a:pt x="126562" y="10490"/>
                    </a:cubicBezTo>
                    <a:cubicBezTo>
                      <a:pt x="65107" y="-8647"/>
                      <a:pt x="0" y="3766"/>
                      <a:pt x="0" y="3766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733" name="Freeform 1732"/>
              <p:cNvSpPr/>
              <p:nvPr/>
            </p:nvSpPr>
            <p:spPr>
              <a:xfrm>
                <a:off x="6347961" y="2788356"/>
                <a:ext cx="500863" cy="219873"/>
              </a:xfrm>
              <a:custGeom>
                <a:avLst/>
                <a:gdLst/>
                <a:ahLst/>
                <a:cxnLst/>
                <a:rect l="0" t="0" r="0" b="0"/>
                <a:pathLst>
                  <a:path w="500863" h="219873">
                    <a:moveTo>
                      <a:pt x="401903" y="0"/>
                    </a:moveTo>
                    <a:cubicBezTo>
                      <a:pt x="385211" y="22702"/>
                      <a:pt x="379142" y="51667"/>
                      <a:pt x="253195" y="64080"/>
                    </a:cubicBezTo>
                    <a:cubicBezTo>
                      <a:pt x="127250" y="76494"/>
                      <a:pt x="61172" y="58784"/>
                      <a:pt x="42274" y="118906"/>
                    </a:cubicBezTo>
                    <a:cubicBezTo>
                      <a:pt x="37722" y="133388"/>
                      <a:pt x="62845" y="156343"/>
                      <a:pt x="161559" y="156343"/>
                    </a:cubicBezTo>
                    <a:cubicBezTo>
                      <a:pt x="209229" y="156343"/>
                      <a:pt x="319962" y="119940"/>
                      <a:pt x="324514" y="117871"/>
                    </a:cubicBezTo>
                    <a:cubicBezTo>
                      <a:pt x="329066" y="115802"/>
                      <a:pt x="271404" y="135458"/>
                      <a:pt x="286578" y="138561"/>
                    </a:cubicBezTo>
                    <a:cubicBezTo>
                      <a:pt x="301753" y="141664"/>
                      <a:pt x="407972" y="108562"/>
                      <a:pt x="407972" y="108562"/>
                    </a:cubicBezTo>
                    <a:cubicBezTo>
                      <a:pt x="407972" y="108562"/>
                      <a:pt x="385211" y="113734"/>
                      <a:pt x="391281" y="119941"/>
                    </a:cubicBezTo>
                    <a:cubicBezTo>
                      <a:pt x="397351" y="126147"/>
                      <a:pt x="500863" y="108562"/>
                      <a:pt x="500863" y="108562"/>
                    </a:cubicBezTo>
                    <a:cubicBezTo>
                      <a:pt x="500863" y="108562"/>
                      <a:pt x="360932" y="141664"/>
                      <a:pt x="370038" y="147870"/>
                    </a:cubicBezTo>
                    <a:cubicBezTo>
                      <a:pt x="379141" y="154077"/>
                      <a:pt x="438321" y="156146"/>
                      <a:pt x="438321" y="156146"/>
                    </a:cubicBezTo>
                    <a:cubicBezTo>
                      <a:pt x="438321" y="156146"/>
                      <a:pt x="285062" y="168560"/>
                      <a:pt x="297201" y="173732"/>
                    </a:cubicBezTo>
                    <a:cubicBezTo>
                      <a:pt x="309340" y="178904"/>
                      <a:pt x="351827" y="191317"/>
                      <a:pt x="351827" y="191317"/>
                    </a:cubicBezTo>
                    <a:cubicBezTo>
                      <a:pt x="351827" y="191317"/>
                      <a:pt x="261542" y="176318"/>
                      <a:pt x="261542" y="186662"/>
                    </a:cubicBezTo>
                    <a:cubicBezTo>
                      <a:pt x="261542" y="197006"/>
                      <a:pt x="286578" y="203730"/>
                      <a:pt x="286578" y="203730"/>
                    </a:cubicBezTo>
                    <a:cubicBezTo>
                      <a:pt x="286578" y="203730"/>
                      <a:pt x="168220" y="190283"/>
                      <a:pt x="139390" y="186662"/>
                    </a:cubicBezTo>
                    <a:cubicBezTo>
                      <a:pt x="110558" y="183042"/>
                      <a:pt x="143182" y="219873"/>
                      <a:pt x="143182" y="219873"/>
                    </a:cubicBezTo>
                    <a:cubicBezTo>
                      <a:pt x="143182" y="219873"/>
                      <a:pt x="92350" y="194421"/>
                      <a:pt x="81727" y="191317"/>
                    </a:cubicBezTo>
                    <a:cubicBezTo>
                      <a:pt x="69811" y="187836"/>
                      <a:pt x="71105" y="205799"/>
                      <a:pt x="71105" y="205799"/>
                    </a:cubicBezTo>
                    <a:cubicBezTo>
                      <a:pt x="71105" y="205799"/>
                      <a:pt x="60483" y="173732"/>
                      <a:pt x="46826" y="167525"/>
                    </a:cubicBezTo>
                    <a:cubicBezTo>
                      <a:pt x="33169" y="161318"/>
                      <a:pt x="28618" y="182007"/>
                      <a:pt x="27100" y="182007"/>
                    </a:cubicBezTo>
                    <a:cubicBezTo>
                      <a:pt x="27100" y="182007"/>
                      <a:pt x="23528" y="141123"/>
                      <a:pt x="24065" y="132354"/>
                    </a:cubicBezTo>
                    <a:cubicBezTo>
                      <a:pt x="25583" y="107527"/>
                      <a:pt x="0" y="129250"/>
                      <a:pt x="0" y="129250"/>
                    </a:cubicBezTo>
                    <a:cubicBezTo>
                      <a:pt x="0" y="129250"/>
                      <a:pt x="1303" y="106493"/>
                      <a:pt x="37722" y="88907"/>
                    </a:cubicBezTo>
                    <a:cubicBezTo>
                      <a:pt x="49980" y="82987"/>
                      <a:pt x="17996" y="80631"/>
                      <a:pt x="17996" y="79597"/>
                    </a:cubicBezTo>
                    <a:cubicBezTo>
                      <a:pt x="17996" y="79597"/>
                      <a:pt x="83244" y="69252"/>
                      <a:pt x="89314" y="69252"/>
                    </a:cubicBezTo>
                    <a:cubicBezTo>
                      <a:pt x="95384" y="69252"/>
                      <a:pt x="57448" y="64080"/>
                      <a:pt x="54413" y="64080"/>
                    </a:cubicBezTo>
                    <a:cubicBezTo>
                      <a:pt x="51379" y="64080"/>
                      <a:pt x="102971" y="46494"/>
                      <a:pt x="143182" y="55287"/>
                    </a:cubicBezTo>
                    <a:cubicBezTo>
                      <a:pt x="183394" y="64080"/>
                      <a:pt x="126490" y="43908"/>
                      <a:pt x="128009" y="44943"/>
                    </a:cubicBezTo>
                    <a:cubicBezTo>
                      <a:pt x="128009" y="44943"/>
                      <a:pt x="208432" y="38736"/>
                      <a:pt x="234987" y="48563"/>
                    </a:cubicBezTo>
                    <a:cubicBezTo>
                      <a:pt x="261542" y="58391"/>
                      <a:pt x="230434" y="40288"/>
                      <a:pt x="230434" y="40288"/>
                    </a:cubicBezTo>
                    <a:cubicBezTo>
                      <a:pt x="230434" y="40288"/>
                      <a:pt x="285062" y="40288"/>
                      <a:pt x="310858" y="40288"/>
                    </a:cubicBezTo>
                    <a:cubicBezTo>
                      <a:pt x="336654" y="40288"/>
                      <a:pt x="291890" y="29426"/>
                      <a:pt x="291890" y="29426"/>
                    </a:cubicBezTo>
                    <a:lnTo>
                      <a:pt x="365485" y="24771"/>
                    </a:lnTo>
                    <a:lnTo>
                      <a:pt x="339689" y="10289"/>
                    </a:lnTo>
                    <a:lnTo>
                      <a:pt x="401903" y="0"/>
                    </a:ln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734" name="Freeform 1733"/>
              <p:cNvSpPr/>
              <p:nvPr/>
            </p:nvSpPr>
            <p:spPr>
              <a:xfrm>
                <a:off x="6813686" y="2674363"/>
                <a:ext cx="48296" cy="101864"/>
              </a:xfrm>
              <a:custGeom>
                <a:avLst/>
                <a:gdLst/>
                <a:ahLst/>
                <a:cxnLst/>
                <a:rect l="0" t="0" r="0" b="0"/>
                <a:pathLst>
                  <a:path w="48296" h="101864">
                    <a:moveTo>
                      <a:pt x="1147" y="16619"/>
                    </a:moveTo>
                    <a:cubicBezTo>
                      <a:pt x="5009" y="22638"/>
                      <a:pt x="9775" y="29433"/>
                      <a:pt x="9784" y="36963"/>
                    </a:cubicBezTo>
                    <a:cubicBezTo>
                      <a:pt x="9802" y="52568"/>
                      <a:pt x="-10011" y="79384"/>
                      <a:pt x="6597" y="67168"/>
                    </a:cubicBezTo>
                    <a:cubicBezTo>
                      <a:pt x="31947" y="48992"/>
                      <a:pt x="16718" y="86479"/>
                      <a:pt x="18398" y="101730"/>
                    </a:cubicBezTo>
                    <a:cubicBezTo>
                      <a:pt x="18628" y="103821"/>
                      <a:pt x="31495" y="79940"/>
                      <a:pt x="36047" y="62355"/>
                    </a:cubicBezTo>
                    <a:cubicBezTo>
                      <a:pt x="40599" y="44769"/>
                      <a:pt x="48241" y="80975"/>
                      <a:pt x="48241" y="80975"/>
                    </a:cubicBezTo>
                    <a:cubicBezTo>
                      <a:pt x="48241" y="80975"/>
                      <a:pt x="49704" y="44769"/>
                      <a:pt x="36047" y="26149"/>
                    </a:cubicBezTo>
                    <a:cubicBezTo>
                      <a:pt x="22391" y="7528"/>
                      <a:pt x="48241" y="32355"/>
                      <a:pt x="48241" y="32355"/>
                    </a:cubicBezTo>
                    <a:cubicBezTo>
                      <a:pt x="48241" y="32355"/>
                      <a:pt x="43321" y="-3811"/>
                      <a:pt x="25283" y="304"/>
                    </a:cubicBezTo>
                    <a:cubicBezTo>
                      <a:pt x="25283" y="304"/>
                      <a:pt x="1147" y="16619"/>
                      <a:pt x="1147" y="16619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735" name="Freeform 1734"/>
              <p:cNvSpPr/>
              <p:nvPr/>
            </p:nvSpPr>
            <p:spPr>
              <a:xfrm>
                <a:off x="6533223" y="2562558"/>
                <a:ext cx="256748" cy="101624"/>
              </a:xfrm>
              <a:custGeom>
                <a:avLst/>
                <a:gdLst/>
                <a:ahLst/>
                <a:cxnLst/>
                <a:rect l="0" t="0" r="0" b="0"/>
                <a:pathLst>
                  <a:path w="256748" h="101624">
                    <a:moveTo>
                      <a:pt x="38995" y="0"/>
                    </a:moveTo>
                    <a:cubicBezTo>
                      <a:pt x="263102" y="5473"/>
                      <a:pt x="256748" y="84044"/>
                      <a:pt x="256748" y="84044"/>
                    </a:cubicBezTo>
                    <a:cubicBezTo>
                      <a:pt x="256748" y="84044"/>
                      <a:pt x="233062" y="128650"/>
                      <a:pt x="190454" y="75792"/>
                    </a:cubicBezTo>
                    <a:cubicBezTo>
                      <a:pt x="147847" y="22933"/>
                      <a:pt x="35794" y="-5440"/>
                      <a:pt x="0" y="37120"/>
                    </a:cubicBezTo>
                    <a:cubicBezTo>
                      <a:pt x="24589" y="-3257"/>
                      <a:pt x="38995" y="0"/>
                      <a:pt x="38995" y="0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736" name="Freeform 1735"/>
              <p:cNvSpPr/>
              <p:nvPr/>
            </p:nvSpPr>
            <p:spPr>
              <a:xfrm rot="-3600000" flipH="1">
                <a:off x="6507537" y="2239538"/>
                <a:ext cx="157846" cy="283482"/>
              </a:xfrm>
              <a:custGeom>
                <a:avLst/>
                <a:gdLst/>
                <a:ahLst/>
                <a:cxnLst/>
                <a:rect l="0" t="0" r="0" b="0"/>
                <a:pathLst>
                  <a:path w="157846" h="283482">
                    <a:moveTo>
                      <a:pt x="3249" y="4257"/>
                    </a:moveTo>
                    <a:cubicBezTo>
                      <a:pt x="35314" y="20509"/>
                      <a:pt x="170476" y="86634"/>
                      <a:pt x="115680" y="278200"/>
                    </a:cubicBezTo>
                    <a:cubicBezTo>
                      <a:pt x="109730" y="305542"/>
                      <a:pt x="154128" y="218188"/>
                      <a:pt x="142576" y="207014"/>
                    </a:cubicBezTo>
                    <a:cubicBezTo>
                      <a:pt x="131024" y="195842"/>
                      <a:pt x="159903" y="211206"/>
                      <a:pt x="157594" y="211206"/>
                    </a:cubicBezTo>
                    <a:cubicBezTo>
                      <a:pt x="155283" y="211206"/>
                      <a:pt x="148351" y="153942"/>
                      <a:pt x="134489" y="144166"/>
                    </a:cubicBezTo>
                    <a:cubicBezTo>
                      <a:pt x="120627" y="134389"/>
                      <a:pt x="150662" y="146959"/>
                      <a:pt x="150662" y="146959"/>
                    </a:cubicBezTo>
                    <a:cubicBezTo>
                      <a:pt x="150662" y="146959"/>
                      <a:pt x="136800" y="99472"/>
                      <a:pt x="120627" y="84108"/>
                    </a:cubicBezTo>
                    <a:cubicBezTo>
                      <a:pt x="104454" y="68745"/>
                      <a:pt x="127558" y="75728"/>
                      <a:pt x="127558" y="75728"/>
                    </a:cubicBezTo>
                    <a:cubicBezTo>
                      <a:pt x="127558" y="75728"/>
                      <a:pt x="133996" y="71606"/>
                      <a:pt x="88944" y="47864"/>
                    </a:cubicBezTo>
                    <a:cubicBezTo>
                      <a:pt x="83650" y="45072"/>
                      <a:pt x="83485" y="35218"/>
                      <a:pt x="92149" y="28933"/>
                    </a:cubicBezTo>
                    <a:cubicBezTo>
                      <a:pt x="45363" y="3094"/>
                      <a:pt x="-14867" y="-6289"/>
                      <a:pt x="3249" y="4257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737" name="Freeform 1736"/>
              <p:cNvSpPr/>
              <p:nvPr/>
            </p:nvSpPr>
            <p:spPr>
              <a:xfrm>
                <a:off x="6610158" y="2241701"/>
                <a:ext cx="86791" cy="114924"/>
              </a:xfrm>
              <a:custGeom>
                <a:avLst/>
                <a:gdLst/>
                <a:ahLst/>
                <a:cxnLst/>
                <a:rect l="0" t="0" r="0" b="0"/>
                <a:pathLst>
                  <a:path w="86791" h="114924">
                    <a:moveTo>
                      <a:pt x="46720" y="5948"/>
                    </a:moveTo>
                    <a:cubicBezTo>
                      <a:pt x="37828" y="5863"/>
                      <a:pt x="54488" y="24725"/>
                      <a:pt x="45474" y="25602"/>
                    </a:cubicBezTo>
                    <a:cubicBezTo>
                      <a:pt x="13609" y="28706"/>
                      <a:pt x="-1304" y="-6415"/>
                      <a:pt x="0" y="775"/>
                    </a:cubicBezTo>
                    <a:cubicBezTo>
                      <a:pt x="7538" y="44223"/>
                      <a:pt x="69753" y="33878"/>
                      <a:pt x="50027" y="51464"/>
                    </a:cubicBezTo>
                    <a:cubicBezTo>
                      <a:pt x="30301" y="69049"/>
                      <a:pt x="5037" y="38919"/>
                      <a:pt x="7538" y="44223"/>
                    </a:cubicBezTo>
                    <a:cubicBezTo>
                      <a:pt x="21196" y="73187"/>
                      <a:pt x="55249" y="63672"/>
                      <a:pt x="49269" y="74739"/>
                    </a:cubicBezTo>
                    <a:cubicBezTo>
                      <a:pt x="43958" y="84566"/>
                      <a:pt x="9057" y="64912"/>
                      <a:pt x="9057" y="64912"/>
                    </a:cubicBezTo>
                    <a:lnTo>
                      <a:pt x="36370" y="91242"/>
                    </a:lnTo>
                    <a:lnTo>
                      <a:pt x="21196" y="108374"/>
                    </a:lnTo>
                    <a:lnTo>
                      <a:pt x="45475" y="95945"/>
                    </a:lnTo>
                    <a:lnTo>
                      <a:pt x="66446" y="91031"/>
                    </a:lnTo>
                    <a:lnTo>
                      <a:pt x="45202" y="114924"/>
                    </a:lnTo>
                    <a:lnTo>
                      <a:pt x="86791" y="92800"/>
                    </a:lnTo>
                    <a:cubicBezTo>
                      <a:pt x="86791" y="92800"/>
                      <a:pt x="72964" y="92180"/>
                      <a:pt x="74114" y="85980"/>
                    </a:cubicBezTo>
                    <a:cubicBezTo>
                      <a:pt x="74797" y="82295"/>
                      <a:pt x="70891" y="80687"/>
                      <a:pt x="66719" y="77842"/>
                    </a:cubicBezTo>
                    <a:cubicBezTo>
                      <a:pt x="66719" y="77842"/>
                      <a:pt x="86791" y="3988"/>
                      <a:pt x="76246" y="2953"/>
                    </a:cubicBezTo>
                    <a:cubicBezTo>
                      <a:pt x="77847" y="2953"/>
                      <a:pt x="58198" y="6057"/>
                      <a:pt x="46720" y="5948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738" name="Freeform 1737"/>
              <p:cNvSpPr/>
              <p:nvPr/>
            </p:nvSpPr>
            <p:spPr>
              <a:xfrm>
                <a:off x="6697983" y="2247445"/>
                <a:ext cx="138817" cy="151072"/>
              </a:xfrm>
              <a:custGeom>
                <a:avLst/>
                <a:gdLst/>
                <a:ahLst/>
                <a:cxnLst/>
                <a:rect l="0" t="0" r="0" b="0"/>
                <a:pathLst>
                  <a:path w="138817" h="151072">
                    <a:moveTo>
                      <a:pt x="4405" y="0"/>
                    </a:moveTo>
                    <a:cubicBezTo>
                      <a:pt x="19188" y="62779"/>
                      <a:pt x="15801" y="28121"/>
                      <a:pt x="52204" y="71838"/>
                    </a:cubicBezTo>
                    <a:cubicBezTo>
                      <a:pt x="66632" y="89165"/>
                      <a:pt x="61671" y="86378"/>
                      <a:pt x="59032" y="88906"/>
                    </a:cubicBezTo>
                    <a:cubicBezTo>
                      <a:pt x="54320" y="93422"/>
                      <a:pt x="54480" y="100286"/>
                      <a:pt x="81793" y="111665"/>
                    </a:cubicBezTo>
                    <a:cubicBezTo>
                      <a:pt x="109106" y="123042"/>
                      <a:pt x="91657" y="134939"/>
                      <a:pt x="115178" y="142698"/>
                    </a:cubicBezTo>
                    <a:cubicBezTo>
                      <a:pt x="138817" y="150456"/>
                      <a:pt x="138817" y="150456"/>
                      <a:pt x="138817" y="150456"/>
                    </a:cubicBezTo>
                    <a:cubicBezTo>
                      <a:pt x="138817" y="150456"/>
                      <a:pt x="103037" y="155112"/>
                      <a:pt x="92415" y="137525"/>
                    </a:cubicBezTo>
                    <a:cubicBezTo>
                      <a:pt x="81793" y="119940"/>
                      <a:pt x="67310" y="118762"/>
                      <a:pt x="75724" y="127180"/>
                    </a:cubicBezTo>
                    <a:cubicBezTo>
                      <a:pt x="90164" y="141631"/>
                      <a:pt x="68137" y="138560"/>
                      <a:pt x="62067" y="117870"/>
                    </a:cubicBezTo>
                    <a:cubicBezTo>
                      <a:pt x="55520" y="95555"/>
                      <a:pt x="31719" y="104391"/>
                      <a:pt x="42340" y="111632"/>
                    </a:cubicBezTo>
                    <a:cubicBezTo>
                      <a:pt x="52962" y="118874"/>
                      <a:pt x="62850" y="121977"/>
                      <a:pt x="43098" y="118388"/>
                    </a:cubicBezTo>
                    <a:cubicBezTo>
                      <a:pt x="30275" y="116059"/>
                      <a:pt x="15785" y="102871"/>
                      <a:pt x="42340" y="95114"/>
                    </a:cubicBezTo>
                    <a:cubicBezTo>
                      <a:pt x="68894" y="87355"/>
                      <a:pt x="27166" y="65114"/>
                      <a:pt x="34752" y="74941"/>
                    </a:cubicBezTo>
                    <a:cubicBezTo>
                      <a:pt x="42382" y="84822"/>
                      <a:pt x="11991" y="74424"/>
                      <a:pt x="24131" y="66149"/>
                    </a:cubicBezTo>
                    <a:cubicBezTo>
                      <a:pt x="36271" y="57873"/>
                      <a:pt x="12750" y="60498"/>
                      <a:pt x="8956" y="53735"/>
                    </a:cubicBezTo>
                    <a:cubicBezTo>
                      <a:pt x="-8469" y="22670"/>
                      <a:pt x="4405" y="0"/>
                      <a:pt x="4405" y="0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739" name="Freeform 1738"/>
              <p:cNvSpPr/>
              <p:nvPr/>
            </p:nvSpPr>
            <p:spPr>
              <a:xfrm>
                <a:off x="6558461" y="2199200"/>
                <a:ext cx="357796" cy="463789"/>
              </a:xfrm>
              <a:custGeom>
                <a:avLst/>
                <a:gdLst/>
                <a:ahLst/>
                <a:cxnLst/>
                <a:rect l="0" t="0" r="0" b="0"/>
                <a:pathLst>
                  <a:path w="357796" h="463789">
                    <a:cubicBezTo>
                      <a:pt x="11089" y="18171"/>
                      <a:pt x="5321" y="36499"/>
                      <a:pt x="4148" y="43996"/>
                    </a:cubicBezTo>
                    <a:cubicBezTo>
                      <a:pt x="-7593" y="118930"/>
                      <a:pt x="48437" y="192407"/>
                      <a:pt x="128474" y="209868"/>
                    </a:cubicBezTo>
                    <a:cubicBezTo>
                      <a:pt x="168492" y="203322"/>
                      <a:pt x="209159" y="208595"/>
                      <a:pt x="214380" y="210232"/>
                    </a:cubicBezTo>
                    <a:cubicBezTo>
                      <a:pt x="241063" y="218599"/>
                      <a:pt x="195171" y="210232"/>
                      <a:pt x="207979" y="219690"/>
                    </a:cubicBezTo>
                    <a:cubicBezTo>
                      <a:pt x="207398" y="220086"/>
                      <a:pt x="289314" y="253312"/>
                      <a:pt x="306158" y="264795"/>
                    </a:cubicBezTo>
                    <a:cubicBezTo>
                      <a:pt x="321832" y="275481"/>
                      <a:pt x="282681" y="260068"/>
                      <a:pt x="318433" y="284074"/>
                    </a:cubicBezTo>
                    <a:cubicBezTo>
                      <a:pt x="333571" y="294240"/>
                      <a:pt x="338707" y="304808"/>
                      <a:pt x="347780" y="318630"/>
                    </a:cubicBezTo>
                    <a:cubicBezTo>
                      <a:pt x="351238" y="323906"/>
                      <a:pt x="307227" y="312810"/>
                      <a:pt x="333374" y="325179"/>
                    </a:cubicBezTo>
                    <a:cubicBezTo>
                      <a:pt x="343226" y="329839"/>
                      <a:pt x="373289" y="375835"/>
                      <a:pt x="347782" y="365192"/>
                    </a:cubicBezTo>
                    <a:cubicBezTo>
                      <a:pt x="321634" y="354280"/>
                      <a:pt x="336115" y="359538"/>
                      <a:pt x="349382" y="379015"/>
                    </a:cubicBezTo>
                    <a:cubicBezTo>
                      <a:pt x="356319" y="389202"/>
                      <a:pt x="355251" y="418300"/>
                      <a:pt x="355251" y="418300"/>
                    </a:cubicBezTo>
                    <a:cubicBezTo>
                      <a:pt x="355251" y="418300"/>
                      <a:pt x="352049" y="413208"/>
                      <a:pt x="342979" y="411390"/>
                    </a:cubicBezTo>
                    <a:cubicBezTo>
                      <a:pt x="342979" y="411390"/>
                      <a:pt x="337110" y="421211"/>
                      <a:pt x="337110" y="421211"/>
                    </a:cubicBezTo>
                    <a:cubicBezTo>
                      <a:pt x="342446" y="403751"/>
                      <a:pt x="335300" y="407182"/>
                      <a:pt x="335242" y="408298"/>
                    </a:cubicBezTo>
                    <a:cubicBezTo>
                      <a:pt x="335242" y="408298"/>
                      <a:pt x="332307" y="413208"/>
                      <a:pt x="332307" y="413208"/>
                    </a:cubicBezTo>
                    <a:cubicBezTo>
                      <a:pt x="316300" y="442672"/>
                      <a:pt x="309896" y="450312"/>
                      <a:pt x="290154" y="463789"/>
                    </a:cubicBezTo>
                    <a:cubicBezTo>
                      <a:pt x="288270" y="465078"/>
                      <a:pt x="314988" y="442613"/>
                      <a:pt x="321634" y="424484"/>
                    </a:cubicBezTo>
                    <a:cubicBezTo>
                      <a:pt x="323792" y="418602"/>
                      <a:pt x="333907" y="401205"/>
                      <a:pt x="339244" y="404115"/>
                    </a:cubicBezTo>
                    <a:cubicBezTo>
                      <a:pt x="341742" y="405476"/>
                      <a:pt x="341896" y="412136"/>
                      <a:pt x="341910" y="409934"/>
                    </a:cubicBezTo>
                    <a:cubicBezTo>
                      <a:pt x="341956" y="403516"/>
                      <a:pt x="354746" y="419361"/>
                      <a:pt x="351517" y="408479"/>
                    </a:cubicBezTo>
                    <a:cubicBezTo>
                      <a:pt x="348218" y="397368"/>
                      <a:pt x="352190" y="387054"/>
                      <a:pt x="345646" y="379380"/>
                    </a:cubicBezTo>
                    <a:cubicBezTo>
                      <a:pt x="309362" y="336819"/>
                      <a:pt x="341062" y="364741"/>
                      <a:pt x="353118" y="363010"/>
                    </a:cubicBezTo>
                    <a:cubicBezTo>
                      <a:pt x="359314" y="362122"/>
                      <a:pt x="344579" y="337547"/>
                      <a:pt x="328572" y="326270"/>
                    </a:cubicBezTo>
                    <a:cubicBezTo>
                      <a:pt x="313035" y="315327"/>
                      <a:pt x="326971" y="316086"/>
                      <a:pt x="330707" y="316450"/>
                    </a:cubicBezTo>
                    <a:cubicBezTo>
                      <a:pt x="343396" y="317686"/>
                      <a:pt x="345646" y="316813"/>
                      <a:pt x="317366" y="287350"/>
                    </a:cubicBezTo>
                    <a:cubicBezTo>
                      <a:pt x="303878" y="273294"/>
                      <a:pt x="290154" y="273163"/>
                      <a:pt x="300826" y="268070"/>
                    </a:cubicBezTo>
                    <a:cubicBezTo>
                      <a:pt x="309838" y="263770"/>
                      <a:pt x="216669" y="228211"/>
                      <a:pt x="203713" y="221146"/>
                    </a:cubicBezTo>
                    <a:cubicBezTo>
                      <a:pt x="190371" y="213870"/>
                      <a:pt x="216998" y="212565"/>
                      <a:pt x="211716" y="212053"/>
                    </a:cubicBezTo>
                    <a:cubicBezTo>
                      <a:pt x="204246" y="211324"/>
                      <a:pt x="183775" y="205992"/>
                      <a:pt x="132212" y="212053"/>
                    </a:cubicBezTo>
                    <a:cubicBezTo>
                      <a:pt x="101264" y="215690"/>
                      <a:pt x="-27863" y="148759"/>
                      <a:pt x="5219" y="29811"/>
                    </a:cubicBezTo>
                    <a:cubicBezTo>
                      <a:pt x="10877" y="9468"/>
                      <a:pt x="41726" y="-8223"/>
                      <a:pt x="27629" y="3922"/>
                    </a:cubicBezTo>
                    <a:close/>
                  </a:path>
                </a:pathLst>
              </a:custGeom>
              <a:solidFill>
                <a:srgbClr val="F7CACA"/>
              </a:solidFill>
              <a:ln w="8000" cap="flat">
                <a:noFill/>
                <a:bevel/>
              </a:ln>
            </p:spPr>
          </p:sp>
          <p:sp>
            <p:nvSpPr>
              <p:cNvPr id="1740" name="Freeform 1739"/>
              <p:cNvSpPr/>
              <p:nvPr/>
            </p:nvSpPr>
            <p:spPr>
              <a:xfrm>
                <a:off x="6835826" y="2675547"/>
                <a:ext cx="24667" cy="94397"/>
              </a:xfrm>
              <a:custGeom>
                <a:avLst/>
                <a:gdLst/>
                <a:ahLst/>
                <a:cxnLst/>
                <a:rect l="0" t="0" r="0" b="0"/>
                <a:pathLst>
                  <a:path w="24667" h="94397">
                    <a:moveTo>
                      <a:pt x="5435" y="0"/>
                    </a:moveTo>
                    <a:cubicBezTo>
                      <a:pt x="21170" y="5052"/>
                      <a:pt x="24667" y="28143"/>
                      <a:pt x="24667" y="28143"/>
                    </a:cubicBezTo>
                    <a:cubicBezTo>
                      <a:pt x="24667" y="28143"/>
                      <a:pt x="16473" y="18870"/>
                      <a:pt x="11773" y="17268"/>
                    </a:cubicBezTo>
                    <a:cubicBezTo>
                      <a:pt x="9588" y="16524"/>
                      <a:pt x="4763" y="16945"/>
                      <a:pt x="10899" y="23674"/>
                    </a:cubicBezTo>
                    <a:cubicBezTo>
                      <a:pt x="17036" y="30404"/>
                      <a:pt x="24221" y="52920"/>
                      <a:pt x="24011" y="59429"/>
                    </a:cubicBezTo>
                    <a:cubicBezTo>
                      <a:pt x="23774" y="66784"/>
                      <a:pt x="23574" y="66360"/>
                      <a:pt x="23574" y="66360"/>
                    </a:cubicBezTo>
                    <a:cubicBezTo>
                      <a:pt x="23574" y="66360"/>
                      <a:pt x="20734" y="55913"/>
                      <a:pt x="18330" y="55020"/>
                    </a:cubicBezTo>
                    <a:cubicBezTo>
                      <a:pt x="16342" y="54280"/>
                      <a:pt x="13978" y="55345"/>
                      <a:pt x="11847" y="63203"/>
                    </a:cubicBezTo>
                    <a:cubicBezTo>
                      <a:pt x="8641" y="75022"/>
                      <a:pt x="920" y="92602"/>
                      <a:pt x="0" y="94397"/>
                    </a:cubicBezTo>
                    <a:cubicBezTo>
                      <a:pt x="12283" y="64693"/>
                      <a:pt x="12284" y="52576"/>
                      <a:pt x="17966" y="54463"/>
                    </a:cubicBezTo>
                    <a:cubicBezTo>
                      <a:pt x="21320" y="55577"/>
                      <a:pt x="22686" y="60482"/>
                      <a:pt x="22686" y="60482"/>
                    </a:cubicBezTo>
                    <a:cubicBezTo>
                      <a:pt x="22686" y="60482"/>
                      <a:pt x="20515" y="38274"/>
                      <a:pt x="7840" y="20992"/>
                    </a:cubicBezTo>
                    <a:cubicBezTo>
                      <a:pt x="4033" y="15802"/>
                      <a:pt x="11555" y="15927"/>
                      <a:pt x="11555" y="15927"/>
                    </a:cubicBezTo>
                    <a:cubicBezTo>
                      <a:pt x="11555" y="15927"/>
                      <a:pt x="16581" y="18162"/>
                      <a:pt x="21608" y="22631"/>
                    </a:cubicBezTo>
                    <a:cubicBezTo>
                      <a:pt x="24439" y="25150"/>
                      <a:pt x="17820" y="11661"/>
                      <a:pt x="15052" y="8032"/>
                    </a:cubicBezTo>
                    <a:cubicBezTo>
                      <a:pt x="12210" y="4307"/>
                      <a:pt x="4938" y="325"/>
                      <a:pt x="543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AE1E1"/>
                  </a:gs>
                  <a:gs pos="100000">
                    <a:srgbClr val="F7CCCC"/>
                  </a:gs>
                </a:gsLst>
                <a:lin ang="5400000" scaled="0"/>
              </a:gradFill>
              <a:ln w="8000" cap="flat">
                <a:noFill/>
                <a:bevel/>
              </a:ln>
            </p:spPr>
          </p:sp>
          <p:sp>
            <p:nvSpPr>
              <p:cNvPr id="1741" name="Freeform 1740"/>
              <p:cNvSpPr/>
              <p:nvPr/>
            </p:nvSpPr>
            <p:spPr>
              <a:xfrm>
                <a:off x="6572030" y="2705028"/>
                <a:ext cx="228806" cy="178159"/>
              </a:xfrm>
              <a:custGeom>
                <a:avLst/>
                <a:gdLst/>
                <a:ahLst/>
                <a:cxnLst/>
                <a:rect l="0" t="0" r="0" b="0"/>
                <a:pathLst>
                  <a:path w="228806" h="178159">
                    <a:moveTo>
                      <a:pt x="228150" y="0"/>
                    </a:moveTo>
                    <a:cubicBezTo>
                      <a:pt x="228150" y="40045"/>
                      <a:pt x="232757" y="62283"/>
                      <a:pt x="217660" y="95197"/>
                    </a:cubicBezTo>
                    <a:cubicBezTo>
                      <a:pt x="203499" y="126065"/>
                      <a:pt x="166378" y="156974"/>
                      <a:pt x="110141" y="172070"/>
                    </a:cubicBezTo>
                    <a:cubicBezTo>
                      <a:pt x="102544" y="174109"/>
                      <a:pt x="102391" y="168131"/>
                      <a:pt x="64686" y="176838"/>
                    </a:cubicBezTo>
                    <a:cubicBezTo>
                      <a:pt x="46620" y="181008"/>
                      <a:pt x="50991" y="173858"/>
                      <a:pt x="33217" y="176042"/>
                    </a:cubicBezTo>
                    <a:cubicBezTo>
                      <a:pt x="23984" y="177178"/>
                      <a:pt x="18473" y="176837"/>
                      <a:pt x="12529" y="175646"/>
                    </a:cubicBezTo>
                    <a:cubicBezTo>
                      <a:pt x="6585" y="174454"/>
                      <a:pt x="0" y="168296"/>
                      <a:pt x="0" y="168296"/>
                    </a:cubicBezTo>
                    <a:cubicBezTo>
                      <a:pt x="0" y="168296"/>
                      <a:pt x="7459" y="173977"/>
                      <a:pt x="16900" y="175646"/>
                    </a:cubicBezTo>
                    <a:cubicBezTo>
                      <a:pt x="26341" y="177314"/>
                      <a:pt x="37921" y="171255"/>
                      <a:pt x="50117" y="176043"/>
                    </a:cubicBezTo>
                    <a:cubicBezTo>
                      <a:pt x="59733" y="179817"/>
                      <a:pt x="61254" y="174882"/>
                      <a:pt x="83626" y="171871"/>
                    </a:cubicBezTo>
                    <a:cubicBezTo>
                      <a:pt x="105770" y="168892"/>
                      <a:pt x="110141" y="172070"/>
                      <a:pt x="123545" y="166111"/>
                    </a:cubicBezTo>
                    <a:cubicBezTo>
                      <a:pt x="141612" y="158078"/>
                      <a:pt x="238349" y="134329"/>
                      <a:pt x="224871" y="16982"/>
                    </a:cubicBezTo>
                    <a:cubicBezTo>
                      <a:pt x="222466" y="-3959"/>
                      <a:pt x="228150" y="953"/>
                      <a:pt x="2281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AE1E1"/>
                  </a:gs>
                  <a:gs pos="100000">
                    <a:srgbClr val="F7CCCC"/>
                  </a:gs>
                </a:gsLst>
                <a:lin ang="5400000" scaled="0"/>
              </a:gradFill>
              <a:ln w="8000" cap="flat">
                <a:noFill/>
                <a:bevel/>
              </a:ln>
            </p:spPr>
          </p:sp>
          <p:sp>
            <p:nvSpPr>
              <p:cNvPr id="1742" name="Freeform 1741"/>
              <p:cNvSpPr/>
              <p:nvPr/>
            </p:nvSpPr>
            <p:spPr>
              <a:xfrm>
                <a:off x="6688617" y="1968632"/>
                <a:ext cx="88970" cy="171214"/>
              </a:xfrm>
              <a:custGeom>
                <a:avLst/>
                <a:gdLst/>
                <a:ahLst/>
                <a:cxnLst/>
                <a:rect l="0" t="0" r="0" b="0"/>
                <a:pathLst>
                  <a:path w="88970" h="171214">
                    <a:moveTo>
                      <a:pt x="0" y="0"/>
                    </a:moveTo>
                    <a:cubicBezTo>
                      <a:pt x="26770" y="8839"/>
                      <a:pt x="118992" y="82534"/>
                      <a:pt x="79218" y="171214"/>
                    </a:cubicBezTo>
                    <a:cubicBezTo>
                      <a:pt x="78812" y="171214"/>
                      <a:pt x="77936" y="170260"/>
                      <a:pt x="76305" y="169736"/>
                    </a:cubicBezTo>
                    <a:cubicBezTo>
                      <a:pt x="97925" y="132234"/>
                      <a:pt x="85774" y="50355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9D4D4"/>
                  </a:gs>
                  <a:gs pos="100000">
                    <a:srgbClr val="F5B7B7"/>
                  </a:gs>
                </a:gsLst>
                <a:lin ang="5400000" scaled="0"/>
              </a:gradFill>
              <a:ln w="8000" cap="flat">
                <a:noFill/>
                <a:bevel/>
              </a:ln>
            </p:spPr>
          </p:sp>
          <p:sp>
            <p:nvSpPr>
              <p:cNvPr id="1743" name="Freeform 1742"/>
              <p:cNvSpPr/>
              <p:nvPr/>
            </p:nvSpPr>
            <p:spPr>
              <a:xfrm>
                <a:off x="6772152" y="2147219"/>
                <a:ext cx="54470" cy="155291"/>
              </a:xfrm>
              <a:custGeom>
                <a:avLst/>
                <a:gdLst/>
                <a:ahLst/>
                <a:cxnLst/>
                <a:rect l="0" t="0" r="0" b="0"/>
                <a:pathLst>
                  <a:path w="54470" h="155291">
                    <a:moveTo>
                      <a:pt x="928" y="242"/>
                    </a:moveTo>
                    <a:cubicBezTo>
                      <a:pt x="17974" y="13594"/>
                      <a:pt x="31043" y="29089"/>
                      <a:pt x="33709" y="66034"/>
                    </a:cubicBezTo>
                    <a:cubicBezTo>
                      <a:pt x="35020" y="84210"/>
                      <a:pt x="20512" y="106582"/>
                      <a:pt x="25841" y="114303"/>
                    </a:cubicBezTo>
                    <a:cubicBezTo>
                      <a:pt x="39827" y="134564"/>
                      <a:pt x="54470" y="134542"/>
                      <a:pt x="54470" y="142311"/>
                    </a:cubicBezTo>
                    <a:cubicBezTo>
                      <a:pt x="54470" y="147973"/>
                      <a:pt x="47476" y="153484"/>
                      <a:pt x="43761" y="155291"/>
                    </a:cubicBezTo>
                    <a:cubicBezTo>
                      <a:pt x="40670" y="155943"/>
                      <a:pt x="56874" y="146781"/>
                      <a:pt x="51191" y="139034"/>
                    </a:cubicBezTo>
                    <a:cubicBezTo>
                      <a:pt x="45510" y="131287"/>
                      <a:pt x="32179" y="130840"/>
                      <a:pt x="22345" y="113410"/>
                    </a:cubicBezTo>
                    <a:cubicBezTo>
                      <a:pt x="19172" y="107785"/>
                      <a:pt x="38346" y="76862"/>
                      <a:pt x="27735" y="42396"/>
                    </a:cubicBezTo>
                    <a:cubicBezTo>
                      <a:pt x="17829" y="10217"/>
                      <a:pt x="-4874" y="-1900"/>
                      <a:pt x="928" y="24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9D4D4"/>
                  </a:gs>
                  <a:gs pos="100000">
                    <a:srgbClr val="F5B7B7"/>
                  </a:gs>
                </a:gsLst>
                <a:lin ang="5400000" scaled="0"/>
              </a:gradFill>
              <a:ln w="8000" cap="flat">
                <a:noFill/>
                <a:bevel/>
              </a:ln>
            </p:spPr>
          </p:sp>
          <p:sp>
            <p:nvSpPr>
              <p:cNvPr id="1744" name="Freeform 1743"/>
              <p:cNvSpPr/>
              <p:nvPr/>
            </p:nvSpPr>
            <p:spPr>
              <a:xfrm>
                <a:off x="6601750" y="2462254"/>
                <a:ext cx="218261" cy="227042"/>
              </a:xfrm>
              <a:custGeom>
                <a:avLst/>
                <a:gdLst/>
                <a:ahLst/>
                <a:cxnLst/>
                <a:rect l="0" t="0" r="0" b="0"/>
                <a:pathLst>
                  <a:path w="218261" h="227042">
                    <a:moveTo>
                      <a:pt x="81934" y="0"/>
                    </a:moveTo>
                    <a:cubicBezTo>
                      <a:pt x="249474" y="56823"/>
                      <a:pt x="218261" y="140132"/>
                      <a:pt x="192310" y="168021"/>
                    </a:cubicBezTo>
                    <a:cubicBezTo>
                      <a:pt x="179420" y="181914"/>
                      <a:pt x="163994" y="189609"/>
                      <a:pt x="145106" y="189890"/>
                    </a:cubicBezTo>
                    <a:cubicBezTo>
                      <a:pt x="109130" y="190427"/>
                      <a:pt x="107955" y="196147"/>
                      <a:pt x="107955" y="196147"/>
                    </a:cubicBezTo>
                    <a:cubicBezTo>
                      <a:pt x="107955" y="196147"/>
                      <a:pt x="121245" y="192272"/>
                      <a:pt x="130246" y="199723"/>
                    </a:cubicBezTo>
                    <a:cubicBezTo>
                      <a:pt x="136365" y="204788"/>
                      <a:pt x="123969" y="211278"/>
                      <a:pt x="121942" y="212534"/>
                    </a:cubicBezTo>
                    <a:cubicBezTo>
                      <a:pt x="112326" y="218494"/>
                      <a:pt x="99702" y="219802"/>
                      <a:pt x="46766" y="205682"/>
                    </a:cubicBezTo>
                    <a:cubicBezTo>
                      <a:pt x="36714" y="203000"/>
                      <a:pt x="55070" y="210450"/>
                      <a:pt x="63375" y="215514"/>
                    </a:cubicBezTo>
                    <a:cubicBezTo>
                      <a:pt x="65460" y="216786"/>
                      <a:pt x="59878" y="231304"/>
                      <a:pt x="27535" y="219388"/>
                    </a:cubicBezTo>
                    <a:cubicBezTo>
                      <a:pt x="16791" y="215429"/>
                      <a:pt x="0" y="192870"/>
                      <a:pt x="0" y="192870"/>
                    </a:cubicBezTo>
                    <a:cubicBezTo>
                      <a:pt x="0" y="192870"/>
                      <a:pt x="10893" y="213802"/>
                      <a:pt x="22290" y="219388"/>
                    </a:cubicBezTo>
                    <a:cubicBezTo>
                      <a:pt x="61189" y="238455"/>
                      <a:pt x="74593" y="216607"/>
                      <a:pt x="60315" y="211046"/>
                    </a:cubicBezTo>
                    <a:cubicBezTo>
                      <a:pt x="49311" y="206759"/>
                      <a:pt x="97466" y="230416"/>
                      <a:pt x="125438" y="213130"/>
                    </a:cubicBezTo>
                    <a:cubicBezTo>
                      <a:pt x="148194" y="199072"/>
                      <a:pt x="131994" y="196743"/>
                      <a:pt x="125438" y="193466"/>
                    </a:cubicBezTo>
                    <a:cubicBezTo>
                      <a:pt x="120355" y="190924"/>
                      <a:pt x="144358" y="192073"/>
                      <a:pt x="152738" y="191242"/>
                    </a:cubicBezTo>
                    <a:cubicBezTo>
                      <a:pt x="209094" y="185660"/>
                      <a:pt x="294504" y="62123"/>
                      <a:pt x="81934" y="0"/>
                    </a:cubicBezTo>
                    <a:close/>
                  </a:path>
                </a:pathLst>
              </a:custGeom>
              <a:solidFill>
                <a:srgbClr val="A00202"/>
              </a:solidFill>
              <a:ln w="8000" cap="flat">
                <a:noFill/>
                <a:bevel/>
              </a:ln>
            </p:spPr>
          </p:sp>
          <p:sp>
            <p:nvSpPr>
              <p:cNvPr id="1745" name="Freeform 1744"/>
              <p:cNvSpPr/>
              <p:nvPr/>
            </p:nvSpPr>
            <p:spPr>
              <a:xfrm>
                <a:off x="6369694" y="2909022"/>
                <a:ext cx="366345" cy="93596"/>
              </a:xfrm>
              <a:custGeom>
                <a:avLst/>
                <a:gdLst/>
                <a:ahLst/>
                <a:cxnLst/>
                <a:rect l="0" t="0" r="0" b="0"/>
                <a:pathLst>
                  <a:path w="366345" h="93596">
                    <a:moveTo>
                      <a:pt x="2799" y="1651"/>
                    </a:moveTo>
                    <a:cubicBezTo>
                      <a:pt x="1051" y="-494"/>
                      <a:pt x="-1946" y="-499"/>
                      <a:pt x="1750" y="1253"/>
                    </a:cubicBezTo>
                    <a:cubicBezTo>
                      <a:pt x="4431" y="2525"/>
                      <a:pt x="5713" y="50675"/>
                      <a:pt x="5713" y="50675"/>
                    </a:cubicBezTo>
                    <a:cubicBezTo>
                      <a:pt x="5713" y="50675"/>
                      <a:pt x="8976" y="36372"/>
                      <a:pt x="21214" y="40901"/>
                    </a:cubicBezTo>
                    <a:cubicBezTo>
                      <a:pt x="33452" y="45431"/>
                      <a:pt x="48138" y="71651"/>
                      <a:pt x="48138" y="71651"/>
                    </a:cubicBezTo>
                    <a:cubicBezTo>
                      <a:pt x="48138" y="71651"/>
                      <a:pt x="43942" y="60686"/>
                      <a:pt x="57928" y="66884"/>
                    </a:cubicBezTo>
                    <a:cubicBezTo>
                      <a:pt x="71914" y="73081"/>
                      <a:pt x="113873" y="93596"/>
                      <a:pt x="113873" y="93596"/>
                    </a:cubicBezTo>
                    <a:cubicBezTo>
                      <a:pt x="113873" y="93596"/>
                      <a:pt x="91145" y="61639"/>
                      <a:pt x="110725" y="63546"/>
                    </a:cubicBezTo>
                    <a:cubicBezTo>
                      <a:pt x="132889" y="65704"/>
                      <a:pt x="239748" y="78563"/>
                      <a:pt x="239748" y="78563"/>
                    </a:cubicBezTo>
                    <a:cubicBezTo>
                      <a:pt x="239748" y="78563"/>
                      <a:pt x="211776" y="60209"/>
                      <a:pt x="234853" y="58779"/>
                    </a:cubicBezTo>
                    <a:cubicBezTo>
                      <a:pt x="257930" y="57349"/>
                      <a:pt x="303152" y="63824"/>
                      <a:pt x="303152" y="63824"/>
                    </a:cubicBezTo>
                    <a:cubicBezTo>
                      <a:pt x="303152" y="63824"/>
                      <a:pt x="256241" y="53069"/>
                      <a:pt x="270810" y="49125"/>
                    </a:cubicBezTo>
                    <a:cubicBezTo>
                      <a:pt x="285982" y="45018"/>
                      <a:pt x="366345" y="36849"/>
                      <a:pt x="366345" y="36849"/>
                    </a:cubicBezTo>
                    <a:lnTo>
                      <a:pt x="291205" y="43762"/>
                    </a:lnTo>
                    <a:cubicBezTo>
                      <a:pt x="291205" y="43762"/>
                      <a:pt x="264250" y="45643"/>
                      <a:pt x="263816" y="49920"/>
                    </a:cubicBezTo>
                    <a:cubicBezTo>
                      <a:pt x="263234" y="55680"/>
                      <a:pt x="282173" y="60248"/>
                      <a:pt x="282173" y="60248"/>
                    </a:cubicBezTo>
                    <a:cubicBezTo>
                      <a:pt x="282173" y="60248"/>
                      <a:pt x="219340" y="52382"/>
                      <a:pt x="223023" y="62632"/>
                    </a:cubicBezTo>
                    <a:cubicBezTo>
                      <a:pt x="226519" y="72366"/>
                      <a:pt x="233222" y="76418"/>
                      <a:pt x="233222" y="76418"/>
                    </a:cubicBezTo>
                    <a:cubicBezTo>
                      <a:pt x="233222" y="76418"/>
                      <a:pt x="137999" y="64499"/>
                      <a:pt x="103382" y="61878"/>
                    </a:cubicBezTo>
                    <a:cubicBezTo>
                      <a:pt x="90796" y="60924"/>
                      <a:pt x="110027" y="90243"/>
                      <a:pt x="110027" y="90243"/>
                    </a:cubicBezTo>
                    <a:cubicBezTo>
                      <a:pt x="110027" y="90243"/>
                      <a:pt x="60167" y="63561"/>
                      <a:pt x="51984" y="63427"/>
                    </a:cubicBezTo>
                    <a:cubicBezTo>
                      <a:pt x="46520" y="63337"/>
                      <a:pt x="46958" y="65811"/>
                      <a:pt x="46958" y="65811"/>
                    </a:cubicBezTo>
                    <a:cubicBezTo>
                      <a:pt x="46958" y="65811"/>
                      <a:pt x="30910" y="40221"/>
                      <a:pt x="17674" y="39313"/>
                    </a:cubicBezTo>
                    <a:cubicBezTo>
                      <a:pt x="10725" y="38836"/>
                      <a:pt x="6761" y="44000"/>
                      <a:pt x="6762" y="44001"/>
                    </a:cubicBezTo>
                    <a:cubicBezTo>
                      <a:pt x="6762" y="44001"/>
                      <a:pt x="4547" y="3796"/>
                      <a:pt x="2799" y="1651"/>
                    </a:cubicBezTo>
                    <a:close/>
                  </a:path>
                </a:pathLst>
              </a:custGeom>
              <a:gradFill>
                <a:gsLst>
                  <a:gs pos="0">
                    <a:srgbClr val="A91919"/>
                  </a:gs>
                  <a:gs pos="100000">
                    <a:srgbClr val="6E0101"/>
                  </a:gs>
                </a:gsLst>
                <a:lin ang="5400000" scaled="0"/>
              </a:gradFill>
              <a:ln w="8000" cap="flat">
                <a:noFill/>
                <a:bevel/>
              </a:ln>
            </p:spPr>
          </p:sp>
          <p:grpSp>
            <p:nvGrpSpPr>
              <p:cNvPr id="1746" name="Group 1745"/>
              <p:cNvGrpSpPr/>
              <p:nvPr/>
            </p:nvGrpSpPr>
            <p:grpSpPr>
              <a:xfrm>
                <a:off x="6725723" y="2183467"/>
                <a:ext cx="37357" cy="40201"/>
                <a:chOff x="6725723" y="2183467"/>
                <a:chExt cx="37357" cy="40201"/>
              </a:xfrm>
            </p:grpSpPr>
            <p:sp>
              <p:nvSpPr>
                <p:cNvPr id="1747" name="Freeform 1746"/>
                <p:cNvSpPr/>
                <p:nvPr/>
              </p:nvSpPr>
              <p:spPr>
                <a:xfrm rot="-900000">
                  <a:off x="6734155" y="2179714"/>
                  <a:ext cx="24712" cy="457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712" h="45756">
                      <a:moveTo>
                        <a:pt x="-232" y="0"/>
                      </a:moveTo>
                      <a:cubicBezTo>
                        <a:pt x="-232" y="31987"/>
                        <a:pt x="10906" y="57057"/>
                        <a:pt x="22044" y="40522"/>
                      </a:cubicBezTo>
                      <a:cubicBezTo>
                        <a:pt x="33182" y="23986"/>
                        <a:pt x="2738" y="0"/>
                        <a:pt x="-23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000" cap="flat">
                  <a:noFill/>
                  <a:bevel/>
                </a:ln>
              </p:spPr>
            </p:sp>
            <p:sp>
              <p:nvSpPr>
                <p:cNvPr id="1748" name="Freeform 1747"/>
                <p:cNvSpPr/>
                <p:nvPr/>
              </p:nvSpPr>
              <p:spPr>
                <a:xfrm>
                  <a:off x="6747634" y="2205078"/>
                  <a:ext cx="9072" cy="65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072" h="6543">
                      <a:moveTo>
                        <a:pt x="0" y="3271"/>
                      </a:moveTo>
                      <a:cubicBezTo>
                        <a:pt x="0" y="1465"/>
                        <a:pt x="2031" y="0"/>
                        <a:pt x="4536" y="0"/>
                      </a:cubicBezTo>
                      <a:cubicBezTo>
                        <a:pt x="7041" y="0"/>
                        <a:pt x="9072" y="1465"/>
                        <a:pt x="9072" y="3271"/>
                      </a:cubicBezTo>
                      <a:cubicBezTo>
                        <a:pt x="9072" y="5078"/>
                        <a:pt x="7041" y="6543"/>
                        <a:pt x="4536" y="6543"/>
                      </a:cubicBezTo>
                      <a:cubicBezTo>
                        <a:pt x="2031" y="6543"/>
                        <a:pt x="0" y="5078"/>
                        <a:pt x="0" y="32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solidFill>
                    <a:srgbClr val="000000"/>
                  </a:solidFill>
                  <a:bevel/>
                </a:ln>
              </p:spPr>
            </p:sp>
          </p:grpSp>
          <p:sp>
            <p:nvSpPr>
              <p:cNvPr id="1749" name="Freeform 1748"/>
              <p:cNvSpPr/>
              <p:nvPr/>
            </p:nvSpPr>
            <p:spPr>
              <a:xfrm rot="8100000">
                <a:off x="6432529" y="2138640"/>
                <a:ext cx="83886" cy="178122"/>
              </a:xfrm>
              <a:custGeom>
                <a:avLst/>
                <a:gdLst/>
                <a:ahLst/>
                <a:cxnLst/>
                <a:rect l="0" t="0" r="0" b="0"/>
                <a:pathLst>
                  <a:path w="83886" h="178122">
                    <a:moveTo>
                      <a:pt x="75781" y="133748"/>
                    </a:moveTo>
                    <a:cubicBezTo>
                      <a:pt x="81590" y="142462"/>
                      <a:pt x="75417" y="152266"/>
                      <a:pt x="72876" y="143188"/>
                    </a:cubicBezTo>
                    <a:cubicBezTo>
                      <a:pt x="64161" y="126486"/>
                      <a:pt x="29611" y="170257"/>
                      <a:pt x="40286" y="176864"/>
                    </a:cubicBezTo>
                    <a:cubicBezTo>
                      <a:pt x="42761" y="178422"/>
                      <a:pt x="32298" y="179797"/>
                      <a:pt x="27940" y="173234"/>
                    </a:cubicBezTo>
                    <a:cubicBezTo>
                      <a:pt x="22069" y="164426"/>
                      <a:pt x="52398" y="141062"/>
                      <a:pt x="49638" y="141736"/>
                    </a:cubicBezTo>
                    <a:cubicBezTo>
                      <a:pt x="6884" y="152175"/>
                      <a:pt x="27890" y="177257"/>
                      <a:pt x="22495" y="175814"/>
                    </a:cubicBezTo>
                    <a:cubicBezTo>
                      <a:pt x="-26160" y="163432"/>
                      <a:pt x="43205" y="140081"/>
                      <a:pt x="41558" y="133566"/>
                    </a:cubicBezTo>
                    <a:cubicBezTo>
                      <a:pt x="41147" y="131938"/>
                      <a:pt x="11874" y="139558"/>
                      <a:pt x="3160" y="159165"/>
                    </a:cubicBezTo>
                    <a:cubicBezTo>
                      <a:pt x="2811" y="161374"/>
                      <a:pt x="-660" y="150249"/>
                      <a:pt x="0" y="148636"/>
                    </a:cubicBezTo>
                    <a:cubicBezTo>
                      <a:pt x="1435" y="138015"/>
                      <a:pt x="25806" y="125676"/>
                      <a:pt x="40832" y="119496"/>
                    </a:cubicBezTo>
                    <a:cubicBezTo>
                      <a:pt x="68791" y="107998"/>
                      <a:pt x="53631" y="86908"/>
                      <a:pt x="39242" y="81220"/>
                    </a:cubicBezTo>
                    <a:cubicBezTo>
                      <a:pt x="13411" y="71010"/>
                      <a:pt x="-11536" y="44172"/>
                      <a:pt x="20589" y="22638"/>
                    </a:cubicBezTo>
                    <a:cubicBezTo>
                      <a:pt x="28975" y="17017"/>
                      <a:pt x="23878" y="-8712"/>
                      <a:pt x="37337" y="2622"/>
                    </a:cubicBezTo>
                    <a:cubicBezTo>
                      <a:pt x="55227" y="17706"/>
                      <a:pt x="65490" y="43926"/>
                      <a:pt x="78731" y="71612"/>
                    </a:cubicBezTo>
                    <a:cubicBezTo>
                      <a:pt x="93710" y="102930"/>
                      <a:pt x="69971" y="125034"/>
                      <a:pt x="75781" y="133748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866" name="Text 1866"/>
              <p:cNvSpPr txBox="1"/>
              <p:nvPr/>
            </p:nvSpPr>
            <p:spPr>
              <a:xfrm>
                <a:off x="6180480" y="3024268"/>
                <a:ext cx="912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龙 Dragon</a:t>
                </a:r>
              </a:p>
            </p:txBody>
          </p:sp>
        </p:grpSp>
        <p:grpSp>
          <p:nvGrpSpPr>
            <p:cNvPr id="1750" name="Pig"/>
            <p:cNvGrpSpPr/>
            <p:nvPr/>
          </p:nvGrpSpPr>
          <p:grpSpPr>
            <a:xfrm>
              <a:off x="7382240" y="3877000"/>
              <a:ext cx="1360000" cy="680000"/>
              <a:chOff x="7382240" y="3877000"/>
              <a:chExt cx="1360000" cy="680000"/>
            </a:xfrm>
          </p:grpSpPr>
          <p:grpSp>
            <p:nvGrpSpPr>
              <p:cNvPr id="1751" name="Group 1750"/>
              <p:cNvGrpSpPr/>
              <p:nvPr/>
            </p:nvGrpSpPr>
            <p:grpSpPr>
              <a:xfrm>
                <a:off x="7548799" y="4347565"/>
                <a:ext cx="676006" cy="175066"/>
                <a:chOff x="7548799" y="4347565"/>
                <a:chExt cx="676006" cy="175066"/>
              </a:xfrm>
            </p:grpSpPr>
            <p:sp>
              <p:nvSpPr>
                <p:cNvPr id="1752" name="Freeform 1751"/>
                <p:cNvSpPr/>
                <p:nvPr/>
              </p:nvSpPr>
              <p:spPr>
                <a:xfrm>
                  <a:off x="8138708" y="4393093"/>
                  <a:ext cx="86090" cy="1192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6090" h="119257">
                      <a:moveTo>
                        <a:pt x="12622" y="1369"/>
                      </a:moveTo>
                      <a:cubicBezTo>
                        <a:pt x="-3608" y="34939"/>
                        <a:pt x="-4734" y="38969"/>
                        <a:pt x="12623" y="57768"/>
                      </a:cubicBezTo>
                      <a:cubicBezTo>
                        <a:pt x="31242" y="77936"/>
                        <a:pt x="10113" y="117298"/>
                        <a:pt x="22353" y="117298"/>
                      </a:cubicBezTo>
                      <a:cubicBezTo>
                        <a:pt x="40024" y="117298"/>
                        <a:pt x="87096" y="121685"/>
                        <a:pt x="85833" y="116671"/>
                      </a:cubicBezTo>
                      <a:cubicBezTo>
                        <a:pt x="84572" y="111658"/>
                        <a:pt x="70650" y="93522"/>
                        <a:pt x="63077" y="73470"/>
                      </a:cubicBezTo>
                      <a:cubicBezTo>
                        <a:pt x="55503" y="53418"/>
                        <a:pt x="64690" y="6382"/>
                        <a:pt x="64690" y="1371"/>
                      </a:cubicBezTo>
                      <a:cubicBezTo>
                        <a:pt x="64690" y="-3643"/>
                        <a:pt x="12622" y="5131"/>
                        <a:pt x="12622" y="1369"/>
                      </a:cubicBezTo>
                      <a:close/>
                    </a:path>
                  </a:pathLst>
                </a:custGeom>
                <a:solidFill>
                  <a:srgbClr val="FEC38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753" name="Freeform 1752"/>
                <p:cNvSpPr/>
                <p:nvPr/>
              </p:nvSpPr>
              <p:spPr>
                <a:xfrm>
                  <a:off x="7548791" y="4347565"/>
                  <a:ext cx="105321" cy="1750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5321" h="175066">
                      <a:moveTo>
                        <a:pt x="16477" y="863"/>
                      </a:moveTo>
                      <a:cubicBezTo>
                        <a:pt x="3854" y="39714"/>
                        <a:pt x="31624" y="54754"/>
                        <a:pt x="1329" y="121178"/>
                      </a:cubicBezTo>
                      <a:cubicBezTo>
                        <a:pt x="-8328" y="142352"/>
                        <a:pt x="31624" y="175066"/>
                        <a:pt x="31624" y="175066"/>
                      </a:cubicBezTo>
                      <a:lnTo>
                        <a:pt x="78694" y="173598"/>
                      </a:lnTo>
                      <a:lnTo>
                        <a:pt x="105321" y="173598"/>
                      </a:lnTo>
                      <a:cubicBezTo>
                        <a:pt x="105321" y="173598"/>
                        <a:pt x="62285" y="117026"/>
                        <a:pt x="62285" y="100894"/>
                      </a:cubicBezTo>
                      <a:cubicBezTo>
                        <a:pt x="62285" y="84761"/>
                        <a:pt x="78694" y="53840"/>
                        <a:pt x="78694" y="53840"/>
                      </a:cubicBezTo>
                      <a:cubicBezTo>
                        <a:pt x="78694" y="53840"/>
                        <a:pt x="69859" y="10820"/>
                        <a:pt x="69859" y="4099"/>
                      </a:cubicBezTo>
                      <a:cubicBezTo>
                        <a:pt x="69859" y="-2623"/>
                        <a:pt x="16477" y="863"/>
                        <a:pt x="16477" y="863"/>
                      </a:cubicBezTo>
                      <a:close/>
                    </a:path>
                  </a:pathLst>
                </a:custGeom>
                <a:solidFill>
                  <a:srgbClr val="FEC381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1754" name="Freeform 1753"/>
              <p:cNvSpPr/>
              <p:nvPr/>
            </p:nvSpPr>
            <p:spPr>
              <a:xfrm>
                <a:off x="7598508" y="4187187"/>
                <a:ext cx="158869" cy="369814"/>
              </a:xfrm>
              <a:custGeom>
                <a:avLst/>
                <a:gdLst/>
                <a:ahLst/>
                <a:cxnLst/>
                <a:rect l="0" t="0" r="0" b="0"/>
                <a:pathLst>
                  <a:path w="158869" h="369814">
                    <a:moveTo>
                      <a:pt x="150171" y="0"/>
                    </a:moveTo>
                    <a:cubicBezTo>
                      <a:pt x="181726" y="118924"/>
                      <a:pt x="117352" y="199134"/>
                      <a:pt x="99680" y="226706"/>
                    </a:cubicBezTo>
                    <a:cubicBezTo>
                      <a:pt x="82008" y="254278"/>
                      <a:pt x="82016" y="310062"/>
                      <a:pt x="88320" y="320702"/>
                    </a:cubicBezTo>
                    <a:cubicBezTo>
                      <a:pt x="100942" y="342007"/>
                      <a:pt x="118614" y="340754"/>
                      <a:pt x="131236" y="359553"/>
                    </a:cubicBezTo>
                    <a:cubicBezTo>
                      <a:pt x="134737" y="364766"/>
                      <a:pt x="46392" y="377522"/>
                      <a:pt x="39091" y="363312"/>
                    </a:cubicBezTo>
                    <a:cubicBezTo>
                      <a:pt x="27351" y="340459"/>
                      <a:pt x="30255" y="265558"/>
                      <a:pt x="30255" y="253024"/>
                    </a:cubicBezTo>
                    <a:cubicBezTo>
                      <a:pt x="30255" y="240491"/>
                      <a:pt x="0" y="176574"/>
                      <a:pt x="0" y="176574"/>
                    </a:cubicBezTo>
                    <a:lnTo>
                      <a:pt x="150171" y="0"/>
                    </a:lnTo>
                    <a:close/>
                  </a:path>
                </a:pathLst>
              </a:custGeom>
              <a:solidFill>
                <a:srgbClr val="FED5A6"/>
              </a:solidFill>
              <a:ln w="8000" cap="flat">
                <a:noFill/>
                <a:bevel/>
              </a:ln>
            </p:spPr>
          </p:sp>
          <p:sp>
            <p:nvSpPr>
              <p:cNvPr id="1755" name="Freeform 1754"/>
              <p:cNvSpPr/>
              <p:nvPr/>
            </p:nvSpPr>
            <p:spPr>
              <a:xfrm>
                <a:off x="7455001" y="3877073"/>
                <a:ext cx="1287216" cy="589969"/>
              </a:xfrm>
              <a:custGeom>
                <a:avLst/>
                <a:gdLst/>
                <a:ahLst/>
                <a:cxnLst/>
                <a:rect l="0" t="0" r="0" b="0"/>
                <a:pathLst>
                  <a:path w="1287216" h="589969">
                    <a:moveTo>
                      <a:pt x="5857" y="189476"/>
                    </a:moveTo>
                    <a:cubicBezTo>
                      <a:pt x="67709" y="-125644"/>
                      <a:pt x="763219" y="35054"/>
                      <a:pt x="878088" y="82762"/>
                    </a:cubicBezTo>
                    <a:cubicBezTo>
                      <a:pt x="992952" y="130470"/>
                      <a:pt x="1095200" y="204542"/>
                      <a:pt x="1144424" y="307490"/>
                    </a:cubicBezTo>
                    <a:cubicBezTo>
                      <a:pt x="1193656" y="410438"/>
                      <a:pt x="1170928" y="434292"/>
                      <a:pt x="1232784" y="464422"/>
                    </a:cubicBezTo>
                    <a:cubicBezTo>
                      <a:pt x="1294624" y="494555"/>
                      <a:pt x="1298240" y="506153"/>
                      <a:pt x="1270656" y="542262"/>
                    </a:cubicBezTo>
                    <a:cubicBezTo>
                      <a:pt x="1246672" y="573648"/>
                      <a:pt x="1210064" y="551050"/>
                      <a:pt x="1194912" y="561093"/>
                    </a:cubicBezTo>
                    <a:cubicBezTo>
                      <a:pt x="1179768" y="571137"/>
                      <a:pt x="1097720" y="594990"/>
                      <a:pt x="1021984" y="588792"/>
                    </a:cubicBezTo>
                    <a:cubicBezTo>
                      <a:pt x="989280" y="586114"/>
                      <a:pt x="891968" y="528451"/>
                      <a:pt x="861680" y="519662"/>
                    </a:cubicBezTo>
                    <a:cubicBezTo>
                      <a:pt x="831384" y="510874"/>
                      <a:pt x="230541" y="591226"/>
                      <a:pt x="66446" y="440569"/>
                    </a:cubicBezTo>
                    <a:cubicBezTo>
                      <a:pt x="20070" y="397990"/>
                      <a:pt x="-15393" y="297742"/>
                      <a:pt x="5857" y="189476"/>
                    </a:cubicBezTo>
                    <a:close/>
                  </a:path>
                </a:pathLst>
              </a:custGeom>
              <a:solidFill>
                <a:srgbClr val="FED5A6"/>
              </a:solidFill>
              <a:ln w="8000" cap="flat">
                <a:noFill/>
                <a:bevel/>
              </a:ln>
            </p:spPr>
          </p:sp>
          <p:sp>
            <p:nvSpPr>
              <p:cNvPr id="1756" name="Freeform 1755"/>
              <p:cNvSpPr/>
              <p:nvPr/>
            </p:nvSpPr>
            <p:spPr>
              <a:xfrm>
                <a:off x="8200823" y="4386632"/>
                <a:ext cx="103250" cy="160967"/>
              </a:xfrm>
              <a:custGeom>
                <a:avLst/>
                <a:gdLst/>
                <a:ahLst/>
                <a:cxnLst/>
                <a:rect l="0" t="0" r="0" b="0"/>
                <a:pathLst>
                  <a:path w="103250" h="160967">
                    <a:moveTo>
                      <a:pt x="100389" y="0"/>
                    </a:moveTo>
                    <a:cubicBezTo>
                      <a:pt x="89029" y="38714"/>
                      <a:pt x="85557" y="27571"/>
                      <a:pt x="76722" y="68930"/>
                    </a:cubicBezTo>
                    <a:cubicBezTo>
                      <a:pt x="71321" y="94204"/>
                      <a:pt x="66307" y="121566"/>
                      <a:pt x="87767" y="137860"/>
                    </a:cubicBezTo>
                    <a:cubicBezTo>
                      <a:pt x="109226" y="154152"/>
                      <a:pt x="105138" y="154463"/>
                      <a:pt x="92500" y="158323"/>
                    </a:cubicBezTo>
                    <a:cubicBezTo>
                      <a:pt x="72305" y="164491"/>
                      <a:pt x="57433" y="158559"/>
                      <a:pt x="37236" y="158558"/>
                    </a:cubicBezTo>
                    <a:cubicBezTo>
                      <a:pt x="17039" y="158558"/>
                      <a:pt x="45480" y="116866"/>
                      <a:pt x="21497" y="70495"/>
                    </a:cubicBezTo>
                    <a:cubicBezTo>
                      <a:pt x="18037" y="63806"/>
                      <a:pt x="-8835" y="9988"/>
                      <a:pt x="2564" y="7833"/>
                    </a:cubicBezTo>
                    <a:cubicBezTo>
                      <a:pt x="35698" y="1566"/>
                      <a:pt x="105439" y="0"/>
                      <a:pt x="100389" y="0"/>
                    </a:cubicBezTo>
                    <a:close/>
                  </a:path>
                </a:pathLst>
              </a:custGeom>
              <a:solidFill>
                <a:srgbClr val="FED5A6"/>
              </a:solidFill>
              <a:ln w="8000" cap="flat">
                <a:noFill/>
                <a:bevel/>
              </a:ln>
            </p:spPr>
          </p:sp>
          <p:grpSp>
            <p:nvGrpSpPr>
              <p:cNvPr id="1757" name="Group 1756"/>
              <p:cNvGrpSpPr/>
              <p:nvPr/>
            </p:nvGrpSpPr>
            <p:grpSpPr>
              <a:xfrm>
                <a:off x="8559109" y="4286175"/>
                <a:ext cx="169815" cy="123662"/>
                <a:chOff x="8559109" y="4286175"/>
                <a:chExt cx="169815" cy="123662"/>
              </a:xfrm>
            </p:grpSpPr>
            <p:sp>
              <p:nvSpPr>
                <p:cNvPr id="1758" name="Freeform 1757"/>
                <p:cNvSpPr/>
                <p:nvPr/>
              </p:nvSpPr>
              <p:spPr>
                <a:xfrm>
                  <a:off x="8559086" y="4286175"/>
                  <a:ext cx="37868" cy="111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868" h="11162">
                      <a:moveTo>
                        <a:pt x="-59" y="-117"/>
                      </a:moveTo>
                      <a:cubicBezTo>
                        <a:pt x="34022" y="-117"/>
                        <a:pt x="42858" y="11162"/>
                        <a:pt x="35284" y="11162"/>
                      </a:cubicBezTo>
                      <a:cubicBezTo>
                        <a:pt x="27711" y="11162"/>
                        <a:pt x="7514" y="9909"/>
                        <a:pt x="8146" y="8029"/>
                      </a:cubicBezTo>
                      <a:cubicBezTo>
                        <a:pt x="8777" y="6149"/>
                        <a:pt x="4990" y="-117"/>
                        <a:pt x="-59" y="-11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000" cap="flat">
                  <a:noFill/>
                  <a:bevel/>
                </a:ln>
              </p:spPr>
            </p:sp>
            <p:sp>
              <p:nvSpPr>
                <p:cNvPr id="1759" name="Freeform 1758"/>
                <p:cNvSpPr/>
                <p:nvPr/>
              </p:nvSpPr>
              <p:spPr>
                <a:xfrm rot="900000">
                  <a:off x="8719872" y="4388459"/>
                  <a:ext cx="8409" cy="217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09" h="21747">
                      <a:moveTo>
                        <a:pt x="0" y="10776"/>
                      </a:moveTo>
                      <a:cubicBezTo>
                        <a:pt x="0" y="4716"/>
                        <a:pt x="1850" y="-196"/>
                        <a:pt x="4131" y="-196"/>
                      </a:cubicBezTo>
                      <a:cubicBezTo>
                        <a:pt x="6412" y="-196"/>
                        <a:pt x="8262" y="4716"/>
                        <a:pt x="8262" y="10776"/>
                      </a:cubicBezTo>
                      <a:cubicBezTo>
                        <a:pt x="8262" y="16835"/>
                        <a:pt x="6412" y="21747"/>
                        <a:pt x="4131" y="21747"/>
                      </a:cubicBezTo>
                      <a:cubicBezTo>
                        <a:pt x="1850" y="21747"/>
                        <a:pt x="0" y="16835"/>
                        <a:pt x="0" y="1077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000" cap="flat">
                  <a:noFill/>
                  <a:bevel/>
                </a:ln>
              </p:spPr>
            </p:sp>
          </p:grpSp>
          <p:grpSp>
            <p:nvGrpSpPr>
              <p:cNvPr id="1760" name="Group 1759"/>
              <p:cNvGrpSpPr/>
              <p:nvPr/>
            </p:nvGrpSpPr>
            <p:grpSpPr>
              <a:xfrm>
                <a:off x="7382240" y="3977458"/>
                <a:ext cx="1353488" cy="485840"/>
                <a:chOff x="7382240" y="3977458"/>
                <a:chExt cx="1353488" cy="485840"/>
              </a:xfrm>
            </p:grpSpPr>
            <p:sp>
              <p:nvSpPr>
                <p:cNvPr id="1761" name="Freeform 1760"/>
                <p:cNvSpPr/>
                <p:nvPr/>
              </p:nvSpPr>
              <p:spPr>
                <a:xfrm rot="900000">
                  <a:off x="8608238" y="4189494"/>
                  <a:ext cx="123604" cy="723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3604" h="72386">
                      <a:moveTo>
                        <a:pt x="0" y="70559"/>
                      </a:moveTo>
                      <a:cubicBezTo>
                        <a:pt x="20129" y="23763"/>
                        <a:pt x="27633" y="-180"/>
                        <a:pt x="57913" y="-180"/>
                      </a:cubicBezTo>
                      <a:cubicBezTo>
                        <a:pt x="88192" y="-180"/>
                        <a:pt x="99962" y="17976"/>
                        <a:pt x="117277" y="10895"/>
                      </a:cubicBezTo>
                      <a:cubicBezTo>
                        <a:pt x="134800" y="3729"/>
                        <a:pt x="116002" y="47156"/>
                        <a:pt x="63093" y="49405"/>
                      </a:cubicBezTo>
                      <a:cubicBezTo>
                        <a:pt x="32845" y="50691"/>
                        <a:pt x="22021" y="66464"/>
                        <a:pt x="26437" y="70559"/>
                      </a:cubicBezTo>
                      <a:cubicBezTo>
                        <a:pt x="30853" y="74654"/>
                        <a:pt x="4988" y="70559"/>
                        <a:pt x="0" y="70559"/>
                      </a:cubicBezTo>
                      <a:close/>
                    </a:path>
                  </a:pathLst>
                </a:custGeom>
                <a:solidFill>
                  <a:srgbClr val="FEB35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762" name="Freeform 1761"/>
                <p:cNvSpPr/>
                <p:nvPr/>
              </p:nvSpPr>
              <p:spPr>
                <a:xfrm>
                  <a:off x="8507044" y="4188655"/>
                  <a:ext cx="121592" cy="746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1592" h="74609">
                      <a:moveTo>
                        <a:pt x="0" y="72651"/>
                      </a:moveTo>
                      <a:cubicBezTo>
                        <a:pt x="20137" y="22520"/>
                        <a:pt x="20137" y="0"/>
                        <a:pt x="50432" y="0"/>
                      </a:cubicBezTo>
                      <a:cubicBezTo>
                        <a:pt x="80726" y="0"/>
                        <a:pt x="98398" y="8734"/>
                        <a:pt x="117332" y="8734"/>
                      </a:cubicBezTo>
                      <a:cubicBezTo>
                        <a:pt x="136266" y="8734"/>
                        <a:pt x="87038" y="46332"/>
                        <a:pt x="56743" y="46332"/>
                      </a:cubicBezTo>
                      <a:cubicBezTo>
                        <a:pt x="26448" y="46332"/>
                        <a:pt x="22031" y="68264"/>
                        <a:pt x="26449" y="72651"/>
                      </a:cubicBezTo>
                      <a:cubicBezTo>
                        <a:pt x="30867" y="77038"/>
                        <a:pt x="4990" y="72651"/>
                        <a:pt x="0" y="72651"/>
                      </a:cubicBezTo>
                      <a:close/>
                    </a:path>
                  </a:pathLst>
                </a:custGeom>
                <a:solidFill>
                  <a:srgbClr val="FEC38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763" name="Freeform 1762"/>
                <p:cNvSpPr/>
                <p:nvPr/>
              </p:nvSpPr>
              <p:spPr>
                <a:xfrm>
                  <a:off x="8557912" y="4386342"/>
                  <a:ext cx="108575" cy="499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575" h="49935">
                      <a:moveTo>
                        <a:pt x="-140" y="0"/>
                      </a:moveTo>
                      <a:cubicBezTo>
                        <a:pt x="54140" y="41338"/>
                        <a:pt x="103999" y="44472"/>
                        <a:pt x="108417" y="48858"/>
                      </a:cubicBezTo>
                      <a:cubicBezTo>
                        <a:pt x="112836" y="53244"/>
                        <a:pt x="59188" y="42592"/>
                        <a:pt x="38992" y="32565"/>
                      </a:cubicBezTo>
                      <a:cubicBezTo>
                        <a:pt x="32171" y="29179"/>
                        <a:pt x="-140" y="0"/>
                        <a:pt x="-140" y="0"/>
                      </a:cubicBezTo>
                      <a:close/>
                    </a:path>
                  </a:pathLst>
                </a:custGeom>
                <a:solidFill>
                  <a:srgbClr val="FEC38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764" name="Freeform 1763"/>
                <p:cNvSpPr/>
                <p:nvPr/>
              </p:nvSpPr>
              <p:spPr>
                <a:xfrm>
                  <a:off x="8374203" y="4228602"/>
                  <a:ext cx="87274" cy="2346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7274" h="234696">
                      <a:moveTo>
                        <a:pt x="37158" y="0"/>
                      </a:moveTo>
                      <a:cubicBezTo>
                        <a:pt x="-20907" y="80014"/>
                        <a:pt x="3117" y="194190"/>
                        <a:pt x="14437" y="202835"/>
                      </a:cubicBezTo>
                      <a:cubicBezTo>
                        <a:pt x="30847" y="215368"/>
                        <a:pt x="81357" y="232934"/>
                        <a:pt x="81357" y="232934"/>
                      </a:cubicBezTo>
                      <a:cubicBezTo>
                        <a:pt x="81357" y="232934"/>
                        <a:pt x="116265" y="245926"/>
                        <a:pt x="20748" y="201895"/>
                      </a:cubicBezTo>
                      <a:cubicBezTo>
                        <a:pt x="11913" y="197822"/>
                        <a:pt x="-1540" y="114678"/>
                        <a:pt x="14437" y="64975"/>
                      </a:cubicBezTo>
                      <a:cubicBezTo>
                        <a:pt x="33371" y="6070"/>
                        <a:pt x="48518" y="4817"/>
                        <a:pt x="48518" y="4817"/>
                      </a:cubicBezTo>
                      <a:lnTo>
                        <a:pt x="37158" y="0"/>
                      </a:lnTo>
                      <a:close/>
                    </a:path>
                  </a:pathLst>
                </a:custGeom>
                <a:solidFill>
                  <a:srgbClr val="FECD95"/>
                </a:solidFill>
                <a:ln w="8000" cap="flat">
                  <a:noFill/>
                  <a:bevel/>
                </a:ln>
              </p:spPr>
            </p:sp>
            <p:sp>
              <p:nvSpPr>
                <p:cNvPr id="1765" name="Freeform 1764"/>
                <p:cNvSpPr/>
                <p:nvPr/>
              </p:nvSpPr>
              <p:spPr>
                <a:xfrm rot="900000">
                  <a:off x="7381639" y="3982149"/>
                  <a:ext cx="96104" cy="784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6104" h="78465">
                      <a:moveTo>
                        <a:pt x="94218" y="65273"/>
                      </a:moveTo>
                      <a:cubicBezTo>
                        <a:pt x="73598" y="91495"/>
                        <a:pt x="-27545" y="81173"/>
                        <a:pt x="7034" y="13200"/>
                      </a:cubicBezTo>
                      <a:cubicBezTo>
                        <a:pt x="21548" y="-15329"/>
                        <a:pt x="59990" y="10756"/>
                        <a:pt x="57467" y="10757"/>
                      </a:cubicBezTo>
                      <a:cubicBezTo>
                        <a:pt x="54943" y="10756"/>
                        <a:pt x="22506" y="-2726"/>
                        <a:pt x="17460" y="32490"/>
                      </a:cubicBezTo>
                      <a:cubicBezTo>
                        <a:pt x="12413" y="67707"/>
                        <a:pt x="62389" y="62505"/>
                        <a:pt x="82700" y="54750"/>
                      </a:cubicBezTo>
                      <a:cubicBezTo>
                        <a:pt x="103010" y="46995"/>
                        <a:pt x="94218" y="65273"/>
                        <a:pt x="94218" y="65273"/>
                      </a:cubicBezTo>
                      <a:close/>
                    </a:path>
                  </a:pathLst>
                </a:custGeom>
                <a:solidFill>
                  <a:srgbClr val="FEC381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1867" name="Text 1867"/>
              <p:cNvSpPr txBox="1"/>
              <p:nvPr/>
            </p:nvSpPr>
            <p:spPr>
              <a:xfrm>
                <a:off x="7662240" y="4573000"/>
                <a:ext cx="800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猪 Pig</a:t>
                </a:r>
              </a:p>
            </p:txBody>
          </p:sp>
        </p:grpSp>
        <p:grpSp>
          <p:nvGrpSpPr>
            <p:cNvPr id="1766" name="Oval callout"/>
            <p:cNvGrpSpPr/>
            <p:nvPr/>
          </p:nvGrpSpPr>
          <p:grpSpPr>
            <a:xfrm>
              <a:off x="204000" y="670004"/>
              <a:ext cx="1344000" cy="775000"/>
              <a:chOff x="204000" y="670004"/>
              <a:chExt cx="1344000" cy="775000"/>
            </a:xfrm>
          </p:grpSpPr>
          <p:sp>
            <p:nvSpPr>
              <p:cNvPr id="1767" name="Freeform 1766"/>
              <p:cNvSpPr/>
              <p:nvPr/>
            </p:nvSpPr>
            <p:spPr>
              <a:xfrm rot="5400000">
                <a:off x="375479" y="1558028"/>
                <a:ext cx="1001040" cy="0"/>
              </a:xfrm>
              <a:custGeom>
                <a:avLst/>
                <a:gdLst/>
                <a:ahLst/>
                <a:cxnLst/>
                <a:rect l="0" t="0" r="0" b="0"/>
                <a:pathLst>
                  <a:path w="1001040" fill="none">
                    <a:moveTo>
                      <a:pt x="0" y="0"/>
                    </a:moveTo>
                    <a:lnTo>
                      <a:pt x="1001040" y="0"/>
                    </a:lnTo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768" name="Freeform 1767"/>
              <p:cNvSpPr/>
              <p:nvPr/>
            </p:nvSpPr>
            <p:spPr>
              <a:xfrm>
                <a:off x="204000" y="670004"/>
                <a:ext cx="1344000" cy="775000"/>
              </a:xfrm>
              <a:custGeom>
                <a:avLst/>
                <a:gdLst/>
                <a:ahLst/>
                <a:cxnLst/>
                <a:rect l="0" t="0" r="0" b="0"/>
                <a:pathLst>
                  <a:path w="1344000" h="775000">
                    <a:moveTo>
                      <a:pt x="387500" y="775000"/>
                    </a:moveTo>
                    <a:lnTo>
                      <a:pt x="956504" y="775000"/>
                    </a:lnTo>
                    <a:arcTo wR="387500" hR="387500" stAng="5400000" swAng="-10799999"/>
                    <a:lnTo>
                      <a:pt x="387500" y="0"/>
                    </a:lnTo>
                    <a:arcTo wR="387500" hR="387500" stAng="-5400000" swAng="-10799999"/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868" name="Text 1868"/>
              <p:cNvSpPr txBox="1"/>
              <p:nvPr/>
            </p:nvSpPr>
            <p:spPr>
              <a:xfrm>
                <a:off x="204000" y="670004"/>
                <a:ext cx="1344000" cy="775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1912,1924,1936,</a:t>
                </a:r>
              </a:p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1948,1960,1972,</a:t>
                </a:r>
              </a:p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1984,1996,2008</a:t>
                </a:r>
              </a:p>
            </p:txBody>
          </p:sp>
        </p:grpSp>
        <p:grpSp>
          <p:nvGrpSpPr>
            <p:cNvPr id="1810" name="Dog 2"/>
            <p:cNvGrpSpPr/>
            <p:nvPr/>
          </p:nvGrpSpPr>
          <p:grpSpPr>
            <a:xfrm>
              <a:off x="5987372" y="3753319"/>
              <a:ext cx="1221752" cy="983360"/>
              <a:chOff x="5987372" y="3753319"/>
              <a:chExt cx="1221752" cy="983360"/>
            </a:xfrm>
          </p:grpSpPr>
          <p:sp>
            <p:nvSpPr>
              <p:cNvPr id="1811" name="Freeform 1810"/>
              <p:cNvSpPr/>
              <p:nvPr/>
            </p:nvSpPr>
            <p:spPr>
              <a:xfrm>
                <a:off x="5987372" y="3753319"/>
                <a:ext cx="1221752" cy="983360"/>
              </a:xfrm>
              <a:custGeom>
                <a:avLst/>
                <a:gdLst/>
                <a:ahLst/>
                <a:cxnLst/>
                <a:rect l="0" t="0" r="0" b="0"/>
                <a:pathLst>
                  <a:path w="1221752" h="983360">
                    <a:moveTo>
                      <a:pt x="13038" y="174570"/>
                    </a:moveTo>
                    <a:cubicBezTo>
                      <a:pt x="13038" y="174570"/>
                      <a:pt x="33843" y="169301"/>
                      <a:pt x="47850" y="160910"/>
                    </a:cubicBezTo>
                    <a:cubicBezTo>
                      <a:pt x="61858" y="152518"/>
                      <a:pt x="89871" y="144126"/>
                      <a:pt x="94273" y="129342"/>
                    </a:cubicBezTo>
                    <a:cubicBezTo>
                      <a:pt x="98678" y="114557"/>
                      <a:pt x="100678" y="109362"/>
                      <a:pt x="117488" y="96575"/>
                    </a:cubicBezTo>
                    <a:cubicBezTo>
                      <a:pt x="134298" y="83788"/>
                      <a:pt x="137099" y="76196"/>
                      <a:pt x="153706" y="70002"/>
                    </a:cubicBezTo>
                    <a:cubicBezTo>
                      <a:pt x="170314" y="63809"/>
                      <a:pt x="201134" y="57416"/>
                      <a:pt x="223145" y="58440"/>
                    </a:cubicBezTo>
                    <a:cubicBezTo>
                      <a:pt x="245157" y="61411"/>
                      <a:pt x="270770" y="63809"/>
                      <a:pt x="292000" y="88983"/>
                    </a:cubicBezTo>
                    <a:cubicBezTo>
                      <a:pt x="292000" y="88983"/>
                      <a:pt x="304387" y="94578"/>
                      <a:pt x="306445" y="105766"/>
                    </a:cubicBezTo>
                    <a:cubicBezTo>
                      <a:pt x="306445" y="105766"/>
                      <a:pt x="313193" y="117754"/>
                      <a:pt x="323597" y="124546"/>
                    </a:cubicBezTo>
                    <a:cubicBezTo>
                      <a:pt x="334002" y="131340"/>
                      <a:pt x="367622" y="155314"/>
                      <a:pt x="387634" y="188481"/>
                    </a:cubicBezTo>
                    <a:cubicBezTo>
                      <a:pt x="407645" y="221646"/>
                      <a:pt x="465676" y="254811"/>
                      <a:pt x="490089" y="257609"/>
                    </a:cubicBezTo>
                    <a:cubicBezTo>
                      <a:pt x="514503" y="260407"/>
                      <a:pt x="556124" y="273194"/>
                      <a:pt x="571333" y="279587"/>
                    </a:cubicBezTo>
                    <a:cubicBezTo>
                      <a:pt x="586540" y="285979"/>
                      <a:pt x="670985" y="284781"/>
                      <a:pt x="682191" y="280786"/>
                    </a:cubicBezTo>
                    <a:cubicBezTo>
                      <a:pt x="693397" y="276790"/>
                      <a:pt x="856288" y="264003"/>
                      <a:pt x="887168" y="268798"/>
                    </a:cubicBezTo>
                    <a:cubicBezTo>
                      <a:pt x="887168" y="268798"/>
                      <a:pt x="985960" y="271594"/>
                      <a:pt x="1056792" y="333930"/>
                    </a:cubicBezTo>
                    <a:cubicBezTo>
                      <a:pt x="1056792" y="333930"/>
                      <a:pt x="1125080" y="277816"/>
                      <a:pt x="1137240" y="212854"/>
                    </a:cubicBezTo>
                    <a:cubicBezTo>
                      <a:pt x="1157648" y="103768"/>
                      <a:pt x="1140888" y="32656"/>
                      <a:pt x="1153248" y="1686"/>
                    </a:cubicBezTo>
                    <a:cubicBezTo>
                      <a:pt x="1156248" y="-3122"/>
                      <a:pt x="1170160" y="0"/>
                      <a:pt x="1179368" y="40191"/>
                    </a:cubicBezTo>
                    <a:cubicBezTo>
                      <a:pt x="1182312" y="53016"/>
                      <a:pt x="1206464" y="97066"/>
                      <a:pt x="1212384" y="148079"/>
                    </a:cubicBezTo>
                    <a:cubicBezTo>
                      <a:pt x="1217256" y="189822"/>
                      <a:pt x="1221752" y="270112"/>
                      <a:pt x="1221752" y="296426"/>
                    </a:cubicBezTo>
                    <a:cubicBezTo>
                      <a:pt x="1218656" y="326790"/>
                      <a:pt x="1208264" y="301084"/>
                      <a:pt x="1207880" y="318903"/>
                    </a:cubicBezTo>
                    <a:cubicBezTo>
                      <a:pt x="1206376" y="389330"/>
                      <a:pt x="1202560" y="328681"/>
                      <a:pt x="1194376" y="357863"/>
                    </a:cubicBezTo>
                    <a:cubicBezTo>
                      <a:pt x="1183864" y="395325"/>
                      <a:pt x="1185160" y="369201"/>
                      <a:pt x="1173360" y="383337"/>
                    </a:cubicBezTo>
                    <a:cubicBezTo>
                      <a:pt x="1128336" y="437281"/>
                      <a:pt x="1080328" y="418062"/>
                      <a:pt x="1080808" y="426436"/>
                    </a:cubicBezTo>
                    <a:cubicBezTo>
                      <a:pt x="1082496" y="455742"/>
                      <a:pt x="1086208" y="464396"/>
                      <a:pt x="1067200" y="531328"/>
                    </a:cubicBezTo>
                    <a:cubicBezTo>
                      <a:pt x="1067200" y="531328"/>
                      <a:pt x="1024176" y="619235"/>
                      <a:pt x="1108720" y="727125"/>
                    </a:cubicBezTo>
                    <a:cubicBezTo>
                      <a:pt x="1108720" y="727125"/>
                      <a:pt x="1143240" y="756096"/>
                      <a:pt x="1139392" y="797554"/>
                    </a:cubicBezTo>
                    <a:cubicBezTo>
                      <a:pt x="1134056" y="855064"/>
                      <a:pt x="1125232" y="914432"/>
                      <a:pt x="1125232" y="920424"/>
                    </a:cubicBezTo>
                    <a:cubicBezTo>
                      <a:pt x="1125232" y="926424"/>
                      <a:pt x="1133840" y="952752"/>
                      <a:pt x="1125232" y="953392"/>
                    </a:cubicBezTo>
                    <a:cubicBezTo>
                      <a:pt x="1108768" y="954624"/>
                      <a:pt x="1056192" y="971376"/>
                      <a:pt x="1047192" y="945904"/>
                    </a:cubicBezTo>
                    <a:cubicBezTo>
                      <a:pt x="1047192" y="945904"/>
                      <a:pt x="1051688" y="932416"/>
                      <a:pt x="1065200" y="927920"/>
                    </a:cubicBezTo>
                    <a:cubicBezTo>
                      <a:pt x="1065200" y="927920"/>
                      <a:pt x="1087712" y="917432"/>
                      <a:pt x="1087712" y="872480"/>
                    </a:cubicBezTo>
                    <a:cubicBezTo>
                      <a:pt x="1087712" y="872480"/>
                      <a:pt x="1086208" y="812536"/>
                      <a:pt x="1069704" y="800552"/>
                    </a:cubicBezTo>
                    <a:lnTo>
                      <a:pt x="1045688" y="906944"/>
                    </a:lnTo>
                    <a:cubicBezTo>
                      <a:pt x="1045688" y="906944"/>
                      <a:pt x="1042688" y="924920"/>
                      <a:pt x="1035184" y="924920"/>
                    </a:cubicBezTo>
                    <a:cubicBezTo>
                      <a:pt x="1027680" y="924920"/>
                      <a:pt x="979648" y="938408"/>
                      <a:pt x="970648" y="921928"/>
                    </a:cubicBezTo>
                    <a:cubicBezTo>
                      <a:pt x="970648" y="921928"/>
                      <a:pt x="963144" y="911440"/>
                      <a:pt x="979648" y="903944"/>
                    </a:cubicBezTo>
                    <a:cubicBezTo>
                      <a:pt x="979648" y="903944"/>
                      <a:pt x="999160" y="900944"/>
                      <a:pt x="1011168" y="863488"/>
                    </a:cubicBezTo>
                    <a:cubicBezTo>
                      <a:pt x="1011168" y="863488"/>
                      <a:pt x="1029176" y="818536"/>
                      <a:pt x="1005168" y="781069"/>
                    </a:cubicBezTo>
                    <a:cubicBezTo>
                      <a:pt x="981152" y="743608"/>
                      <a:pt x="945136" y="707645"/>
                      <a:pt x="936128" y="692660"/>
                    </a:cubicBezTo>
                    <a:cubicBezTo>
                      <a:pt x="927128" y="677675"/>
                      <a:pt x="882104" y="637217"/>
                      <a:pt x="873096" y="595262"/>
                    </a:cubicBezTo>
                    <a:lnTo>
                      <a:pt x="852080" y="551806"/>
                    </a:lnTo>
                    <a:cubicBezTo>
                      <a:pt x="852080" y="551806"/>
                      <a:pt x="840704" y="494258"/>
                      <a:pt x="768036" y="538319"/>
                    </a:cubicBezTo>
                    <a:cubicBezTo>
                      <a:pt x="682598" y="590124"/>
                      <a:pt x="621064" y="614099"/>
                      <a:pt x="520406" y="625230"/>
                    </a:cubicBezTo>
                    <a:cubicBezTo>
                      <a:pt x="520406" y="625230"/>
                      <a:pt x="507730" y="809616"/>
                      <a:pt x="505398" y="847000"/>
                    </a:cubicBezTo>
                    <a:cubicBezTo>
                      <a:pt x="503100" y="883824"/>
                      <a:pt x="498298" y="901800"/>
                      <a:pt x="491890" y="908440"/>
                    </a:cubicBezTo>
                    <a:cubicBezTo>
                      <a:pt x="491890" y="908440"/>
                      <a:pt x="482886" y="941408"/>
                      <a:pt x="476882" y="954888"/>
                    </a:cubicBezTo>
                    <a:cubicBezTo>
                      <a:pt x="470879" y="968376"/>
                      <a:pt x="398840" y="999840"/>
                      <a:pt x="383830" y="972872"/>
                    </a:cubicBezTo>
                    <a:cubicBezTo>
                      <a:pt x="383830" y="972872"/>
                      <a:pt x="377826" y="959384"/>
                      <a:pt x="397339" y="954888"/>
                    </a:cubicBezTo>
                    <a:cubicBezTo>
                      <a:pt x="397339" y="954888"/>
                      <a:pt x="436360" y="924920"/>
                      <a:pt x="436360" y="887464"/>
                    </a:cubicBezTo>
                    <a:lnTo>
                      <a:pt x="436360" y="867984"/>
                    </a:lnTo>
                    <a:cubicBezTo>
                      <a:pt x="436360" y="867984"/>
                      <a:pt x="418350" y="912936"/>
                      <a:pt x="413848" y="923424"/>
                    </a:cubicBezTo>
                    <a:cubicBezTo>
                      <a:pt x="409346" y="933912"/>
                      <a:pt x="411450" y="944760"/>
                      <a:pt x="394442" y="948752"/>
                    </a:cubicBezTo>
                    <a:cubicBezTo>
                      <a:pt x="365281" y="955608"/>
                      <a:pt x="328656" y="952752"/>
                      <a:pt x="326405" y="937768"/>
                    </a:cubicBezTo>
                    <a:cubicBezTo>
                      <a:pt x="324958" y="928136"/>
                      <a:pt x="323902" y="929528"/>
                      <a:pt x="362424" y="913792"/>
                    </a:cubicBezTo>
                    <a:cubicBezTo>
                      <a:pt x="362424" y="913792"/>
                      <a:pt x="386938" y="906296"/>
                      <a:pt x="385332" y="855992"/>
                    </a:cubicBezTo>
                    <a:cubicBezTo>
                      <a:pt x="385332" y="855992"/>
                      <a:pt x="385332" y="754097"/>
                      <a:pt x="376328" y="721131"/>
                    </a:cubicBezTo>
                    <a:cubicBezTo>
                      <a:pt x="376328" y="721131"/>
                      <a:pt x="362818" y="611743"/>
                      <a:pt x="320795" y="565291"/>
                    </a:cubicBezTo>
                    <a:cubicBezTo>
                      <a:pt x="278776" y="518839"/>
                      <a:pt x="274272" y="461899"/>
                      <a:pt x="274272" y="461899"/>
                    </a:cubicBezTo>
                    <a:cubicBezTo>
                      <a:pt x="274272" y="461899"/>
                      <a:pt x="241254" y="391471"/>
                      <a:pt x="224746" y="355509"/>
                    </a:cubicBezTo>
                    <a:cubicBezTo>
                      <a:pt x="208237" y="319546"/>
                      <a:pt x="152706" y="283582"/>
                      <a:pt x="152706" y="283582"/>
                    </a:cubicBezTo>
                    <a:cubicBezTo>
                      <a:pt x="152706" y="283582"/>
                      <a:pt x="143702" y="315050"/>
                      <a:pt x="95675" y="283582"/>
                    </a:cubicBezTo>
                    <a:cubicBezTo>
                      <a:pt x="95675" y="283582"/>
                      <a:pt x="47650" y="288078"/>
                      <a:pt x="20635" y="244624"/>
                    </a:cubicBezTo>
                    <a:lnTo>
                      <a:pt x="11629" y="219150"/>
                    </a:lnTo>
                    <a:cubicBezTo>
                      <a:pt x="11629" y="219150"/>
                      <a:pt x="-15571" y="182436"/>
                      <a:pt x="13038" y="174570"/>
                    </a:cubicBezTo>
                    <a:close/>
                  </a:path>
                </a:pathLst>
              </a:custGeom>
              <a:solidFill>
                <a:srgbClr val="D2691E"/>
              </a:solidFill>
              <a:ln w="8000" cap="flat">
                <a:noFill/>
                <a:bevel/>
              </a:ln>
            </p:spPr>
          </p:sp>
          <p:sp>
            <p:nvSpPr>
              <p:cNvPr id="1812" name="Freeform 1811"/>
              <p:cNvSpPr/>
              <p:nvPr/>
            </p:nvSpPr>
            <p:spPr>
              <a:xfrm>
                <a:off x="5996918" y="3967210"/>
                <a:ext cx="397770" cy="641682"/>
              </a:xfrm>
              <a:custGeom>
                <a:avLst/>
                <a:gdLst/>
                <a:ahLst/>
                <a:cxnLst/>
                <a:rect l="0" t="0" r="0" b="0"/>
                <a:pathLst>
                  <a:path w="397770" h="641682">
                    <a:moveTo>
                      <a:pt x="78421" y="31442"/>
                    </a:moveTo>
                    <a:cubicBezTo>
                      <a:pt x="78421" y="31443"/>
                      <a:pt x="119630" y="51832"/>
                      <a:pt x="133633" y="43436"/>
                    </a:cubicBezTo>
                    <a:cubicBezTo>
                      <a:pt x="147637" y="35040"/>
                      <a:pt x="134033" y="18648"/>
                      <a:pt x="138434" y="3856"/>
                    </a:cubicBezTo>
                    <a:cubicBezTo>
                      <a:pt x="142836" y="-10937"/>
                      <a:pt x="154036" y="21447"/>
                      <a:pt x="170840" y="8653"/>
                    </a:cubicBezTo>
                    <a:cubicBezTo>
                      <a:pt x="187644" y="-4141"/>
                      <a:pt x="222450" y="27844"/>
                      <a:pt x="228452" y="71022"/>
                    </a:cubicBezTo>
                    <a:cubicBezTo>
                      <a:pt x="234513" y="114627"/>
                      <a:pt x="283263" y="113801"/>
                      <a:pt x="317270" y="177770"/>
                    </a:cubicBezTo>
                    <a:cubicBezTo>
                      <a:pt x="327688" y="197366"/>
                      <a:pt x="325672" y="244936"/>
                      <a:pt x="367681" y="303706"/>
                    </a:cubicBezTo>
                    <a:cubicBezTo>
                      <a:pt x="367681" y="303706"/>
                      <a:pt x="389685" y="346086"/>
                      <a:pt x="397770" y="414052"/>
                    </a:cubicBezTo>
                    <a:cubicBezTo>
                      <a:pt x="397770" y="414052"/>
                      <a:pt x="393686" y="457630"/>
                      <a:pt x="389893" y="497610"/>
                    </a:cubicBezTo>
                    <a:cubicBezTo>
                      <a:pt x="387694" y="517502"/>
                      <a:pt x="381684" y="525597"/>
                      <a:pt x="381684" y="553582"/>
                    </a:cubicBezTo>
                    <a:cubicBezTo>
                      <a:pt x="381684" y="592323"/>
                      <a:pt x="387685" y="623549"/>
                      <a:pt x="373577" y="641682"/>
                    </a:cubicBezTo>
                    <a:cubicBezTo>
                      <a:pt x="373577" y="641682"/>
                      <a:pt x="373577" y="539731"/>
                      <a:pt x="364574" y="506747"/>
                    </a:cubicBezTo>
                    <a:cubicBezTo>
                      <a:pt x="364574" y="506747"/>
                      <a:pt x="351070" y="397302"/>
                      <a:pt x="309062" y="350826"/>
                    </a:cubicBezTo>
                    <a:cubicBezTo>
                      <a:pt x="267055" y="304348"/>
                      <a:pt x="262554" y="247378"/>
                      <a:pt x="262554" y="247378"/>
                    </a:cubicBezTo>
                    <a:cubicBezTo>
                      <a:pt x="262554" y="247378"/>
                      <a:pt x="229547" y="176912"/>
                      <a:pt x="213044" y="140930"/>
                    </a:cubicBezTo>
                    <a:cubicBezTo>
                      <a:pt x="196541" y="104947"/>
                      <a:pt x="141028" y="68965"/>
                      <a:pt x="141028" y="68965"/>
                    </a:cubicBezTo>
                    <a:cubicBezTo>
                      <a:pt x="141028" y="68965"/>
                      <a:pt x="132027" y="100450"/>
                      <a:pt x="84017" y="68965"/>
                    </a:cubicBezTo>
                    <a:cubicBezTo>
                      <a:pt x="84017" y="68965"/>
                      <a:pt x="36006" y="73464"/>
                      <a:pt x="9001" y="29986"/>
                    </a:cubicBezTo>
                    <a:lnTo>
                      <a:pt x="0" y="4498"/>
                    </a:lnTo>
                    <a:cubicBezTo>
                      <a:pt x="0" y="4498"/>
                      <a:pt x="30411" y="37439"/>
                      <a:pt x="78421" y="31442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13" name="Freeform 1812"/>
              <p:cNvSpPr/>
              <p:nvPr/>
            </p:nvSpPr>
            <p:spPr>
              <a:xfrm>
                <a:off x="6291736" y="4236891"/>
                <a:ext cx="160064" cy="433847"/>
              </a:xfrm>
              <a:custGeom>
                <a:avLst/>
                <a:gdLst/>
                <a:ahLst/>
                <a:cxnLst/>
                <a:rect l="0" t="0" r="0" b="0"/>
                <a:pathLst>
                  <a:path w="160064" h="433847">
                    <a:moveTo>
                      <a:pt x="9846" y="43291"/>
                    </a:moveTo>
                    <a:cubicBezTo>
                      <a:pt x="12846" y="43291"/>
                      <a:pt x="13597" y="77774"/>
                      <a:pt x="90862" y="126500"/>
                    </a:cubicBezTo>
                    <a:cubicBezTo>
                      <a:pt x="90862" y="126500"/>
                      <a:pt x="120118" y="142242"/>
                      <a:pt x="128370" y="212707"/>
                    </a:cubicBezTo>
                    <a:cubicBezTo>
                      <a:pt x="136622" y="283172"/>
                      <a:pt x="129870" y="341643"/>
                      <a:pt x="129870" y="343142"/>
                    </a:cubicBezTo>
                    <a:cubicBezTo>
                      <a:pt x="129870" y="344642"/>
                      <a:pt x="129870" y="375676"/>
                      <a:pt x="129870" y="383772"/>
                    </a:cubicBezTo>
                    <a:cubicBezTo>
                      <a:pt x="129870" y="391868"/>
                      <a:pt x="132871" y="421103"/>
                      <a:pt x="123119" y="433847"/>
                    </a:cubicBezTo>
                    <a:cubicBezTo>
                      <a:pt x="123119" y="433847"/>
                      <a:pt x="142626" y="431580"/>
                      <a:pt x="144878" y="415838"/>
                    </a:cubicBezTo>
                    <a:cubicBezTo>
                      <a:pt x="147128" y="400096"/>
                      <a:pt x="149003" y="396973"/>
                      <a:pt x="152378" y="400346"/>
                    </a:cubicBezTo>
                    <a:cubicBezTo>
                      <a:pt x="155754" y="403719"/>
                      <a:pt x="152879" y="365863"/>
                      <a:pt x="152879" y="359866"/>
                    </a:cubicBezTo>
                    <a:cubicBezTo>
                      <a:pt x="152879" y="353870"/>
                      <a:pt x="153629" y="334896"/>
                      <a:pt x="157380" y="317654"/>
                    </a:cubicBezTo>
                    <a:cubicBezTo>
                      <a:pt x="161132" y="300414"/>
                      <a:pt x="163294" y="150949"/>
                      <a:pt x="145878" y="135478"/>
                    </a:cubicBezTo>
                    <a:cubicBezTo>
                      <a:pt x="123373" y="115487"/>
                      <a:pt x="119872" y="47521"/>
                      <a:pt x="99868" y="46521"/>
                    </a:cubicBezTo>
                    <a:cubicBezTo>
                      <a:pt x="88806" y="45969"/>
                      <a:pt x="67608" y="29798"/>
                      <a:pt x="60106" y="35045"/>
                    </a:cubicBezTo>
                    <a:cubicBezTo>
                      <a:pt x="52605" y="40292"/>
                      <a:pt x="46603" y="562"/>
                      <a:pt x="25599" y="562"/>
                    </a:cubicBezTo>
                    <a:cubicBezTo>
                      <a:pt x="4595" y="562"/>
                      <a:pt x="-11159" y="-8433"/>
                      <a:pt x="9846" y="43291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14" name="Freeform 1813"/>
              <p:cNvSpPr/>
              <p:nvPr/>
            </p:nvSpPr>
            <p:spPr>
              <a:xfrm>
                <a:off x="6839915" y="4267344"/>
                <a:ext cx="250177" cy="390182"/>
              </a:xfrm>
              <a:custGeom>
                <a:avLst/>
                <a:gdLst/>
                <a:ahLst/>
                <a:cxnLst/>
                <a:rect l="0" t="0" r="0" b="0"/>
                <a:pathLst>
                  <a:path w="250177" h="390182">
                    <a:moveTo>
                      <a:pt x="281" y="10589"/>
                    </a:moveTo>
                    <a:cubicBezTo>
                      <a:pt x="281" y="10589"/>
                      <a:pt x="4781" y="25581"/>
                      <a:pt x="24286" y="62313"/>
                    </a:cubicBezTo>
                    <a:cubicBezTo>
                      <a:pt x="43790" y="99045"/>
                      <a:pt x="52792" y="115537"/>
                      <a:pt x="92550" y="151519"/>
                    </a:cubicBezTo>
                    <a:cubicBezTo>
                      <a:pt x="132309" y="187502"/>
                      <a:pt x="197442" y="247151"/>
                      <a:pt x="215952" y="284859"/>
                    </a:cubicBezTo>
                    <a:cubicBezTo>
                      <a:pt x="215952" y="284859"/>
                      <a:pt x="240332" y="323185"/>
                      <a:pt x="229830" y="384654"/>
                    </a:cubicBezTo>
                    <a:cubicBezTo>
                      <a:pt x="229830" y="384654"/>
                      <a:pt x="231982" y="403628"/>
                      <a:pt x="237233" y="371393"/>
                    </a:cubicBezTo>
                    <a:cubicBezTo>
                      <a:pt x="242484" y="339158"/>
                      <a:pt x="244833" y="366663"/>
                      <a:pt x="245958" y="365538"/>
                    </a:cubicBezTo>
                    <a:cubicBezTo>
                      <a:pt x="245958" y="365538"/>
                      <a:pt x="251958" y="364196"/>
                      <a:pt x="242582" y="332180"/>
                    </a:cubicBezTo>
                    <a:cubicBezTo>
                      <a:pt x="242582" y="332180"/>
                      <a:pt x="244246" y="314899"/>
                      <a:pt x="248583" y="326183"/>
                    </a:cubicBezTo>
                    <a:cubicBezTo>
                      <a:pt x="254435" y="341408"/>
                      <a:pt x="244082" y="284954"/>
                      <a:pt x="218578" y="252719"/>
                    </a:cubicBezTo>
                    <a:cubicBezTo>
                      <a:pt x="193072" y="220486"/>
                      <a:pt x="139060" y="189750"/>
                      <a:pt x="106803" y="150770"/>
                    </a:cubicBezTo>
                    <a:cubicBezTo>
                      <a:pt x="74547" y="111788"/>
                      <a:pt x="33288" y="51069"/>
                      <a:pt x="25036" y="24082"/>
                    </a:cubicBezTo>
                    <a:cubicBezTo>
                      <a:pt x="16784" y="-2905"/>
                      <a:pt x="10033" y="-2905"/>
                      <a:pt x="10033" y="3092"/>
                    </a:cubicBezTo>
                    <a:cubicBezTo>
                      <a:pt x="10033" y="9089"/>
                      <a:pt x="-1969" y="-7403"/>
                      <a:pt x="281" y="10589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15" name="Freeform 1814"/>
              <p:cNvSpPr/>
              <p:nvPr/>
            </p:nvSpPr>
            <p:spPr>
              <a:xfrm>
                <a:off x="7058488" y="3756861"/>
                <a:ext cx="150312" cy="422322"/>
              </a:xfrm>
              <a:custGeom>
                <a:avLst/>
                <a:gdLst/>
                <a:ahLst/>
                <a:cxnLst/>
                <a:rect l="0" t="0" r="0" b="0"/>
                <a:pathLst>
                  <a:path w="150312" h="422322">
                    <a:moveTo>
                      <a:pt x="7314" y="422322"/>
                    </a:moveTo>
                    <a:cubicBezTo>
                      <a:pt x="7314" y="422322"/>
                      <a:pt x="7051" y="418906"/>
                      <a:pt x="20254" y="420105"/>
                    </a:cubicBezTo>
                    <a:cubicBezTo>
                      <a:pt x="33457" y="421304"/>
                      <a:pt x="74247" y="415507"/>
                      <a:pt x="99470" y="380524"/>
                    </a:cubicBezTo>
                    <a:cubicBezTo>
                      <a:pt x="99470" y="380524"/>
                      <a:pt x="104634" y="372728"/>
                      <a:pt x="113074" y="376526"/>
                    </a:cubicBezTo>
                    <a:cubicBezTo>
                      <a:pt x="113074" y="376526"/>
                      <a:pt x="118474" y="368030"/>
                      <a:pt x="120774" y="357336"/>
                    </a:cubicBezTo>
                    <a:cubicBezTo>
                      <a:pt x="123075" y="346641"/>
                      <a:pt x="125476" y="343742"/>
                      <a:pt x="129877" y="352538"/>
                    </a:cubicBezTo>
                    <a:cubicBezTo>
                      <a:pt x="134278" y="361334"/>
                      <a:pt x="135078" y="336946"/>
                      <a:pt x="135078" y="327750"/>
                    </a:cubicBezTo>
                    <a:cubicBezTo>
                      <a:pt x="135078" y="318554"/>
                      <a:pt x="135618" y="305210"/>
                      <a:pt x="140279" y="310159"/>
                    </a:cubicBezTo>
                    <a:cubicBezTo>
                      <a:pt x="146680" y="316956"/>
                      <a:pt x="150681" y="317755"/>
                      <a:pt x="150312" y="275376"/>
                    </a:cubicBezTo>
                    <a:cubicBezTo>
                      <a:pt x="150312" y="248190"/>
                      <a:pt x="146280" y="140643"/>
                      <a:pt x="128276" y="94666"/>
                    </a:cubicBezTo>
                    <a:cubicBezTo>
                      <a:pt x="115474" y="55085"/>
                      <a:pt x="104672" y="29898"/>
                      <a:pt x="101070" y="18703"/>
                    </a:cubicBezTo>
                    <a:cubicBezTo>
                      <a:pt x="97470" y="7509"/>
                      <a:pt x="87468" y="-7284"/>
                      <a:pt x="86268" y="3911"/>
                    </a:cubicBezTo>
                    <a:cubicBezTo>
                      <a:pt x="85067" y="15105"/>
                      <a:pt x="91868" y="35895"/>
                      <a:pt x="94269" y="41892"/>
                    </a:cubicBezTo>
                    <a:cubicBezTo>
                      <a:pt x="96670" y="47889"/>
                      <a:pt x="107034" y="83471"/>
                      <a:pt x="109873" y="110658"/>
                    </a:cubicBezTo>
                    <a:cubicBezTo>
                      <a:pt x="112710" y="137844"/>
                      <a:pt x="101471" y="145840"/>
                      <a:pt x="109873" y="150238"/>
                    </a:cubicBezTo>
                    <a:cubicBezTo>
                      <a:pt x="118274" y="154636"/>
                      <a:pt x="112674" y="168229"/>
                      <a:pt x="109873" y="174626"/>
                    </a:cubicBezTo>
                    <a:cubicBezTo>
                      <a:pt x="107072" y="181023"/>
                      <a:pt x="101070" y="205410"/>
                      <a:pt x="107472" y="194616"/>
                    </a:cubicBezTo>
                    <a:cubicBezTo>
                      <a:pt x="118925" y="175302"/>
                      <a:pt x="130677" y="220203"/>
                      <a:pt x="109522" y="267430"/>
                    </a:cubicBezTo>
                    <a:cubicBezTo>
                      <a:pt x="115029" y="287997"/>
                      <a:pt x="77465" y="287370"/>
                      <a:pt x="83066" y="294567"/>
                    </a:cubicBezTo>
                    <a:cubicBezTo>
                      <a:pt x="101870" y="291768"/>
                      <a:pt x="89170" y="303612"/>
                      <a:pt x="75916" y="315106"/>
                    </a:cubicBezTo>
                    <a:cubicBezTo>
                      <a:pt x="60020" y="328893"/>
                      <a:pt x="49683" y="326622"/>
                      <a:pt x="52661" y="329350"/>
                    </a:cubicBezTo>
                    <a:cubicBezTo>
                      <a:pt x="57462" y="333747"/>
                      <a:pt x="63370" y="328100"/>
                      <a:pt x="69464" y="333347"/>
                    </a:cubicBezTo>
                    <a:cubicBezTo>
                      <a:pt x="75674" y="338778"/>
                      <a:pt x="72695" y="339581"/>
                      <a:pt x="69014" y="342393"/>
                    </a:cubicBezTo>
                    <a:cubicBezTo>
                      <a:pt x="56262" y="352138"/>
                      <a:pt x="35857" y="344542"/>
                      <a:pt x="24255" y="350938"/>
                    </a:cubicBezTo>
                    <a:cubicBezTo>
                      <a:pt x="20931" y="352771"/>
                      <a:pt x="22504" y="354387"/>
                      <a:pt x="35257" y="355886"/>
                    </a:cubicBezTo>
                    <a:cubicBezTo>
                      <a:pt x="44206" y="356938"/>
                      <a:pt x="29856" y="367580"/>
                      <a:pt x="23254" y="369379"/>
                    </a:cubicBezTo>
                    <a:cubicBezTo>
                      <a:pt x="16654" y="371179"/>
                      <a:pt x="9852" y="370929"/>
                      <a:pt x="5451" y="379725"/>
                    </a:cubicBezTo>
                    <a:cubicBezTo>
                      <a:pt x="1050" y="388521"/>
                      <a:pt x="-5351" y="399714"/>
                      <a:pt x="7314" y="422322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16" name="Freeform 1815"/>
              <p:cNvSpPr/>
              <p:nvPr/>
            </p:nvSpPr>
            <p:spPr>
              <a:xfrm>
                <a:off x="7020704" y="4181430"/>
                <a:ext cx="72953" cy="298540"/>
              </a:xfrm>
              <a:custGeom>
                <a:avLst/>
                <a:gdLst/>
                <a:ahLst/>
                <a:cxnLst/>
                <a:rect l="0" t="0" r="0" b="0"/>
                <a:pathLst>
                  <a:path w="72953" h="298540">
                    <a:moveTo>
                      <a:pt x="45291" y="13774"/>
                    </a:moveTo>
                    <a:cubicBezTo>
                      <a:pt x="45291" y="13774"/>
                      <a:pt x="54432" y="39398"/>
                      <a:pt x="31433" y="102699"/>
                    </a:cubicBezTo>
                    <a:cubicBezTo>
                      <a:pt x="31433" y="102699"/>
                      <a:pt x="21636" y="123470"/>
                      <a:pt x="27237" y="130666"/>
                    </a:cubicBezTo>
                    <a:cubicBezTo>
                      <a:pt x="36476" y="163050"/>
                      <a:pt x="25636" y="142261"/>
                      <a:pt x="23036" y="134465"/>
                    </a:cubicBezTo>
                    <a:cubicBezTo>
                      <a:pt x="23036" y="134465"/>
                      <a:pt x="20036" y="144460"/>
                      <a:pt x="22036" y="152456"/>
                    </a:cubicBezTo>
                    <a:cubicBezTo>
                      <a:pt x="39639" y="184240"/>
                      <a:pt x="22036" y="165449"/>
                      <a:pt x="22036" y="165449"/>
                    </a:cubicBezTo>
                    <a:cubicBezTo>
                      <a:pt x="42040" y="202631"/>
                      <a:pt x="18927" y="166187"/>
                      <a:pt x="21236" y="180642"/>
                    </a:cubicBezTo>
                    <a:cubicBezTo>
                      <a:pt x="27236" y="218223"/>
                      <a:pt x="42631" y="258488"/>
                      <a:pt x="72953" y="298540"/>
                    </a:cubicBezTo>
                    <a:cubicBezTo>
                      <a:pt x="72953" y="298540"/>
                      <a:pt x="19035" y="250657"/>
                      <a:pt x="7783" y="187688"/>
                    </a:cubicBezTo>
                    <a:cubicBezTo>
                      <a:pt x="-3469" y="124719"/>
                      <a:pt x="6283" y="124719"/>
                      <a:pt x="6283" y="114974"/>
                    </a:cubicBezTo>
                    <a:cubicBezTo>
                      <a:pt x="6283" y="105230"/>
                      <a:pt x="-4925" y="87192"/>
                      <a:pt x="2531" y="69996"/>
                    </a:cubicBezTo>
                    <a:cubicBezTo>
                      <a:pt x="12284" y="47508"/>
                      <a:pt x="135" y="34193"/>
                      <a:pt x="13784" y="15274"/>
                    </a:cubicBezTo>
                    <a:cubicBezTo>
                      <a:pt x="37039" y="-16960"/>
                      <a:pt x="29041" y="11526"/>
                      <a:pt x="45291" y="13774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17" name="Freeform 1816"/>
              <p:cNvSpPr/>
              <p:nvPr/>
            </p:nvSpPr>
            <p:spPr>
              <a:xfrm>
                <a:off x="6473281" y="4190333"/>
                <a:ext cx="357918" cy="186470"/>
              </a:xfrm>
              <a:custGeom>
                <a:avLst/>
                <a:gdLst/>
                <a:ahLst/>
                <a:cxnLst/>
                <a:rect l="0" t="0" r="0" b="0"/>
                <a:pathLst>
                  <a:path w="357918" h="186470">
                    <a:moveTo>
                      <a:pt x="31027" y="186470"/>
                    </a:moveTo>
                    <a:cubicBezTo>
                      <a:pt x="31027" y="186470"/>
                      <a:pt x="138973" y="186932"/>
                      <a:pt x="277802" y="100575"/>
                    </a:cubicBezTo>
                    <a:cubicBezTo>
                      <a:pt x="277802" y="100575"/>
                      <a:pt x="330913" y="61844"/>
                      <a:pt x="357918" y="100075"/>
                    </a:cubicBezTo>
                    <a:cubicBezTo>
                      <a:pt x="357918" y="100075"/>
                      <a:pt x="357918" y="-7121"/>
                      <a:pt x="280652" y="375"/>
                    </a:cubicBezTo>
                    <a:cubicBezTo>
                      <a:pt x="221570" y="6107"/>
                      <a:pt x="227841" y="38406"/>
                      <a:pt x="148625" y="59595"/>
                    </a:cubicBezTo>
                    <a:cubicBezTo>
                      <a:pt x="105167" y="71220"/>
                      <a:pt x="46069" y="57538"/>
                      <a:pt x="28600" y="70340"/>
                    </a:cubicBezTo>
                    <a:cubicBezTo>
                      <a:pt x="-8908" y="97826"/>
                      <a:pt x="-11059" y="174138"/>
                      <a:pt x="31027" y="186470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18" name="Freeform 1817"/>
              <p:cNvSpPr/>
              <p:nvPr/>
            </p:nvSpPr>
            <p:spPr>
              <a:xfrm>
                <a:off x="6836532" y="4294051"/>
                <a:ext cx="184351" cy="330398"/>
              </a:xfrm>
              <a:custGeom>
                <a:avLst/>
                <a:gdLst/>
                <a:ahLst/>
                <a:cxnLst/>
                <a:rect l="0" t="0" r="0" b="0"/>
                <a:pathLst>
                  <a:path w="184351" h="330398">
                    <a:moveTo>
                      <a:pt x="4668" y="4355"/>
                    </a:moveTo>
                    <a:cubicBezTo>
                      <a:pt x="4668" y="4355"/>
                      <a:pt x="9669" y="31342"/>
                      <a:pt x="42176" y="73321"/>
                    </a:cubicBezTo>
                    <a:cubicBezTo>
                      <a:pt x="42176" y="73321"/>
                      <a:pt x="79684" y="127294"/>
                      <a:pt x="130595" y="186764"/>
                    </a:cubicBezTo>
                    <a:cubicBezTo>
                      <a:pt x="130595" y="186764"/>
                      <a:pt x="159801" y="211552"/>
                      <a:pt x="179805" y="261927"/>
                    </a:cubicBezTo>
                    <a:cubicBezTo>
                      <a:pt x="179805" y="261927"/>
                      <a:pt x="183476" y="272322"/>
                      <a:pt x="184351" y="280318"/>
                    </a:cubicBezTo>
                    <a:cubicBezTo>
                      <a:pt x="184936" y="288314"/>
                      <a:pt x="180606" y="315900"/>
                      <a:pt x="177405" y="303106"/>
                    </a:cubicBezTo>
                    <a:cubicBezTo>
                      <a:pt x="176484" y="299427"/>
                      <a:pt x="166202" y="337089"/>
                      <a:pt x="167002" y="312702"/>
                    </a:cubicBezTo>
                    <a:cubicBezTo>
                      <a:pt x="167002" y="312720"/>
                      <a:pt x="161002" y="326295"/>
                      <a:pt x="162602" y="330398"/>
                    </a:cubicBezTo>
                    <a:cubicBezTo>
                      <a:pt x="162602" y="330398"/>
                      <a:pt x="157000" y="331492"/>
                      <a:pt x="159595" y="322340"/>
                    </a:cubicBezTo>
                    <a:cubicBezTo>
                      <a:pt x="159595" y="322340"/>
                      <a:pt x="177598" y="277362"/>
                      <a:pt x="153594" y="239881"/>
                    </a:cubicBezTo>
                    <a:cubicBezTo>
                      <a:pt x="129590" y="202398"/>
                      <a:pt x="93579" y="166418"/>
                      <a:pt x="84578" y="151753"/>
                    </a:cubicBezTo>
                    <a:cubicBezTo>
                      <a:pt x="75577" y="136430"/>
                      <a:pt x="30569" y="95950"/>
                      <a:pt x="21564" y="53975"/>
                    </a:cubicBezTo>
                    <a:lnTo>
                      <a:pt x="375" y="10588"/>
                    </a:lnTo>
                    <a:cubicBezTo>
                      <a:pt x="375" y="10588"/>
                      <a:pt x="-2133" y="-8438"/>
                      <a:pt x="4668" y="4355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19" name="Freeform 1818"/>
              <p:cNvSpPr/>
              <p:nvPr/>
            </p:nvSpPr>
            <p:spPr>
              <a:xfrm>
                <a:off x="7032146" y="4675532"/>
                <a:ext cx="81861" cy="37575"/>
              </a:xfrm>
              <a:custGeom>
                <a:avLst/>
                <a:gdLst/>
                <a:ahLst/>
                <a:cxnLst/>
                <a:rect l="0" t="0" r="0" b="0"/>
                <a:pathLst>
                  <a:path w="81861" h="37575">
                    <a:moveTo>
                      <a:pt x="18004" y="5341"/>
                    </a:moveTo>
                    <a:cubicBezTo>
                      <a:pt x="18004" y="5341"/>
                      <a:pt x="4585" y="9070"/>
                      <a:pt x="0" y="23332"/>
                    </a:cubicBezTo>
                    <a:cubicBezTo>
                      <a:pt x="0" y="23332"/>
                      <a:pt x="-206" y="41567"/>
                      <a:pt x="35401" y="36769"/>
                    </a:cubicBezTo>
                    <a:cubicBezTo>
                      <a:pt x="71009" y="31972"/>
                      <a:pt x="72609" y="29929"/>
                      <a:pt x="76610" y="30372"/>
                    </a:cubicBezTo>
                    <a:cubicBezTo>
                      <a:pt x="80611" y="30816"/>
                      <a:pt x="85402" y="28374"/>
                      <a:pt x="78005" y="1593"/>
                    </a:cubicBezTo>
                    <a:cubicBezTo>
                      <a:pt x="78005" y="1593"/>
                      <a:pt x="76210" y="-4011"/>
                      <a:pt x="69008" y="5185"/>
                    </a:cubicBezTo>
                    <a:cubicBezTo>
                      <a:pt x="61807" y="14380"/>
                      <a:pt x="59807" y="19578"/>
                      <a:pt x="47404" y="18788"/>
                    </a:cubicBezTo>
                    <a:cubicBezTo>
                      <a:pt x="35001" y="17979"/>
                      <a:pt x="37802" y="13581"/>
                      <a:pt x="29000" y="16779"/>
                    </a:cubicBezTo>
                    <a:cubicBezTo>
                      <a:pt x="20198" y="19978"/>
                      <a:pt x="28200" y="7184"/>
                      <a:pt x="20598" y="11182"/>
                    </a:cubicBezTo>
                    <a:cubicBezTo>
                      <a:pt x="12997" y="15180"/>
                      <a:pt x="18598" y="5185"/>
                      <a:pt x="18004" y="5341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20" name="Freeform 1819"/>
              <p:cNvSpPr/>
              <p:nvPr/>
            </p:nvSpPr>
            <p:spPr>
              <a:xfrm>
                <a:off x="6954407" y="4656418"/>
                <a:ext cx="76234" cy="26331"/>
              </a:xfrm>
              <a:custGeom>
                <a:avLst/>
                <a:gdLst/>
                <a:ahLst/>
                <a:cxnLst/>
                <a:rect l="0" t="0" r="0" b="0"/>
                <a:pathLst>
                  <a:path w="76234" h="26331">
                    <a:moveTo>
                      <a:pt x="76234" y="-87"/>
                    </a:moveTo>
                    <a:cubicBezTo>
                      <a:pt x="76234" y="-87"/>
                      <a:pt x="75528" y="21102"/>
                      <a:pt x="61525" y="22301"/>
                    </a:cubicBezTo>
                    <a:cubicBezTo>
                      <a:pt x="47522" y="23501"/>
                      <a:pt x="43121" y="26299"/>
                      <a:pt x="28718" y="26299"/>
                    </a:cubicBezTo>
                    <a:cubicBezTo>
                      <a:pt x="14316" y="26299"/>
                      <a:pt x="-888" y="25500"/>
                      <a:pt x="-88" y="13906"/>
                    </a:cubicBezTo>
                    <a:cubicBezTo>
                      <a:pt x="713" y="2311"/>
                      <a:pt x="13915" y="-87"/>
                      <a:pt x="13915" y="-87"/>
                    </a:cubicBezTo>
                    <a:cubicBezTo>
                      <a:pt x="13915" y="-87"/>
                      <a:pt x="19516" y="1512"/>
                      <a:pt x="15116" y="4310"/>
                    </a:cubicBezTo>
                    <a:cubicBezTo>
                      <a:pt x="10715" y="7109"/>
                      <a:pt x="14716" y="9908"/>
                      <a:pt x="19516" y="7109"/>
                    </a:cubicBezTo>
                    <a:cubicBezTo>
                      <a:pt x="24317" y="4310"/>
                      <a:pt x="18716" y="8308"/>
                      <a:pt x="19516" y="10707"/>
                    </a:cubicBezTo>
                    <a:cubicBezTo>
                      <a:pt x="20317" y="13106"/>
                      <a:pt x="24717" y="7109"/>
                      <a:pt x="27118" y="7109"/>
                    </a:cubicBezTo>
                    <a:cubicBezTo>
                      <a:pt x="29519" y="7109"/>
                      <a:pt x="21917" y="13106"/>
                      <a:pt x="28718" y="10707"/>
                    </a:cubicBezTo>
                    <a:cubicBezTo>
                      <a:pt x="35520" y="8308"/>
                      <a:pt x="37520" y="3511"/>
                      <a:pt x="47922" y="7109"/>
                    </a:cubicBezTo>
                    <a:cubicBezTo>
                      <a:pt x="58325" y="10707"/>
                      <a:pt x="67317" y="5910"/>
                      <a:pt x="76234" y="-87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21" name="Freeform 1820"/>
              <p:cNvSpPr/>
              <p:nvPr/>
            </p:nvSpPr>
            <p:spPr>
              <a:xfrm>
                <a:off x="6368350" y="4692396"/>
                <a:ext cx="98270" cy="42823"/>
              </a:xfrm>
              <a:custGeom>
                <a:avLst/>
                <a:gdLst/>
                <a:ahLst/>
                <a:cxnLst/>
                <a:rect l="0" t="0" r="0" b="0"/>
                <a:pathLst>
                  <a:path w="98270" h="42823">
                    <a:moveTo>
                      <a:pt x="14159" y="15461"/>
                    </a:moveTo>
                    <a:cubicBezTo>
                      <a:pt x="14159" y="15461"/>
                      <a:pt x="-6552" y="19503"/>
                      <a:pt x="1850" y="33896"/>
                    </a:cubicBezTo>
                    <a:cubicBezTo>
                      <a:pt x="1850" y="33896"/>
                      <a:pt x="8252" y="52686"/>
                      <a:pt x="61888" y="35495"/>
                    </a:cubicBezTo>
                    <a:cubicBezTo>
                      <a:pt x="61888" y="35495"/>
                      <a:pt x="88259" y="25100"/>
                      <a:pt x="93676" y="14305"/>
                    </a:cubicBezTo>
                    <a:lnTo>
                      <a:pt x="98270" y="-87"/>
                    </a:lnTo>
                    <a:cubicBezTo>
                      <a:pt x="98270" y="-87"/>
                      <a:pt x="93470" y="12306"/>
                      <a:pt x="79867" y="15905"/>
                    </a:cubicBezTo>
                    <a:cubicBezTo>
                      <a:pt x="66264" y="19503"/>
                      <a:pt x="60663" y="16704"/>
                      <a:pt x="51461" y="19903"/>
                    </a:cubicBezTo>
                    <a:cubicBezTo>
                      <a:pt x="42259" y="23101"/>
                      <a:pt x="19454" y="32696"/>
                      <a:pt x="24255" y="25500"/>
                    </a:cubicBezTo>
                    <a:cubicBezTo>
                      <a:pt x="29056" y="18303"/>
                      <a:pt x="13053" y="31097"/>
                      <a:pt x="15853" y="25500"/>
                    </a:cubicBezTo>
                    <a:cubicBezTo>
                      <a:pt x="18654" y="19903"/>
                      <a:pt x="7452" y="25500"/>
                      <a:pt x="11052" y="20702"/>
                    </a:cubicBezTo>
                    <a:cubicBezTo>
                      <a:pt x="14653" y="15905"/>
                      <a:pt x="16331" y="15905"/>
                      <a:pt x="14159" y="15461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22" name="Freeform 1821"/>
              <p:cNvSpPr/>
              <p:nvPr/>
            </p:nvSpPr>
            <p:spPr>
              <a:xfrm>
                <a:off x="6311150" y="4674409"/>
                <a:ext cx="85893" cy="30828"/>
              </a:xfrm>
              <a:custGeom>
                <a:avLst/>
                <a:gdLst/>
                <a:ahLst/>
                <a:cxnLst/>
                <a:rect l="0" t="0" r="0" b="0"/>
                <a:pathLst>
                  <a:path w="85893" h="30828">
                    <a:moveTo>
                      <a:pt x="85893" y="5910"/>
                    </a:moveTo>
                    <a:cubicBezTo>
                      <a:pt x="85893" y="5910"/>
                      <a:pt x="85455" y="25900"/>
                      <a:pt x="64651" y="27899"/>
                    </a:cubicBezTo>
                    <a:cubicBezTo>
                      <a:pt x="64651" y="27899"/>
                      <a:pt x="8638" y="39493"/>
                      <a:pt x="469" y="16304"/>
                    </a:cubicBezTo>
                    <a:cubicBezTo>
                      <a:pt x="469" y="16304"/>
                      <a:pt x="-3363" y="7109"/>
                      <a:pt x="8239" y="3911"/>
                    </a:cubicBezTo>
                    <a:cubicBezTo>
                      <a:pt x="19842" y="712"/>
                      <a:pt x="33444" y="-2086"/>
                      <a:pt x="28243" y="1912"/>
                    </a:cubicBezTo>
                    <a:cubicBezTo>
                      <a:pt x="23042" y="5910"/>
                      <a:pt x="20642" y="9108"/>
                      <a:pt x="28243" y="5510"/>
                    </a:cubicBezTo>
                    <a:cubicBezTo>
                      <a:pt x="35845" y="1912"/>
                      <a:pt x="39845" y="2711"/>
                      <a:pt x="33044" y="6709"/>
                    </a:cubicBezTo>
                    <a:cubicBezTo>
                      <a:pt x="26243" y="10707"/>
                      <a:pt x="44647" y="5910"/>
                      <a:pt x="48247" y="3911"/>
                    </a:cubicBezTo>
                    <a:cubicBezTo>
                      <a:pt x="51848" y="1912"/>
                      <a:pt x="49848" y="8708"/>
                      <a:pt x="46247" y="11107"/>
                    </a:cubicBezTo>
                    <a:cubicBezTo>
                      <a:pt x="42646" y="13506"/>
                      <a:pt x="60250" y="9508"/>
                      <a:pt x="68252" y="6709"/>
                    </a:cubicBezTo>
                    <a:cubicBezTo>
                      <a:pt x="76253" y="3911"/>
                      <a:pt x="84730" y="2311"/>
                      <a:pt x="85893" y="5910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23" name="Freeform 1822"/>
              <p:cNvSpPr/>
              <p:nvPr/>
            </p:nvSpPr>
            <p:spPr>
              <a:xfrm>
                <a:off x="6184359" y="3872009"/>
                <a:ext cx="120775" cy="106447"/>
              </a:xfrm>
              <a:custGeom>
                <a:avLst/>
                <a:gdLst/>
                <a:ahLst/>
                <a:cxnLst/>
                <a:rect l="0" t="0" r="0" b="0"/>
                <a:pathLst>
                  <a:path w="120775" h="106447">
                    <a:moveTo>
                      <a:pt x="119456" y="0"/>
                    </a:moveTo>
                    <a:cubicBezTo>
                      <a:pt x="119456" y="0"/>
                      <a:pt x="125057" y="23969"/>
                      <a:pt x="102252" y="40761"/>
                    </a:cubicBezTo>
                    <a:cubicBezTo>
                      <a:pt x="79448" y="57553"/>
                      <a:pt x="71846" y="60351"/>
                      <a:pt x="61844" y="73145"/>
                    </a:cubicBezTo>
                    <a:cubicBezTo>
                      <a:pt x="51842" y="85938"/>
                      <a:pt x="40639" y="102730"/>
                      <a:pt x="22636" y="71146"/>
                    </a:cubicBezTo>
                    <a:cubicBezTo>
                      <a:pt x="4632" y="39562"/>
                      <a:pt x="4632" y="39562"/>
                      <a:pt x="4632" y="39562"/>
                    </a:cubicBezTo>
                    <a:cubicBezTo>
                      <a:pt x="4632" y="39562"/>
                      <a:pt x="-6770" y="35764"/>
                      <a:pt x="5832" y="68347"/>
                    </a:cubicBezTo>
                    <a:cubicBezTo>
                      <a:pt x="18435" y="100930"/>
                      <a:pt x="21436" y="74344"/>
                      <a:pt x="24636" y="94734"/>
                    </a:cubicBezTo>
                    <a:cubicBezTo>
                      <a:pt x="27837" y="115123"/>
                      <a:pt x="31038" y="99931"/>
                      <a:pt x="32638" y="96733"/>
                    </a:cubicBezTo>
                    <a:cubicBezTo>
                      <a:pt x="34238" y="93534"/>
                      <a:pt x="40240" y="96334"/>
                      <a:pt x="41240" y="103730"/>
                    </a:cubicBezTo>
                    <a:cubicBezTo>
                      <a:pt x="42240" y="111126"/>
                      <a:pt x="46241" y="101530"/>
                      <a:pt x="46241" y="96733"/>
                    </a:cubicBezTo>
                    <a:cubicBezTo>
                      <a:pt x="46241" y="91935"/>
                      <a:pt x="56243" y="76743"/>
                      <a:pt x="59044" y="95534"/>
                    </a:cubicBezTo>
                    <a:cubicBezTo>
                      <a:pt x="61844" y="114324"/>
                      <a:pt x="60644" y="89537"/>
                      <a:pt x="60644" y="85938"/>
                    </a:cubicBezTo>
                    <a:cubicBezTo>
                      <a:pt x="60644" y="82340"/>
                      <a:pt x="80248" y="56753"/>
                      <a:pt x="103853" y="46758"/>
                    </a:cubicBezTo>
                    <a:cubicBezTo>
                      <a:pt x="127458" y="36763"/>
                      <a:pt x="119456" y="0"/>
                      <a:pt x="119456" y="0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24" name="Freeform 1823"/>
              <p:cNvSpPr/>
              <p:nvPr/>
            </p:nvSpPr>
            <p:spPr>
              <a:xfrm>
                <a:off x="6099538" y="3872009"/>
                <a:ext cx="40615" cy="22179"/>
              </a:xfrm>
              <a:custGeom>
                <a:avLst/>
                <a:gdLst/>
                <a:ahLst/>
                <a:cxnLst/>
                <a:rect l="0" t="0" r="0" b="0"/>
                <a:pathLst>
                  <a:path w="40615" h="22179">
                    <a:moveTo>
                      <a:pt x="-101" y="13177"/>
                    </a:moveTo>
                    <a:cubicBezTo>
                      <a:pt x="-101" y="13177"/>
                      <a:pt x="3120" y="-9354"/>
                      <a:pt x="24057" y="4325"/>
                    </a:cubicBezTo>
                    <a:cubicBezTo>
                      <a:pt x="44994" y="18005"/>
                      <a:pt x="40162" y="14786"/>
                      <a:pt x="40162" y="14786"/>
                    </a:cubicBezTo>
                    <a:cubicBezTo>
                      <a:pt x="40162" y="14786"/>
                      <a:pt x="16810" y="32490"/>
                      <a:pt x="-101" y="13177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25" name="Freeform 1824"/>
              <p:cNvSpPr/>
              <p:nvPr/>
            </p:nvSpPr>
            <p:spPr>
              <a:xfrm>
                <a:off x="5987450" y="3927762"/>
                <a:ext cx="28412" cy="23051"/>
              </a:xfrm>
              <a:custGeom>
                <a:avLst/>
                <a:gdLst/>
                <a:ahLst/>
                <a:cxnLst/>
                <a:rect l="0" t="0" r="0" b="0"/>
                <a:pathLst>
                  <a:path w="28412" h="23051">
                    <a:moveTo>
                      <a:pt x="26912" y="6497"/>
                    </a:moveTo>
                    <a:cubicBezTo>
                      <a:pt x="26912" y="6497"/>
                      <a:pt x="17910" y="25487"/>
                      <a:pt x="8408" y="22989"/>
                    </a:cubicBezTo>
                    <a:cubicBezTo>
                      <a:pt x="8408" y="22989"/>
                      <a:pt x="406" y="23988"/>
                      <a:pt x="406" y="16992"/>
                    </a:cubicBezTo>
                    <a:cubicBezTo>
                      <a:pt x="406" y="16992"/>
                      <a:pt x="-1530" y="9921"/>
                      <a:pt x="2671" y="5723"/>
                    </a:cubicBezTo>
                    <a:cubicBezTo>
                      <a:pt x="6871" y="1526"/>
                      <a:pt x="16674" y="-1073"/>
                      <a:pt x="20674" y="126"/>
                    </a:cubicBezTo>
                    <a:cubicBezTo>
                      <a:pt x="24675" y="1326"/>
                      <a:pt x="31413" y="8496"/>
                      <a:pt x="26912" y="6497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26" name="Freeform 1825"/>
              <p:cNvSpPr/>
              <p:nvPr/>
            </p:nvSpPr>
            <p:spPr>
              <a:xfrm>
                <a:off x="6372850" y="3941082"/>
                <a:ext cx="668952" cy="145522"/>
              </a:xfrm>
              <a:custGeom>
                <a:avLst/>
                <a:gdLst/>
                <a:ahLst/>
                <a:cxnLst/>
                <a:rect l="0" t="0" r="0" b="0"/>
                <a:pathLst>
                  <a:path w="668952" h="145522">
                    <a:moveTo>
                      <a:pt x="0" y="0"/>
                    </a:moveTo>
                    <a:cubicBezTo>
                      <a:pt x="0" y="0"/>
                      <a:pt x="24696" y="49011"/>
                      <a:pt x="102366" y="69108"/>
                    </a:cubicBezTo>
                    <a:cubicBezTo>
                      <a:pt x="180037" y="89206"/>
                      <a:pt x="143620" y="77248"/>
                      <a:pt x="183583" y="91098"/>
                    </a:cubicBezTo>
                    <a:cubicBezTo>
                      <a:pt x="223546" y="104948"/>
                      <a:pt x="279058" y="93497"/>
                      <a:pt x="292561" y="92298"/>
                    </a:cubicBezTo>
                    <a:cubicBezTo>
                      <a:pt x="306063" y="91098"/>
                      <a:pt x="466762" y="75149"/>
                      <a:pt x="499312" y="80303"/>
                    </a:cubicBezTo>
                    <a:cubicBezTo>
                      <a:pt x="531861" y="85458"/>
                      <a:pt x="613118" y="95287"/>
                      <a:pt x="668952" y="145522"/>
                    </a:cubicBezTo>
                    <a:cubicBezTo>
                      <a:pt x="668952" y="145522"/>
                      <a:pt x="594274" y="96852"/>
                      <a:pt x="510257" y="98351"/>
                    </a:cubicBezTo>
                    <a:cubicBezTo>
                      <a:pt x="441237" y="99583"/>
                      <a:pt x="384901" y="125938"/>
                      <a:pt x="321818" y="125938"/>
                    </a:cubicBezTo>
                    <a:cubicBezTo>
                      <a:pt x="241550" y="125938"/>
                      <a:pt x="210061" y="124589"/>
                      <a:pt x="181788" y="121940"/>
                    </a:cubicBezTo>
                    <a:cubicBezTo>
                      <a:pt x="149781" y="118941"/>
                      <a:pt x="97754" y="104816"/>
                      <a:pt x="79766" y="96952"/>
                    </a:cubicBezTo>
                    <a:cubicBezTo>
                      <a:pt x="43759" y="81210"/>
                      <a:pt x="10501" y="44228"/>
                      <a:pt x="0" y="0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69" name="Text 1869"/>
              <p:cNvSpPr txBox="1"/>
              <p:nvPr/>
            </p:nvSpPr>
            <p:spPr>
              <a:xfrm>
                <a:off x="6198248" y="4752679"/>
                <a:ext cx="800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狗 Dog</a:t>
                </a:r>
              </a:p>
            </p:txBody>
          </p:sp>
        </p:grpSp>
        <p:sp>
          <p:nvSpPr>
            <p:cNvPr id="1834" name="Freeform 1833"/>
            <p:cNvSpPr/>
            <p:nvPr/>
          </p:nvSpPr>
          <p:spPr>
            <a:xfrm>
              <a:off x="3196000" y="133000"/>
              <a:ext cx="2752000" cy="270000"/>
            </a:xfrm>
            <a:custGeom>
              <a:avLst/>
              <a:gdLst/>
              <a:ahLst/>
              <a:cxnLst/>
              <a:rect l="0" t="0" r="0" b="0"/>
              <a:pathLst>
                <a:path w="2752000" h="270000">
                  <a:moveTo>
                    <a:pt x="124090" y="269406"/>
                  </a:moveTo>
                  <a:cubicBezTo>
                    <a:pt x="86258" y="269406"/>
                    <a:pt x="56046" y="257273"/>
                    <a:pt x="33476" y="232963"/>
                  </a:cubicBezTo>
                  <a:cubicBezTo>
                    <a:pt x="10905" y="208665"/>
                    <a:pt x="0" y="175776"/>
                    <a:pt x="0" y="134287"/>
                  </a:cubicBezTo>
                  <a:cubicBezTo>
                    <a:pt x="0" y="92820"/>
                    <a:pt x="10905" y="59943"/>
                    <a:pt x="33476" y="35633"/>
                  </a:cubicBezTo>
                  <a:cubicBezTo>
                    <a:pt x="56046" y="11334"/>
                    <a:pt x="86258" y="-821"/>
                    <a:pt x="124090" y="-832"/>
                  </a:cubicBezTo>
                  <a:cubicBezTo>
                    <a:pt x="153173" y="-821"/>
                    <a:pt x="177936" y="6844"/>
                    <a:pt x="198380" y="22174"/>
                  </a:cubicBezTo>
                  <a:cubicBezTo>
                    <a:pt x="218825" y="37505"/>
                    <a:pt x="230320" y="57703"/>
                    <a:pt x="232867" y="82770"/>
                  </a:cubicBezTo>
                  <a:lnTo>
                    <a:pt x="196365" y="82770"/>
                  </a:lnTo>
                  <a:cubicBezTo>
                    <a:pt x="194903" y="66260"/>
                    <a:pt x="187571" y="53135"/>
                    <a:pt x="174370" y="43387"/>
                  </a:cubicBezTo>
                  <a:cubicBezTo>
                    <a:pt x="161169" y="33650"/>
                    <a:pt x="144534" y="28770"/>
                    <a:pt x="124459" y="28759"/>
                  </a:cubicBezTo>
                  <a:cubicBezTo>
                    <a:pt x="97326" y="28770"/>
                    <a:pt x="75848" y="37894"/>
                    <a:pt x="60033" y="56132"/>
                  </a:cubicBezTo>
                  <a:cubicBezTo>
                    <a:pt x="44218" y="74381"/>
                    <a:pt x="36303" y="100430"/>
                    <a:pt x="36303" y="134287"/>
                  </a:cubicBezTo>
                  <a:cubicBezTo>
                    <a:pt x="36303" y="168044"/>
                    <a:pt x="44152" y="194081"/>
                    <a:pt x="59849" y="212374"/>
                  </a:cubicBezTo>
                  <a:cubicBezTo>
                    <a:pt x="75553" y="230679"/>
                    <a:pt x="96838" y="239826"/>
                    <a:pt x="123728" y="239815"/>
                  </a:cubicBezTo>
                  <a:cubicBezTo>
                    <a:pt x="144660" y="239826"/>
                    <a:pt x="161582" y="234835"/>
                    <a:pt x="174474" y="224853"/>
                  </a:cubicBezTo>
                  <a:cubicBezTo>
                    <a:pt x="187365" y="214870"/>
                    <a:pt x="194659" y="200610"/>
                    <a:pt x="196365" y="182060"/>
                  </a:cubicBezTo>
                  <a:lnTo>
                    <a:pt x="232867" y="182060"/>
                  </a:lnTo>
                  <a:cubicBezTo>
                    <a:pt x="230320" y="209879"/>
                    <a:pt x="219127" y="231393"/>
                    <a:pt x="199289" y="246600"/>
                  </a:cubicBezTo>
                  <a:cubicBezTo>
                    <a:pt x="179465" y="261818"/>
                    <a:pt x="154391" y="269406"/>
                    <a:pt x="124090" y="269406"/>
                  </a:cubicBezTo>
                  <a:close/>
                </a:path>
                <a:path w="2752000" h="270000">
                  <a:moveTo>
                    <a:pt x="311831" y="99883"/>
                  </a:moveTo>
                  <a:cubicBezTo>
                    <a:pt x="328998" y="80999"/>
                    <a:pt x="348282" y="71552"/>
                    <a:pt x="369686" y="71540"/>
                  </a:cubicBezTo>
                  <a:cubicBezTo>
                    <a:pt x="413380" y="71552"/>
                    <a:pt x="435220" y="94781"/>
                    <a:pt x="435220" y="141239"/>
                  </a:cubicBezTo>
                  <a:lnTo>
                    <a:pt x="435220" y="264950"/>
                  </a:lnTo>
                  <a:lnTo>
                    <a:pt x="400718" y="264950"/>
                  </a:lnTo>
                  <a:lnTo>
                    <a:pt x="400718" y="142665"/>
                  </a:lnTo>
                  <a:cubicBezTo>
                    <a:pt x="400718" y="127223"/>
                    <a:pt x="397898" y="116116"/>
                    <a:pt x="392234" y="109342"/>
                  </a:cubicBezTo>
                  <a:cubicBezTo>
                    <a:pt x="386579" y="102568"/>
                    <a:pt x="377298" y="99182"/>
                    <a:pt x="364393" y="99170"/>
                  </a:cubicBezTo>
                  <a:cubicBezTo>
                    <a:pt x="346872" y="99182"/>
                    <a:pt x="329352" y="109286"/>
                    <a:pt x="311831" y="129474"/>
                  </a:cubicBezTo>
                  <a:lnTo>
                    <a:pt x="311831" y="264950"/>
                  </a:lnTo>
                  <a:lnTo>
                    <a:pt x="277337" y="264950"/>
                  </a:lnTo>
                  <a:lnTo>
                    <a:pt x="277337" y="3625"/>
                  </a:lnTo>
                  <a:lnTo>
                    <a:pt x="311831" y="3625"/>
                  </a:lnTo>
                  <a:close/>
                </a:path>
                <a:path w="2752000" h="270000">
                  <a:moveTo>
                    <a:pt x="519684" y="264950"/>
                  </a:moveTo>
                  <a:lnTo>
                    <a:pt x="485190" y="264950"/>
                  </a:lnTo>
                  <a:lnTo>
                    <a:pt x="485190" y="75819"/>
                  </a:lnTo>
                  <a:lnTo>
                    <a:pt x="519684" y="75819"/>
                  </a:lnTo>
                  <a:close/>
                </a:path>
                <a:path w="2752000" h="270000">
                  <a:moveTo>
                    <a:pt x="519684" y="39989"/>
                  </a:moveTo>
                  <a:lnTo>
                    <a:pt x="485190" y="39989"/>
                  </a:lnTo>
                  <a:lnTo>
                    <a:pt x="485190" y="3625"/>
                  </a:lnTo>
                  <a:lnTo>
                    <a:pt x="519684" y="3625"/>
                  </a:lnTo>
                  <a:close/>
                </a:path>
                <a:path w="2752000" h="270000">
                  <a:moveTo>
                    <a:pt x="604916" y="99883"/>
                  </a:moveTo>
                  <a:cubicBezTo>
                    <a:pt x="622082" y="80999"/>
                    <a:pt x="641367" y="71552"/>
                    <a:pt x="662771" y="71540"/>
                  </a:cubicBezTo>
                  <a:cubicBezTo>
                    <a:pt x="706466" y="71552"/>
                    <a:pt x="728305" y="94781"/>
                    <a:pt x="728305" y="141239"/>
                  </a:cubicBezTo>
                  <a:lnTo>
                    <a:pt x="728305" y="264950"/>
                  </a:lnTo>
                  <a:lnTo>
                    <a:pt x="693803" y="264950"/>
                  </a:lnTo>
                  <a:lnTo>
                    <a:pt x="693803" y="142665"/>
                  </a:lnTo>
                  <a:cubicBezTo>
                    <a:pt x="693803" y="127223"/>
                    <a:pt x="690983" y="116116"/>
                    <a:pt x="685320" y="109342"/>
                  </a:cubicBezTo>
                  <a:cubicBezTo>
                    <a:pt x="679664" y="102568"/>
                    <a:pt x="670384" y="99182"/>
                    <a:pt x="657478" y="99170"/>
                  </a:cubicBezTo>
                  <a:cubicBezTo>
                    <a:pt x="639958" y="99182"/>
                    <a:pt x="622437" y="109286"/>
                    <a:pt x="604916" y="129474"/>
                  </a:cubicBezTo>
                  <a:lnTo>
                    <a:pt x="604916" y="264950"/>
                  </a:lnTo>
                  <a:lnTo>
                    <a:pt x="570422" y="264950"/>
                  </a:lnTo>
                  <a:lnTo>
                    <a:pt x="570422" y="75819"/>
                  </a:lnTo>
                  <a:lnTo>
                    <a:pt x="604916" y="75819"/>
                  </a:lnTo>
                  <a:close/>
                </a:path>
                <a:path w="2752000" h="270000">
                  <a:moveTo>
                    <a:pt x="860592" y="269406"/>
                  </a:moveTo>
                  <a:cubicBezTo>
                    <a:pt x="832120" y="269406"/>
                    <a:pt x="809240" y="260716"/>
                    <a:pt x="791963" y="243302"/>
                  </a:cubicBezTo>
                  <a:cubicBezTo>
                    <a:pt x="774686" y="225900"/>
                    <a:pt x="766048" y="201623"/>
                    <a:pt x="766048" y="170473"/>
                  </a:cubicBezTo>
                  <a:cubicBezTo>
                    <a:pt x="766048" y="139590"/>
                    <a:pt x="774421" y="115381"/>
                    <a:pt x="791144" y="97845"/>
                  </a:cubicBezTo>
                  <a:cubicBezTo>
                    <a:pt x="807872" y="80320"/>
                    <a:pt x="829752" y="71552"/>
                    <a:pt x="856760" y="71540"/>
                  </a:cubicBezTo>
                  <a:cubicBezTo>
                    <a:pt x="884376" y="71552"/>
                    <a:pt x="906440" y="80175"/>
                    <a:pt x="922920" y="97399"/>
                  </a:cubicBezTo>
                  <a:cubicBezTo>
                    <a:pt x="939416" y="114634"/>
                    <a:pt x="947656" y="138989"/>
                    <a:pt x="947656" y="170473"/>
                  </a:cubicBezTo>
                  <a:lnTo>
                    <a:pt x="947656" y="178494"/>
                  </a:lnTo>
                  <a:lnTo>
                    <a:pt x="801824" y="178494"/>
                  </a:lnTo>
                  <a:cubicBezTo>
                    <a:pt x="803280" y="200376"/>
                    <a:pt x="809464" y="216597"/>
                    <a:pt x="820344" y="227170"/>
                  </a:cubicBezTo>
                  <a:cubicBezTo>
                    <a:pt x="831240" y="237754"/>
                    <a:pt x="844656" y="243035"/>
                    <a:pt x="860592" y="243024"/>
                  </a:cubicBezTo>
                  <a:cubicBezTo>
                    <a:pt x="872640" y="243035"/>
                    <a:pt x="883496" y="240038"/>
                    <a:pt x="893176" y="234033"/>
                  </a:cubicBezTo>
                  <a:cubicBezTo>
                    <a:pt x="902856" y="228039"/>
                    <a:pt x="907928" y="219505"/>
                    <a:pt x="908408" y="208442"/>
                  </a:cubicBezTo>
                  <a:lnTo>
                    <a:pt x="944000" y="208442"/>
                  </a:lnTo>
                  <a:cubicBezTo>
                    <a:pt x="941328" y="227938"/>
                    <a:pt x="932288" y="242979"/>
                    <a:pt x="916896" y="253552"/>
                  </a:cubicBezTo>
                  <a:cubicBezTo>
                    <a:pt x="901504" y="264136"/>
                    <a:pt x="882744" y="269406"/>
                    <a:pt x="860592" y="269406"/>
                  </a:cubicBezTo>
                  <a:close/>
                </a:path>
                <a:path w="2752000" h="270000">
                  <a:moveTo>
                    <a:pt x="911328" y="152113"/>
                  </a:moveTo>
                  <a:cubicBezTo>
                    <a:pt x="908536" y="133942"/>
                    <a:pt x="902272" y="120338"/>
                    <a:pt x="892528" y="111303"/>
                  </a:cubicBezTo>
                  <a:cubicBezTo>
                    <a:pt x="882800" y="102278"/>
                    <a:pt x="870872" y="97755"/>
                    <a:pt x="856760" y="97744"/>
                  </a:cubicBezTo>
                  <a:cubicBezTo>
                    <a:pt x="843000" y="97755"/>
                    <a:pt x="831216" y="102246"/>
                    <a:pt x="821360" y="111214"/>
                  </a:cubicBezTo>
                  <a:cubicBezTo>
                    <a:pt x="811496" y="120194"/>
                    <a:pt x="805232" y="133819"/>
                    <a:pt x="802552" y="152113"/>
                  </a:cubicBezTo>
                  <a:close/>
                </a:path>
                <a:path w="2752000" h="270000">
                  <a:moveTo>
                    <a:pt x="1055304" y="269406"/>
                  </a:moveTo>
                  <a:cubicBezTo>
                    <a:pt x="1002368" y="269406"/>
                    <a:pt x="974696" y="249096"/>
                    <a:pt x="972264" y="208442"/>
                  </a:cubicBezTo>
                  <a:lnTo>
                    <a:pt x="1006760" y="208442"/>
                  </a:lnTo>
                  <a:cubicBezTo>
                    <a:pt x="1007000" y="231504"/>
                    <a:pt x="1023056" y="243035"/>
                    <a:pt x="1054936" y="243024"/>
                  </a:cubicBezTo>
                  <a:cubicBezTo>
                    <a:pt x="1069176" y="243035"/>
                    <a:pt x="1080024" y="240161"/>
                    <a:pt x="1087512" y="234390"/>
                  </a:cubicBezTo>
                  <a:cubicBezTo>
                    <a:pt x="1095000" y="228630"/>
                    <a:pt x="1098736" y="221410"/>
                    <a:pt x="1098736" y="212720"/>
                  </a:cubicBezTo>
                  <a:cubicBezTo>
                    <a:pt x="1098736" y="204175"/>
                    <a:pt x="1095088" y="198147"/>
                    <a:pt x="1087792" y="194638"/>
                  </a:cubicBezTo>
                  <a:cubicBezTo>
                    <a:pt x="1080496" y="191140"/>
                    <a:pt x="1065432" y="186594"/>
                    <a:pt x="1042616" y="181002"/>
                  </a:cubicBezTo>
                  <a:cubicBezTo>
                    <a:pt x="1019800" y="175420"/>
                    <a:pt x="1003136" y="169181"/>
                    <a:pt x="992616" y="162285"/>
                  </a:cubicBezTo>
                  <a:cubicBezTo>
                    <a:pt x="982096" y="155399"/>
                    <a:pt x="976824" y="143266"/>
                    <a:pt x="976824" y="125909"/>
                  </a:cubicBezTo>
                  <a:cubicBezTo>
                    <a:pt x="976824" y="110234"/>
                    <a:pt x="983368" y="97254"/>
                    <a:pt x="996448" y="86971"/>
                  </a:cubicBezTo>
                  <a:cubicBezTo>
                    <a:pt x="1009528" y="76699"/>
                    <a:pt x="1027016" y="71552"/>
                    <a:pt x="1048904" y="71540"/>
                  </a:cubicBezTo>
                  <a:cubicBezTo>
                    <a:pt x="1099656" y="71552"/>
                    <a:pt x="1125584" y="89199"/>
                    <a:pt x="1126664" y="124483"/>
                  </a:cubicBezTo>
                  <a:lnTo>
                    <a:pt x="1092360" y="124483"/>
                  </a:lnTo>
                  <a:cubicBezTo>
                    <a:pt x="1091136" y="106668"/>
                    <a:pt x="1077448" y="97755"/>
                    <a:pt x="1051296" y="97744"/>
                  </a:cubicBezTo>
                  <a:cubicBezTo>
                    <a:pt x="1039728" y="97755"/>
                    <a:pt x="1030144" y="99894"/>
                    <a:pt x="1022544" y="104173"/>
                  </a:cubicBezTo>
                  <a:cubicBezTo>
                    <a:pt x="1014944" y="108451"/>
                    <a:pt x="1011136" y="114690"/>
                    <a:pt x="1011136" y="122878"/>
                  </a:cubicBezTo>
                  <a:cubicBezTo>
                    <a:pt x="1011136" y="130254"/>
                    <a:pt x="1014056" y="135579"/>
                    <a:pt x="1019888" y="138844"/>
                  </a:cubicBezTo>
                  <a:cubicBezTo>
                    <a:pt x="1025736" y="142119"/>
                    <a:pt x="1040376" y="146509"/>
                    <a:pt x="1063792" y="152034"/>
                  </a:cubicBezTo>
                  <a:cubicBezTo>
                    <a:pt x="1087216" y="157561"/>
                    <a:pt x="1104616" y="164011"/>
                    <a:pt x="1115992" y="171375"/>
                  </a:cubicBezTo>
                  <a:cubicBezTo>
                    <a:pt x="1127376" y="178751"/>
                    <a:pt x="1133056" y="191463"/>
                    <a:pt x="1133056" y="209511"/>
                  </a:cubicBezTo>
                  <a:cubicBezTo>
                    <a:pt x="1133056" y="226758"/>
                    <a:pt x="1126032" y="241052"/>
                    <a:pt x="1111984" y="252394"/>
                  </a:cubicBezTo>
                  <a:cubicBezTo>
                    <a:pt x="1097928" y="263746"/>
                    <a:pt x="1079032" y="269406"/>
                    <a:pt x="1055304" y="269406"/>
                  </a:cubicBezTo>
                  <a:close/>
                </a:path>
                <a:path w="2752000" h="270000">
                  <a:moveTo>
                    <a:pt x="1255384" y="269406"/>
                  </a:moveTo>
                  <a:cubicBezTo>
                    <a:pt x="1226920" y="269406"/>
                    <a:pt x="1204040" y="260716"/>
                    <a:pt x="1186760" y="243302"/>
                  </a:cubicBezTo>
                  <a:cubicBezTo>
                    <a:pt x="1169480" y="225900"/>
                    <a:pt x="1160848" y="201623"/>
                    <a:pt x="1160848" y="170473"/>
                  </a:cubicBezTo>
                  <a:cubicBezTo>
                    <a:pt x="1160848" y="139590"/>
                    <a:pt x="1169216" y="115381"/>
                    <a:pt x="1185944" y="97845"/>
                  </a:cubicBezTo>
                  <a:cubicBezTo>
                    <a:pt x="1202672" y="80320"/>
                    <a:pt x="1224544" y="71552"/>
                    <a:pt x="1251552" y="71540"/>
                  </a:cubicBezTo>
                  <a:cubicBezTo>
                    <a:pt x="1279176" y="71552"/>
                    <a:pt x="1301240" y="80175"/>
                    <a:pt x="1317720" y="97399"/>
                  </a:cubicBezTo>
                  <a:cubicBezTo>
                    <a:pt x="1334208" y="114634"/>
                    <a:pt x="1342448" y="138989"/>
                    <a:pt x="1342448" y="170473"/>
                  </a:cubicBezTo>
                  <a:lnTo>
                    <a:pt x="1342448" y="178494"/>
                  </a:lnTo>
                  <a:lnTo>
                    <a:pt x="1196616" y="178494"/>
                  </a:lnTo>
                  <a:cubicBezTo>
                    <a:pt x="1198080" y="200376"/>
                    <a:pt x="1204256" y="216597"/>
                    <a:pt x="1215144" y="227170"/>
                  </a:cubicBezTo>
                  <a:cubicBezTo>
                    <a:pt x="1226040" y="237754"/>
                    <a:pt x="1239456" y="243035"/>
                    <a:pt x="1255384" y="243024"/>
                  </a:cubicBezTo>
                  <a:cubicBezTo>
                    <a:pt x="1267440" y="243035"/>
                    <a:pt x="1278288" y="240038"/>
                    <a:pt x="1287968" y="234033"/>
                  </a:cubicBezTo>
                  <a:cubicBezTo>
                    <a:pt x="1297648" y="228039"/>
                    <a:pt x="1302720" y="219505"/>
                    <a:pt x="1303208" y="208442"/>
                  </a:cubicBezTo>
                  <a:lnTo>
                    <a:pt x="1338792" y="208442"/>
                  </a:lnTo>
                  <a:cubicBezTo>
                    <a:pt x="1336120" y="227938"/>
                    <a:pt x="1327088" y="242979"/>
                    <a:pt x="1311696" y="253552"/>
                  </a:cubicBezTo>
                  <a:cubicBezTo>
                    <a:pt x="1296296" y="264136"/>
                    <a:pt x="1277536" y="269406"/>
                    <a:pt x="1255384" y="269406"/>
                  </a:cubicBezTo>
                  <a:close/>
                </a:path>
                <a:path w="2752000" h="270000">
                  <a:moveTo>
                    <a:pt x="1306128" y="152113"/>
                  </a:moveTo>
                  <a:cubicBezTo>
                    <a:pt x="1303336" y="133942"/>
                    <a:pt x="1297064" y="120338"/>
                    <a:pt x="1287328" y="111303"/>
                  </a:cubicBezTo>
                  <a:cubicBezTo>
                    <a:pt x="1277600" y="102278"/>
                    <a:pt x="1265664" y="97755"/>
                    <a:pt x="1251552" y="97744"/>
                  </a:cubicBezTo>
                  <a:cubicBezTo>
                    <a:pt x="1237800" y="97755"/>
                    <a:pt x="1226008" y="102246"/>
                    <a:pt x="1216152" y="111214"/>
                  </a:cubicBezTo>
                  <a:cubicBezTo>
                    <a:pt x="1206296" y="120194"/>
                    <a:pt x="1200024" y="133819"/>
                    <a:pt x="1197344" y="152113"/>
                  </a:cubicBezTo>
                  <a:close/>
                </a:path>
                <a:path w="2752000" h="270000">
                  <a:moveTo>
                    <a:pt x="1673080" y="264950"/>
                  </a:moveTo>
                  <a:lnTo>
                    <a:pt x="1461536" y="264950"/>
                  </a:lnTo>
                  <a:lnTo>
                    <a:pt x="1461536" y="232506"/>
                  </a:lnTo>
                  <a:lnTo>
                    <a:pt x="1627816" y="34641"/>
                  </a:lnTo>
                  <a:lnTo>
                    <a:pt x="1476880" y="34641"/>
                  </a:lnTo>
                  <a:lnTo>
                    <a:pt x="1476880" y="3625"/>
                  </a:lnTo>
                  <a:lnTo>
                    <a:pt x="1668520" y="3625"/>
                  </a:lnTo>
                  <a:lnTo>
                    <a:pt x="1668520" y="36067"/>
                  </a:lnTo>
                  <a:lnTo>
                    <a:pt x="1502240" y="233933"/>
                  </a:lnTo>
                  <a:lnTo>
                    <a:pt x="1673080" y="233933"/>
                  </a:lnTo>
                  <a:close/>
                </a:path>
                <a:path w="2752000" h="270000">
                  <a:moveTo>
                    <a:pt x="1787048" y="71540"/>
                  </a:moveTo>
                  <a:cubicBezTo>
                    <a:pt x="1814664" y="71552"/>
                    <a:pt x="1836728" y="80175"/>
                    <a:pt x="1853208" y="97399"/>
                  </a:cubicBezTo>
                  <a:cubicBezTo>
                    <a:pt x="1869704" y="114634"/>
                    <a:pt x="1877944" y="138989"/>
                    <a:pt x="1877944" y="170473"/>
                  </a:cubicBezTo>
                  <a:cubicBezTo>
                    <a:pt x="1877944" y="201858"/>
                    <a:pt x="1869704" y="226190"/>
                    <a:pt x="1853208" y="243481"/>
                  </a:cubicBezTo>
                  <a:cubicBezTo>
                    <a:pt x="1836728" y="260771"/>
                    <a:pt x="1814664" y="269406"/>
                    <a:pt x="1787048" y="269406"/>
                  </a:cubicBezTo>
                  <a:cubicBezTo>
                    <a:pt x="1759552" y="269406"/>
                    <a:pt x="1737560" y="260771"/>
                    <a:pt x="1721064" y="243481"/>
                  </a:cubicBezTo>
                  <a:cubicBezTo>
                    <a:pt x="1704584" y="226190"/>
                    <a:pt x="1696336" y="201858"/>
                    <a:pt x="1696336" y="170473"/>
                  </a:cubicBezTo>
                  <a:cubicBezTo>
                    <a:pt x="1696336" y="138989"/>
                    <a:pt x="1704584" y="114634"/>
                    <a:pt x="1721064" y="97399"/>
                  </a:cubicBezTo>
                  <a:cubicBezTo>
                    <a:pt x="1737560" y="80175"/>
                    <a:pt x="1759552" y="71552"/>
                    <a:pt x="1787048" y="71540"/>
                  </a:cubicBezTo>
                  <a:close/>
                </a:path>
                <a:path w="2752000" h="270000">
                  <a:moveTo>
                    <a:pt x="1787048" y="243024"/>
                  </a:moveTo>
                  <a:cubicBezTo>
                    <a:pt x="1803480" y="243035"/>
                    <a:pt x="1816808" y="236952"/>
                    <a:pt x="1827024" y="224763"/>
                  </a:cubicBezTo>
                  <a:cubicBezTo>
                    <a:pt x="1837240" y="212586"/>
                    <a:pt x="1842344" y="194494"/>
                    <a:pt x="1842344" y="170473"/>
                  </a:cubicBezTo>
                  <a:cubicBezTo>
                    <a:pt x="1842344" y="146364"/>
                    <a:pt x="1837240" y="128215"/>
                    <a:pt x="1827024" y="116026"/>
                  </a:cubicBezTo>
                  <a:cubicBezTo>
                    <a:pt x="1816808" y="103850"/>
                    <a:pt x="1803480" y="97755"/>
                    <a:pt x="1787048" y="97744"/>
                  </a:cubicBezTo>
                  <a:cubicBezTo>
                    <a:pt x="1770624" y="97755"/>
                    <a:pt x="1757304" y="103850"/>
                    <a:pt x="1747080" y="116026"/>
                  </a:cubicBezTo>
                  <a:cubicBezTo>
                    <a:pt x="1736856" y="128215"/>
                    <a:pt x="1731736" y="146364"/>
                    <a:pt x="1731736" y="170473"/>
                  </a:cubicBezTo>
                  <a:cubicBezTo>
                    <a:pt x="1731736" y="194494"/>
                    <a:pt x="1736856" y="212586"/>
                    <a:pt x="1747080" y="224763"/>
                  </a:cubicBezTo>
                  <a:cubicBezTo>
                    <a:pt x="1757304" y="236952"/>
                    <a:pt x="1770624" y="243035"/>
                    <a:pt x="1787048" y="243024"/>
                  </a:cubicBezTo>
                  <a:close/>
                </a:path>
                <a:path w="2752000" h="270000">
                  <a:moveTo>
                    <a:pt x="2039064" y="210581"/>
                  </a:moveTo>
                  <a:lnTo>
                    <a:pt x="2039064" y="120739"/>
                  </a:lnTo>
                  <a:cubicBezTo>
                    <a:pt x="2024224" y="105421"/>
                    <a:pt x="2007256" y="97755"/>
                    <a:pt x="1988144" y="97744"/>
                  </a:cubicBezTo>
                  <a:cubicBezTo>
                    <a:pt x="1973432" y="97755"/>
                    <a:pt x="1961656" y="103972"/>
                    <a:pt x="1952832" y="116383"/>
                  </a:cubicBezTo>
                  <a:cubicBezTo>
                    <a:pt x="1944016" y="128806"/>
                    <a:pt x="1939592" y="147311"/>
                    <a:pt x="1939592" y="171899"/>
                  </a:cubicBezTo>
                  <a:cubicBezTo>
                    <a:pt x="1939592" y="195206"/>
                    <a:pt x="1943768" y="212887"/>
                    <a:pt x="1952096" y="224942"/>
                  </a:cubicBezTo>
                  <a:cubicBezTo>
                    <a:pt x="1960432" y="237007"/>
                    <a:pt x="1971968" y="243035"/>
                    <a:pt x="1986680" y="243024"/>
                  </a:cubicBezTo>
                  <a:cubicBezTo>
                    <a:pt x="2005912" y="243035"/>
                    <a:pt x="2023376" y="232217"/>
                    <a:pt x="2039064" y="210581"/>
                  </a:cubicBezTo>
                  <a:close/>
                </a:path>
                <a:path w="2752000" h="270000">
                  <a:moveTo>
                    <a:pt x="2039064" y="242310"/>
                  </a:moveTo>
                  <a:cubicBezTo>
                    <a:pt x="2023736" y="260382"/>
                    <a:pt x="2005304" y="269406"/>
                    <a:pt x="1983760" y="269406"/>
                  </a:cubicBezTo>
                  <a:cubicBezTo>
                    <a:pt x="1958464" y="269406"/>
                    <a:pt x="1938880" y="260626"/>
                    <a:pt x="1924992" y="243035"/>
                  </a:cubicBezTo>
                  <a:cubicBezTo>
                    <a:pt x="1911128" y="225454"/>
                    <a:pt x="1904192" y="201735"/>
                    <a:pt x="1904192" y="171899"/>
                  </a:cubicBezTo>
                  <a:cubicBezTo>
                    <a:pt x="1904192" y="141016"/>
                    <a:pt x="1911952" y="116562"/>
                    <a:pt x="1927472" y="98558"/>
                  </a:cubicBezTo>
                  <a:cubicBezTo>
                    <a:pt x="1942984" y="80554"/>
                    <a:pt x="1962472" y="71552"/>
                    <a:pt x="1985952" y="71540"/>
                  </a:cubicBezTo>
                  <a:cubicBezTo>
                    <a:pt x="2006880" y="71552"/>
                    <a:pt x="2024592" y="77846"/>
                    <a:pt x="2039064" y="90436"/>
                  </a:cubicBezTo>
                  <a:lnTo>
                    <a:pt x="2039064" y="3625"/>
                  </a:lnTo>
                  <a:lnTo>
                    <a:pt x="2073376" y="3625"/>
                  </a:lnTo>
                  <a:lnTo>
                    <a:pt x="2073376" y="264950"/>
                  </a:lnTo>
                  <a:lnTo>
                    <a:pt x="2039064" y="264950"/>
                  </a:lnTo>
                  <a:close/>
                </a:path>
                <a:path w="2752000" h="270000">
                  <a:moveTo>
                    <a:pt x="2158760" y="264950"/>
                  </a:moveTo>
                  <a:lnTo>
                    <a:pt x="2124272" y="264950"/>
                  </a:lnTo>
                  <a:lnTo>
                    <a:pt x="2124272" y="75819"/>
                  </a:lnTo>
                  <a:lnTo>
                    <a:pt x="2158760" y="75819"/>
                  </a:lnTo>
                  <a:close/>
                </a:path>
                <a:path w="2752000" h="270000">
                  <a:moveTo>
                    <a:pt x="2158760" y="39989"/>
                  </a:moveTo>
                  <a:lnTo>
                    <a:pt x="2124272" y="39989"/>
                  </a:lnTo>
                  <a:lnTo>
                    <a:pt x="2124272" y="3625"/>
                  </a:lnTo>
                  <a:lnTo>
                    <a:pt x="2158760" y="3625"/>
                  </a:lnTo>
                  <a:close/>
                </a:path>
                <a:path w="2752000" h="270000">
                  <a:moveTo>
                    <a:pt x="2332152" y="215216"/>
                  </a:moveTo>
                  <a:lnTo>
                    <a:pt x="2332152" y="173326"/>
                  </a:lnTo>
                  <a:lnTo>
                    <a:pt x="2308608" y="173326"/>
                  </a:lnTo>
                  <a:cubicBezTo>
                    <a:pt x="2258728" y="173336"/>
                    <a:pt x="2233776" y="186583"/>
                    <a:pt x="2233776" y="213077"/>
                  </a:cubicBezTo>
                  <a:cubicBezTo>
                    <a:pt x="2233776" y="222714"/>
                    <a:pt x="2237432" y="230111"/>
                    <a:pt x="2244728" y="235281"/>
                  </a:cubicBezTo>
                  <a:cubicBezTo>
                    <a:pt x="2252040" y="240450"/>
                    <a:pt x="2261896" y="243035"/>
                    <a:pt x="2274296" y="243024"/>
                  </a:cubicBezTo>
                  <a:cubicBezTo>
                    <a:pt x="2285616" y="243035"/>
                    <a:pt x="2296560" y="240539"/>
                    <a:pt x="2307144" y="235548"/>
                  </a:cubicBezTo>
                  <a:cubicBezTo>
                    <a:pt x="2317736" y="230557"/>
                    <a:pt x="2326072" y="223783"/>
                    <a:pt x="2332152" y="215216"/>
                  </a:cubicBezTo>
                  <a:close/>
                </a:path>
                <a:path w="2752000" h="270000">
                  <a:moveTo>
                    <a:pt x="2332152" y="245519"/>
                  </a:moveTo>
                  <a:cubicBezTo>
                    <a:pt x="2314632" y="261451"/>
                    <a:pt x="2292064" y="269406"/>
                    <a:pt x="2264440" y="269406"/>
                  </a:cubicBezTo>
                  <a:cubicBezTo>
                    <a:pt x="2245216" y="269406"/>
                    <a:pt x="2229400" y="264337"/>
                    <a:pt x="2216992" y="254176"/>
                  </a:cubicBezTo>
                  <a:cubicBezTo>
                    <a:pt x="2204584" y="244015"/>
                    <a:pt x="2198368" y="230914"/>
                    <a:pt x="2198368" y="214859"/>
                  </a:cubicBezTo>
                  <a:cubicBezTo>
                    <a:pt x="2198368" y="170662"/>
                    <a:pt x="2237376" y="148558"/>
                    <a:pt x="2315360" y="148547"/>
                  </a:cubicBezTo>
                  <a:lnTo>
                    <a:pt x="2332152" y="148547"/>
                  </a:lnTo>
                  <a:cubicBezTo>
                    <a:pt x="2332152" y="135000"/>
                    <a:pt x="2331424" y="125185"/>
                    <a:pt x="2329960" y="119057"/>
                  </a:cubicBezTo>
                  <a:cubicBezTo>
                    <a:pt x="2328496" y="112941"/>
                    <a:pt x="2324424" y="107860"/>
                    <a:pt x="2317736" y="103816"/>
                  </a:cubicBezTo>
                  <a:cubicBezTo>
                    <a:pt x="2311040" y="99783"/>
                    <a:pt x="2300408" y="97755"/>
                    <a:pt x="2285792" y="97744"/>
                  </a:cubicBezTo>
                  <a:cubicBezTo>
                    <a:pt x="2255136" y="97755"/>
                    <a:pt x="2239312" y="108451"/>
                    <a:pt x="2238344" y="129830"/>
                  </a:cubicBezTo>
                  <a:lnTo>
                    <a:pt x="2204032" y="129830"/>
                  </a:lnTo>
                  <a:cubicBezTo>
                    <a:pt x="2206584" y="90982"/>
                    <a:pt x="2234448" y="71552"/>
                    <a:pt x="2287624" y="71540"/>
                  </a:cubicBezTo>
                  <a:cubicBezTo>
                    <a:pt x="2312456" y="71552"/>
                    <a:pt x="2331800" y="76365"/>
                    <a:pt x="2345664" y="85990"/>
                  </a:cubicBezTo>
                  <a:cubicBezTo>
                    <a:pt x="2359528" y="95616"/>
                    <a:pt x="2366464" y="114511"/>
                    <a:pt x="2366464" y="142665"/>
                  </a:cubicBezTo>
                  <a:lnTo>
                    <a:pt x="2366464" y="264950"/>
                  </a:lnTo>
                  <a:lnTo>
                    <a:pt x="2332152" y="264950"/>
                  </a:lnTo>
                  <a:close/>
                </a:path>
                <a:path w="2752000" h="270000">
                  <a:moveTo>
                    <a:pt x="2495840" y="269406"/>
                  </a:moveTo>
                  <a:cubicBezTo>
                    <a:pt x="2468344" y="269406"/>
                    <a:pt x="2446352" y="260771"/>
                    <a:pt x="2429856" y="243481"/>
                  </a:cubicBezTo>
                  <a:cubicBezTo>
                    <a:pt x="2413376" y="226190"/>
                    <a:pt x="2405128" y="201858"/>
                    <a:pt x="2405128" y="170473"/>
                  </a:cubicBezTo>
                  <a:cubicBezTo>
                    <a:pt x="2405128" y="138989"/>
                    <a:pt x="2413376" y="114634"/>
                    <a:pt x="2429856" y="97399"/>
                  </a:cubicBezTo>
                  <a:cubicBezTo>
                    <a:pt x="2446352" y="80175"/>
                    <a:pt x="2468344" y="71552"/>
                    <a:pt x="2495840" y="71540"/>
                  </a:cubicBezTo>
                  <a:cubicBezTo>
                    <a:pt x="2517016" y="71552"/>
                    <a:pt x="2534680" y="76788"/>
                    <a:pt x="2548856" y="87238"/>
                  </a:cubicBezTo>
                  <a:cubicBezTo>
                    <a:pt x="2563032" y="97700"/>
                    <a:pt x="2571408" y="112785"/>
                    <a:pt x="2573952" y="132505"/>
                  </a:cubicBezTo>
                  <a:lnTo>
                    <a:pt x="2538544" y="132505"/>
                  </a:lnTo>
                  <a:cubicBezTo>
                    <a:pt x="2538056" y="121230"/>
                    <a:pt x="2533712" y="112618"/>
                    <a:pt x="2525496" y="106668"/>
                  </a:cubicBezTo>
                  <a:cubicBezTo>
                    <a:pt x="2517280" y="100730"/>
                    <a:pt x="2507400" y="97755"/>
                    <a:pt x="2495840" y="97744"/>
                  </a:cubicBezTo>
                  <a:cubicBezTo>
                    <a:pt x="2479416" y="97755"/>
                    <a:pt x="2466088" y="103850"/>
                    <a:pt x="2455872" y="116026"/>
                  </a:cubicBezTo>
                  <a:cubicBezTo>
                    <a:pt x="2445648" y="128215"/>
                    <a:pt x="2440528" y="146364"/>
                    <a:pt x="2440528" y="170473"/>
                  </a:cubicBezTo>
                  <a:cubicBezTo>
                    <a:pt x="2440528" y="194494"/>
                    <a:pt x="2445648" y="212586"/>
                    <a:pt x="2455872" y="224763"/>
                  </a:cubicBezTo>
                  <a:cubicBezTo>
                    <a:pt x="2466088" y="236952"/>
                    <a:pt x="2479416" y="243035"/>
                    <a:pt x="2495840" y="243024"/>
                  </a:cubicBezTo>
                  <a:cubicBezTo>
                    <a:pt x="2507400" y="243035"/>
                    <a:pt x="2517280" y="240071"/>
                    <a:pt x="2525496" y="234122"/>
                  </a:cubicBezTo>
                  <a:cubicBezTo>
                    <a:pt x="2533712" y="228184"/>
                    <a:pt x="2538056" y="219627"/>
                    <a:pt x="2538544" y="208442"/>
                  </a:cubicBezTo>
                  <a:lnTo>
                    <a:pt x="2573952" y="208442"/>
                  </a:lnTo>
                  <a:cubicBezTo>
                    <a:pt x="2571408" y="228184"/>
                    <a:pt x="2563032" y="243280"/>
                    <a:pt x="2548856" y="253730"/>
                  </a:cubicBezTo>
                  <a:cubicBezTo>
                    <a:pt x="2534680" y="264192"/>
                    <a:pt x="2517016" y="269406"/>
                    <a:pt x="2495840" y="269406"/>
                  </a:cubicBezTo>
                  <a:close/>
                </a:path>
                <a:path w="2752000" h="270000">
                  <a:moveTo>
                    <a:pt x="2673472" y="269406"/>
                  </a:moveTo>
                  <a:cubicBezTo>
                    <a:pt x="2620544" y="269406"/>
                    <a:pt x="2592872" y="249096"/>
                    <a:pt x="2590432" y="208442"/>
                  </a:cubicBezTo>
                  <a:lnTo>
                    <a:pt x="2624928" y="208442"/>
                  </a:lnTo>
                  <a:cubicBezTo>
                    <a:pt x="2625168" y="231504"/>
                    <a:pt x="2641232" y="243035"/>
                    <a:pt x="2673104" y="243024"/>
                  </a:cubicBezTo>
                  <a:cubicBezTo>
                    <a:pt x="2687344" y="243035"/>
                    <a:pt x="2698200" y="240161"/>
                    <a:pt x="2705688" y="234390"/>
                  </a:cubicBezTo>
                  <a:cubicBezTo>
                    <a:pt x="2713168" y="228630"/>
                    <a:pt x="2716904" y="221410"/>
                    <a:pt x="2716904" y="212720"/>
                  </a:cubicBezTo>
                  <a:cubicBezTo>
                    <a:pt x="2716904" y="204175"/>
                    <a:pt x="2713264" y="198147"/>
                    <a:pt x="2705968" y="194638"/>
                  </a:cubicBezTo>
                  <a:cubicBezTo>
                    <a:pt x="2698664" y="191140"/>
                    <a:pt x="2683600" y="186594"/>
                    <a:pt x="2660784" y="181002"/>
                  </a:cubicBezTo>
                  <a:cubicBezTo>
                    <a:pt x="2637976" y="175420"/>
                    <a:pt x="2621312" y="169181"/>
                    <a:pt x="2610792" y="162285"/>
                  </a:cubicBezTo>
                  <a:cubicBezTo>
                    <a:pt x="2600264" y="155399"/>
                    <a:pt x="2594992" y="143266"/>
                    <a:pt x="2594992" y="125909"/>
                  </a:cubicBezTo>
                  <a:cubicBezTo>
                    <a:pt x="2594992" y="110234"/>
                    <a:pt x="2601536" y="97254"/>
                    <a:pt x="2614624" y="86971"/>
                  </a:cubicBezTo>
                  <a:cubicBezTo>
                    <a:pt x="2627696" y="76699"/>
                    <a:pt x="2645184" y="71552"/>
                    <a:pt x="2667080" y="71540"/>
                  </a:cubicBezTo>
                  <a:cubicBezTo>
                    <a:pt x="2717824" y="71552"/>
                    <a:pt x="2743752" y="89199"/>
                    <a:pt x="2744840" y="124483"/>
                  </a:cubicBezTo>
                  <a:lnTo>
                    <a:pt x="2710528" y="124483"/>
                  </a:lnTo>
                  <a:cubicBezTo>
                    <a:pt x="2709312" y="106668"/>
                    <a:pt x="2695624" y="97755"/>
                    <a:pt x="2669464" y="97744"/>
                  </a:cubicBezTo>
                  <a:cubicBezTo>
                    <a:pt x="2657904" y="97755"/>
                    <a:pt x="2648320" y="99894"/>
                    <a:pt x="2640712" y="104173"/>
                  </a:cubicBezTo>
                  <a:cubicBezTo>
                    <a:pt x="2633112" y="108451"/>
                    <a:pt x="2629304" y="114690"/>
                    <a:pt x="2629304" y="122878"/>
                  </a:cubicBezTo>
                  <a:cubicBezTo>
                    <a:pt x="2629304" y="130254"/>
                    <a:pt x="2632232" y="135579"/>
                    <a:pt x="2638064" y="138844"/>
                  </a:cubicBezTo>
                  <a:cubicBezTo>
                    <a:pt x="2643912" y="142119"/>
                    <a:pt x="2658544" y="146509"/>
                    <a:pt x="2681960" y="152034"/>
                  </a:cubicBezTo>
                  <a:cubicBezTo>
                    <a:pt x="2705392" y="157561"/>
                    <a:pt x="2722784" y="164011"/>
                    <a:pt x="2734160" y="171375"/>
                  </a:cubicBezTo>
                  <a:cubicBezTo>
                    <a:pt x="2745544" y="178751"/>
                    <a:pt x="2752000" y="191463"/>
                    <a:pt x="2752000" y="209511"/>
                  </a:cubicBezTo>
                  <a:cubicBezTo>
                    <a:pt x="2752000" y="226758"/>
                    <a:pt x="2744200" y="241052"/>
                    <a:pt x="2730152" y="252394"/>
                  </a:cubicBezTo>
                  <a:cubicBezTo>
                    <a:pt x="2716096" y="263746"/>
                    <a:pt x="2697200" y="269406"/>
                    <a:pt x="2673472" y="269406"/>
                  </a:cubicBezTo>
                  <a:close/>
                </a:path>
              </a:pathLst>
            </a:custGeom>
            <a:solidFill>
              <a:srgbClr val="FFC37C"/>
            </a:solidFill>
            <a:ln w="16000" cap="flat">
              <a:solidFill>
                <a:srgbClr val="D26C2A"/>
              </a:solidFill>
              <a:bevel/>
            </a:ln>
          </p:spPr>
        </p:sp>
        <p:grpSp>
          <p:nvGrpSpPr>
            <p:cNvPr id="1183" name="Oval callout"/>
            <p:cNvGrpSpPr/>
            <p:nvPr/>
          </p:nvGrpSpPr>
          <p:grpSpPr>
            <a:xfrm>
              <a:off x="1670992" y="670004"/>
              <a:ext cx="1347856" cy="775000"/>
              <a:chOff x="1670992" y="670004"/>
              <a:chExt cx="1347856" cy="775000"/>
            </a:xfrm>
          </p:grpSpPr>
          <p:sp>
            <p:nvSpPr>
              <p:cNvPr id="1184" name="Freeform 1183"/>
              <p:cNvSpPr/>
              <p:nvPr/>
            </p:nvSpPr>
            <p:spPr>
              <a:xfrm rot="5400000">
                <a:off x="1844397" y="1558028"/>
                <a:ext cx="1001048" cy="0"/>
              </a:xfrm>
              <a:custGeom>
                <a:avLst/>
                <a:gdLst/>
                <a:ahLst/>
                <a:cxnLst/>
                <a:rect l="0" t="0" r="0" b="0"/>
                <a:pathLst>
                  <a:path w="1001048" fill="none">
                    <a:moveTo>
                      <a:pt x="0" y="0"/>
                    </a:moveTo>
                    <a:lnTo>
                      <a:pt x="1001048" y="0"/>
                    </a:lnTo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185" name="Freeform 1184"/>
              <p:cNvSpPr/>
              <p:nvPr/>
            </p:nvSpPr>
            <p:spPr>
              <a:xfrm>
                <a:off x="1670992" y="670004"/>
                <a:ext cx="1347856" cy="775000"/>
              </a:xfrm>
              <a:custGeom>
                <a:avLst/>
                <a:gdLst/>
                <a:ahLst/>
                <a:cxnLst/>
                <a:rect l="0" t="0" r="0" b="0"/>
                <a:pathLst>
                  <a:path w="1347856" h="775000">
                    <a:moveTo>
                      <a:pt x="387500" y="775000"/>
                    </a:moveTo>
                    <a:lnTo>
                      <a:pt x="960352" y="775000"/>
                    </a:lnTo>
                    <a:arcTo wR="387500" hR="387500" stAng="5400000" swAng="-10799999"/>
                    <a:lnTo>
                      <a:pt x="387500" y="0"/>
                    </a:lnTo>
                    <a:arcTo wR="387500" hR="387500" stAng="-5400000" swAng="-10799999"/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870" name="Text 1870"/>
              <p:cNvSpPr txBox="1"/>
              <p:nvPr/>
            </p:nvSpPr>
            <p:spPr>
              <a:xfrm>
                <a:off x="1670992" y="670004"/>
                <a:ext cx="1347856" cy="775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1913,1925,1937,</a:t>
                </a:r>
              </a:p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1949,1961,1973,</a:t>
                </a:r>
              </a:p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1985,1997,2009</a:t>
                </a:r>
              </a:p>
            </p:txBody>
          </p:sp>
        </p:grpSp>
        <p:grpSp>
          <p:nvGrpSpPr>
            <p:cNvPr id="1187" name="Group 1186"/>
            <p:cNvGrpSpPr/>
            <p:nvPr/>
          </p:nvGrpSpPr>
          <p:grpSpPr>
            <a:xfrm>
              <a:off x="1704986" y="2085000"/>
              <a:ext cx="1182040" cy="833632"/>
              <a:chOff x="1704986" y="2085000"/>
              <a:chExt cx="1182040" cy="833632"/>
            </a:xfrm>
          </p:grpSpPr>
          <p:sp>
            <p:nvSpPr>
              <p:cNvPr id="1188" name="Freeform 1187"/>
              <p:cNvSpPr/>
              <p:nvPr/>
            </p:nvSpPr>
            <p:spPr>
              <a:xfrm>
                <a:off x="2743828" y="2130538"/>
                <a:ext cx="57164" cy="57940"/>
              </a:xfrm>
              <a:custGeom>
                <a:avLst/>
                <a:gdLst/>
                <a:ahLst/>
                <a:cxnLst/>
                <a:rect l="0" t="0" r="0" b="0"/>
                <a:pathLst>
                  <a:path w="57164" h="57940">
                    <a:moveTo>
                      <a:pt x="0" y="39608"/>
                    </a:moveTo>
                    <a:cubicBezTo>
                      <a:pt x="40512" y="52010"/>
                      <a:pt x="57048" y="-77"/>
                      <a:pt x="57048" y="-77"/>
                    </a:cubicBezTo>
                    <a:cubicBezTo>
                      <a:pt x="57048" y="-77"/>
                      <a:pt x="57875" y="46222"/>
                      <a:pt x="9095" y="57797"/>
                    </a:cubicBezTo>
                    <a:lnTo>
                      <a:pt x="0" y="39608"/>
                    </a:lnTo>
                    <a:close/>
                  </a:path>
                </a:pathLst>
              </a:custGeom>
              <a:solidFill>
                <a:srgbClr val="65462A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189" name="Freeform 1188"/>
              <p:cNvSpPr/>
              <p:nvPr/>
            </p:nvSpPr>
            <p:spPr>
              <a:xfrm>
                <a:off x="2642875" y="2085000"/>
                <a:ext cx="52320" cy="96889"/>
              </a:xfrm>
              <a:custGeom>
                <a:avLst/>
                <a:gdLst/>
                <a:ahLst/>
                <a:cxnLst/>
                <a:rect l="0" t="0" r="0" b="0"/>
                <a:pathLst>
                  <a:path w="52320" h="96889">
                    <a:moveTo>
                      <a:pt x="52178" y="81012"/>
                    </a:moveTo>
                    <a:cubicBezTo>
                      <a:pt x="-6524" y="83492"/>
                      <a:pt x="12492" y="0"/>
                      <a:pt x="12492" y="0"/>
                    </a:cubicBezTo>
                    <a:cubicBezTo>
                      <a:pt x="12492" y="0"/>
                      <a:pt x="-29674" y="68610"/>
                      <a:pt x="39776" y="96721"/>
                    </a:cubicBezTo>
                    <a:lnTo>
                      <a:pt x="52178" y="81012"/>
                    </a:lnTo>
                    <a:close/>
                  </a:path>
                </a:pathLst>
              </a:custGeom>
              <a:solidFill>
                <a:srgbClr val="65462A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190" name="Freeform 1189"/>
              <p:cNvSpPr/>
              <p:nvPr/>
            </p:nvSpPr>
            <p:spPr>
              <a:xfrm>
                <a:off x="2789364" y="2211537"/>
                <a:ext cx="72860" cy="52708"/>
              </a:xfrm>
              <a:custGeom>
                <a:avLst/>
                <a:gdLst/>
                <a:ahLst/>
                <a:cxnLst/>
                <a:rect l="0" t="0" r="0" b="0"/>
                <a:pathLst>
                  <a:path w="72860" h="52708">
                    <a:moveTo>
                      <a:pt x="0" y="6563"/>
                    </a:moveTo>
                    <a:cubicBezTo>
                      <a:pt x="20605" y="-15761"/>
                      <a:pt x="57810" y="25579"/>
                      <a:pt x="72692" y="23925"/>
                    </a:cubicBezTo>
                    <a:cubicBezTo>
                      <a:pt x="53676" y="32193"/>
                      <a:pt x="37141" y="64438"/>
                      <a:pt x="16471" y="48729"/>
                    </a:cubicBezTo>
                    <a:lnTo>
                      <a:pt x="0" y="6563"/>
                    </a:lnTo>
                    <a:close/>
                  </a:path>
                </a:pathLst>
              </a:custGeom>
              <a:solidFill>
                <a:srgbClr val="8C603A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191" name="Freeform 1190"/>
              <p:cNvSpPr/>
              <p:nvPr/>
            </p:nvSpPr>
            <p:spPr>
              <a:xfrm>
                <a:off x="2795180" y="2226651"/>
                <a:ext cx="37980" cy="29648"/>
              </a:xfrm>
              <a:custGeom>
                <a:avLst/>
                <a:gdLst/>
                <a:ahLst/>
                <a:cxnLst/>
                <a:rect l="0" t="0" r="0" b="0"/>
                <a:pathLst>
                  <a:path w="37980" h="29648">
                    <a:moveTo>
                      <a:pt x="-90" y="543"/>
                    </a:moveTo>
                    <a:cubicBezTo>
                      <a:pt x="18926" y="-2765"/>
                      <a:pt x="37942" y="9637"/>
                      <a:pt x="37942" y="9637"/>
                    </a:cubicBezTo>
                    <a:lnTo>
                      <a:pt x="9004" y="29480"/>
                    </a:lnTo>
                    <a:lnTo>
                      <a:pt x="-90" y="543"/>
                    </a:lnTo>
                    <a:close/>
                  </a:path>
                </a:pathLst>
              </a:custGeom>
              <a:solidFill>
                <a:srgbClr val="76512F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192" name="Freeform 1191"/>
              <p:cNvSpPr/>
              <p:nvPr/>
            </p:nvSpPr>
            <p:spPr>
              <a:xfrm>
                <a:off x="1705761" y="2156891"/>
                <a:ext cx="1180496" cy="761740"/>
              </a:xfrm>
              <a:custGeom>
                <a:avLst/>
                <a:gdLst/>
                <a:ahLst/>
                <a:cxnLst/>
                <a:rect l="0" t="0" r="0" b="0"/>
                <a:pathLst>
                  <a:path w="1180496" h="761740">
                    <a:moveTo>
                      <a:pt x="199785" y="48832"/>
                    </a:moveTo>
                    <a:cubicBezTo>
                      <a:pt x="199785" y="48832"/>
                      <a:pt x="51870" y="41683"/>
                      <a:pt x="20863" y="149467"/>
                    </a:cubicBezTo>
                    <a:cubicBezTo>
                      <a:pt x="0" y="224911"/>
                      <a:pt x="39466" y="307590"/>
                      <a:pt x="24997" y="371665"/>
                    </a:cubicBezTo>
                    <a:cubicBezTo>
                      <a:pt x="10529" y="435741"/>
                      <a:pt x="-10141" y="479147"/>
                      <a:pt x="5361" y="520487"/>
                    </a:cubicBezTo>
                    <a:cubicBezTo>
                      <a:pt x="20863" y="561826"/>
                      <a:pt x="5361" y="608462"/>
                      <a:pt x="5361" y="608462"/>
                    </a:cubicBezTo>
                    <a:cubicBezTo>
                      <a:pt x="5361" y="608462"/>
                      <a:pt x="30165" y="582496"/>
                      <a:pt x="17763" y="543223"/>
                    </a:cubicBezTo>
                    <a:cubicBezTo>
                      <a:pt x="34299" y="576294"/>
                      <a:pt x="36366" y="597998"/>
                      <a:pt x="36366" y="597998"/>
                    </a:cubicBezTo>
                    <a:cubicBezTo>
                      <a:pt x="36366" y="597998"/>
                      <a:pt x="60136" y="523587"/>
                      <a:pt x="52901" y="472947"/>
                    </a:cubicBezTo>
                    <a:cubicBezTo>
                      <a:pt x="45667" y="422306"/>
                      <a:pt x="39466" y="316891"/>
                      <a:pt x="36366" y="275552"/>
                    </a:cubicBezTo>
                    <a:cubicBezTo>
                      <a:pt x="33265" y="234213"/>
                      <a:pt x="38432" y="212510"/>
                      <a:pt x="48767" y="245581"/>
                    </a:cubicBezTo>
                    <a:cubicBezTo>
                      <a:pt x="59102" y="278652"/>
                      <a:pt x="58069" y="305522"/>
                      <a:pt x="83906" y="356164"/>
                    </a:cubicBezTo>
                    <a:cubicBezTo>
                      <a:pt x="109743" y="406804"/>
                      <a:pt x="60136" y="466746"/>
                      <a:pt x="63236" y="483282"/>
                    </a:cubicBezTo>
                    <a:cubicBezTo>
                      <a:pt x="66337" y="499817"/>
                      <a:pt x="91140" y="727183"/>
                      <a:pt x="98374" y="739585"/>
                    </a:cubicBezTo>
                    <a:cubicBezTo>
                      <a:pt x="105609" y="751986"/>
                      <a:pt x="184154" y="773691"/>
                      <a:pt x="191905" y="753537"/>
                    </a:cubicBezTo>
                    <a:lnTo>
                      <a:pt x="178986" y="738551"/>
                    </a:lnTo>
                    <a:cubicBezTo>
                      <a:pt x="178986" y="738551"/>
                      <a:pt x="203790" y="744752"/>
                      <a:pt x="216256" y="738551"/>
                    </a:cubicBezTo>
                    <a:cubicBezTo>
                      <a:pt x="219841" y="734966"/>
                      <a:pt x="180019" y="698245"/>
                      <a:pt x="149015" y="692045"/>
                    </a:cubicBezTo>
                    <a:cubicBezTo>
                      <a:pt x="118010" y="685844"/>
                      <a:pt x="115944" y="520487"/>
                      <a:pt x="115944" y="520487"/>
                    </a:cubicBezTo>
                    <a:cubicBezTo>
                      <a:pt x="115944" y="520487"/>
                      <a:pt x="142814" y="503951"/>
                      <a:pt x="156249" y="463646"/>
                    </a:cubicBezTo>
                    <a:cubicBezTo>
                      <a:pt x="169684" y="423339"/>
                      <a:pt x="188287" y="405286"/>
                      <a:pt x="188287" y="405286"/>
                    </a:cubicBezTo>
                    <a:cubicBezTo>
                      <a:pt x="188287" y="405286"/>
                      <a:pt x="187190" y="507051"/>
                      <a:pt x="201723" y="538056"/>
                    </a:cubicBezTo>
                    <a:cubicBezTo>
                      <a:pt x="216256" y="569060"/>
                      <a:pt x="306105" y="703413"/>
                      <a:pt x="306105" y="703413"/>
                    </a:cubicBezTo>
                    <a:cubicBezTo>
                      <a:pt x="306105" y="703413"/>
                      <a:pt x="311271" y="723049"/>
                      <a:pt x="322639" y="729250"/>
                    </a:cubicBezTo>
                    <a:cubicBezTo>
                      <a:pt x="334008" y="735450"/>
                      <a:pt x="386716" y="735450"/>
                      <a:pt x="386716" y="735450"/>
                    </a:cubicBezTo>
                    <a:lnTo>
                      <a:pt x="378447" y="722015"/>
                    </a:lnTo>
                    <a:cubicBezTo>
                      <a:pt x="378447" y="722015"/>
                      <a:pt x="417720" y="728217"/>
                      <a:pt x="420885" y="725116"/>
                    </a:cubicBezTo>
                    <a:cubicBezTo>
                      <a:pt x="420885" y="711681"/>
                      <a:pt x="367079" y="676542"/>
                      <a:pt x="349478" y="682743"/>
                    </a:cubicBezTo>
                    <a:cubicBezTo>
                      <a:pt x="349478" y="682743"/>
                      <a:pt x="295769" y="618668"/>
                      <a:pt x="285434" y="579395"/>
                    </a:cubicBezTo>
                    <a:cubicBezTo>
                      <a:pt x="275100" y="540123"/>
                      <a:pt x="287501" y="483282"/>
                      <a:pt x="279234" y="456411"/>
                    </a:cubicBezTo>
                    <a:cubicBezTo>
                      <a:pt x="268141" y="420360"/>
                      <a:pt x="285434" y="395435"/>
                      <a:pt x="285434" y="395435"/>
                    </a:cubicBezTo>
                    <a:cubicBezTo>
                      <a:pt x="313338" y="428507"/>
                      <a:pt x="416687" y="450210"/>
                      <a:pt x="501433" y="438842"/>
                    </a:cubicBezTo>
                    <a:cubicBezTo>
                      <a:pt x="586178" y="427474"/>
                      <a:pt x="639918" y="431607"/>
                      <a:pt x="639918" y="431607"/>
                    </a:cubicBezTo>
                    <a:cubicBezTo>
                      <a:pt x="639918" y="431607"/>
                      <a:pt x="613048" y="497750"/>
                      <a:pt x="626483" y="570094"/>
                    </a:cubicBezTo>
                    <a:cubicBezTo>
                      <a:pt x="639918" y="642438"/>
                      <a:pt x="598367" y="717270"/>
                      <a:pt x="609947" y="724082"/>
                    </a:cubicBezTo>
                    <a:cubicBezTo>
                      <a:pt x="645086" y="744752"/>
                      <a:pt x="698956" y="724082"/>
                      <a:pt x="698956" y="724082"/>
                    </a:cubicBezTo>
                    <a:lnTo>
                      <a:pt x="691140" y="716267"/>
                    </a:lnTo>
                    <a:lnTo>
                      <a:pt x="703994" y="703413"/>
                    </a:lnTo>
                    <a:cubicBezTo>
                      <a:pt x="703994" y="703413"/>
                      <a:pt x="688364" y="680676"/>
                      <a:pt x="671956" y="680676"/>
                    </a:cubicBezTo>
                    <a:cubicBezTo>
                      <a:pt x="655550" y="680676"/>
                      <a:pt x="657488" y="581462"/>
                      <a:pt x="662655" y="576294"/>
                    </a:cubicBezTo>
                    <a:cubicBezTo>
                      <a:pt x="667823" y="571127"/>
                      <a:pt x="683326" y="550458"/>
                      <a:pt x="683326" y="550458"/>
                    </a:cubicBezTo>
                    <a:cubicBezTo>
                      <a:pt x="683326" y="550458"/>
                      <a:pt x="682550" y="572161"/>
                      <a:pt x="698956" y="592830"/>
                    </a:cubicBezTo>
                    <a:cubicBezTo>
                      <a:pt x="715362" y="613500"/>
                      <a:pt x="709743" y="721886"/>
                      <a:pt x="709743" y="734870"/>
                    </a:cubicBezTo>
                    <a:cubicBezTo>
                      <a:pt x="709743" y="747853"/>
                      <a:pt x="791840" y="741651"/>
                      <a:pt x="791840" y="741651"/>
                    </a:cubicBezTo>
                    <a:lnTo>
                      <a:pt x="785058" y="734870"/>
                    </a:lnTo>
                    <a:cubicBezTo>
                      <a:pt x="785058" y="734870"/>
                      <a:pt x="815608" y="734417"/>
                      <a:pt x="820840" y="729250"/>
                    </a:cubicBezTo>
                    <a:cubicBezTo>
                      <a:pt x="825944" y="724082"/>
                      <a:pt x="784606" y="689977"/>
                      <a:pt x="750502" y="694111"/>
                    </a:cubicBezTo>
                    <a:cubicBezTo>
                      <a:pt x="750502" y="694111"/>
                      <a:pt x="756702" y="604198"/>
                      <a:pt x="753602" y="566994"/>
                    </a:cubicBezTo>
                    <a:cubicBezTo>
                      <a:pt x="750502" y="529788"/>
                      <a:pt x="740166" y="450210"/>
                      <a:pt x="740166" y="450210"/>
                    </a:cubicBezTo>
                    <a:cubicBezTo>
                      <a:pt x="740166" y="450210"/>
                      <a:pt x="762902" y="478114"/>
                      <a:pt x="804240" y="444009"/>
                    </a:cubicBezTo>
                    <a:cubicBezTo>
                      <a:pt x="845584" y="409905"/>
                      <a:pt x="847648" y="403703"/>
                      <a:pt x="894152" y="403703"/>
                    </a:cubicBezTo>
                    <a:cubicBezTo>
                      <a:pt x="940664" y="403703"/>
                      <a:pt x="940664" y="313790"/>
                      <a:pt x="965464" y="294154"/>
                    </a:cubicBezTo>
                    <a:cubicBezTo>
                      <a:pt x="990272" y="274518"/>
                      <a:pt x="1018176" y="279686"/>
                      <a:pt x="1027472" y="274518"/>
                    </a:cubicBezTo>
                    <a:cubicBezTo>
                      <a:pt x="1036776" y="269351"/>
                      <a:pt x="1071912" y="274518"/>
                      <a:pt x="1081280" y="256950"/>
                    </a:cubicBezTo>
                    <a:cubicBezTo>
                      <a:pt x="1081280" y="256950"/>
                      <a:pt x="1118216" y="276999"/>
                      <a:pt x="1148808" y="263770"/>
                    </a:cubicBezTo>
                    <a:cubicBezTo>
                      <a:pt x="1180496" y="250542"/>
                      <a:pt x="1188488" y="229046"/>
                      <a:pt x="1172784" y="204242"/>
                    </a:cubicBezTo>
                    <a:cubicBezTo>
                      <a:pt x="1157072" y="179438"/>
                      <a:pt x="1138880" y="190186"/>
                      <a:pt x="1119456" y="150914"/>
                    </a:cubicBezTo>
                    <a:cubicBezTo>
                      <a:pt x="1100024" y="111642"/>
                      <a:pt x="1092584" y="49633"/>
                      <a:pt x="1056208" y="23176"/>
                    </a:cubicBezTo>
                    <a:cubicBezTo>
                      <a:pt x="1019824" y="-3281"/>
                      <a:pt x="1013216" y="-12376"/>
                      <a:pt x="971872" y="23176"/>
                    </a:cubicBezTo>
                    <a:cubicBezTo>
                      <a:pt x="930536" y="58728"/>
                      <a:pt x="890024" y="79397"/>
                      <a:pt x="864392" y="66169"/>
                    </a:cubicBezTo>
                    <a:cubicBezTo>
                      <a:pt x="838760" y="52940"/>
                      <a:pt x="829664" y="21522"/>
                      <a:pt x="745333" y="43845"/>
                    </a:cubicBezTo>
                    <a:cubicBezTo>
                      <a:pt x="720530" y="48806"/>
                      <a:pt x="713089" y="25656"/>
                      <a:pt x="602300" y="62035"/>
                    </a:cubicBezTo>
                    <a:cubicBezTo>
                      <a:pt x="559307" y="62035"/>
                      <a:pt x="443558" y="57074"/>
                      <a:pt x="370800" y="40538"/>
                    </a:cubicBezTo>
                    <a:cubicBezTo>
                      <a:pt x="298043" y="24003"/>
                      <a:pt x="199785" y="48832"/>
                      <a:pt x="199785" y="48832"/>
                    </a:cubicBezTo>
                    <a:close/>
                  </a:path>
                </a:pathLst>
              </a:custGeom>
              <a:solidFill>
                <a:srgbClr val="AD7748"/>
              </a:solidFill>
              <a:ln w="8000" cap="flat">
                <a:solidFill>
                  <a:srgbClr val="AD7748"/>
                </a:solidFill>
                <a:bevel/>
              </a:ln>
            </p:spPr>
          </p:sp>
          <p:sp>
            <p:nvSpPr>
              <p:cNvPr id="1193" name="Freeform 1192"/>
              <p:cNvSpPr/>
              <p:nvPr/>
            </p:nvSpPr>
            <p:spPr>
              <a:xfrm>
                <a:off x="2795182" y="2393882"/>
                <a:ext cx="86425" cy="26780"/>
              </a:xfrm>
              <a:custGeom>
                <a:avLst/>
                <a:gdLst/>
                <a:ahLst/>
                <a:cxnLst/>
                <a:rect l="0" t="0" r="0" b="0"/>
                <a:pathLst>
                  <a:path w="86425" h="26780">
                    <a:moveTo>
                      <a:pt x="-90" y="23705"/>
                    </a:moveTo>
                    <a:cubicBezTo>
                      <a:pt x="30501" y="29649"/>
                      <a:pt x="75974" y="-72"/>
                      <a:pt x="75974" y="-72"/>
                    </a:cubicBezTo>
                    <a:lnTo>
                      <a:pt x="86309" y="8184"/>
                    </a:lnTo>
                    <a:lnTo>
                      <a:pt x="82588" y="13137"/>
                    </a:lnTo>
                    <a:lnTo>
                      <a:pt x="75974" y="8184"/>
                    </a:lnTo>
                    <a:cubicBezTo>
                      <a:pt x="75974" y="8184"/>
                      <a:pt x="20579" y="36254"/>
                      <a:pt x="-90" y="23705"/>
                    </a:cubicBezTo>
                    <a:close/>
                  </a:path>
                </a:pathLst>
              </a:custGeom>
              <a:solidFill>
                <a:srgbClr val="8C603A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194" name="Freeform 1193"/>
              <p:cNvSpPr/>
              <p:nvPr/>
            </p:nvSpPr>
            <p:spPr>
              <a:xfrm>
                <a:off x="2767856" y="2347956"/>
                <a:ext cx="119174" cy="67822"/>
              </a:xfrm>
              <a:custGeom>
                <a:avLst/>
                <a:gdLst/>
                <a:ahLst/>
                <a:cxnLst/>
                <a:rect l="0" t="0" r="0" b="0"/>
                <a:pathLst>
                  <a:path w="119174" h="67822">
                    <a:moveTo>
                      <a:pt x="109911" y="13177"/>
                    </a:moveTo>
                    <a:cubicBezTo>
                      <a:pt x="100816" y="775"/>
                      <a:pt x="94202" y="8216"/>
                      <a:pt x="94202" y="8216"/>
                    </a:cubicBezTo>
                    <a:cubicBezTo>
                      <a:pt x="94202" y="8216"/>
                      <a:pt x="83454" y="-5012"/>
                      <a:pt x="68571" y="1602"/>
                    </a:cubicBezTo>
                    <a:cubicBezTo>
                      <a:pt x="61130" y="4082"/>
                      <a:pt x="37980" y="56170"/>
                      <a:pt x="18964" y="47075"/>
                    </a:cubicBezTo>
                    <a:cubicBezTo>
                      <a:pt x="0" y="37980"/>
                      <a:pt x="0" y="36327"/>
                      <a:pt x="0" y="36327"/>
                    </a:cubicBezTo>
                    <a:cubicBezTo>
                      <a:pt x="0" y="36327"/>
                      <a:pt x="9870" y="77253"/>
                      <a:pt x="52863" y="65884"/>
                    </a:cubicBezTo>
                    <a:cubicBezTo>
                      <a:pt x="95856" y="54516"/>
                      <a:pt x="104950" y="42114"/>
                      <a:pt x="104950" y="42114"/>
                    </a:cubicBezTo>
                    <a:lnTo>
                      <a:pt x="113632" y="49969"/>
                    </a:lnTo>
                    <a:cubicBezTo>
                      <a:pt x="113632" y="49969"/>
                      <a:pt x="128101" y="37154"/>
                      <a:pt x="109911" y="13177"/>
                    </a:cubicBezTo>
                    <a:close/>
                  </a:path>
                </a:pathLst>
              </a:custGeom>
              <a:solidFill>
                <a:srgbClr val="825A36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195" name="Freeform 1194"/>
              <p:cNvSpPr/>
              <p:nvPr/>
            </p:nvSpPr>
            <p:spPr>
              <a:xfrm>
                <a:off x="2835482" y="2366365"/>
                <a:ext cx="22672" cy="16277"/>
              </a:xfrm>
              <a:custGeom>
                <a:avLst/>
                <a:gdLst/>
                <a:ahLst/>
                <a:cxnLst/>
                <a:rect l="0" t="0" r="0" b="0"/>
                <a:pathLst>
                  <a:path w="22672" h="16277">
                    <a:moveTo>
                      <a:pt x="14172" y="556"/>
                    </a:moveTo>
                    <a:cubicBezTo>
                      <a:pt x="-711" y="-3578"/>
                      <a:pt x="-6498" y="14611"/>
                      <a:pt x="9211" y="16277"/>
                    </a:cubicBezTo>
                    <a:cubicBezTo>
                      <a:pt x="24920" y="17918"/>
                      <a:pt x="27400" y="3036"/>
                      <a:pt x="14172" y="556"/>
                    </a:cubicBezTo>
                    <a:close/>
                  </a:path>
                </a:pathLst>
              </a:custGeom>
              <a:solidFill>
                <a:srgbClr val="65462A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196" name="Freeform 1195"/>
              <p:cNvSpPr/>
              <p:nvPr/>
            </p:nvSpPr>
            <p:spPr>
              <a:xfrm>
                <a:off x="2695188" y="2160573"/>
                <a:ext cx="67822" cy="37593"/>
              </a:xfrm>
              <a:custGeom>
                <a:avLst/>
                <a:gdLst/>
                <a:ahLst/>
                <a:cxnLst/>
                <a:rect l="0" t="0" r="0" b="0"/>
                <a:pathLst>
                  <a:path w="67822" h="37593">
                    <a:moveTo>
                      <a:pt x="32102" y="478"/>
                    </a:moveTo>
                    <a:cubicBezTo>
                      <a:pt x="10606" y="478"/>
                      <a:pt x="13086" y="16187"/>
                      <a:pt x="-142" y="16187"/>
                    </a:cubicBezTo>
                    <a:cubicBezTo>
                      <a:pt x="9779" y="22801"/>
                      <a:pt x="21354" y="16187"/>
                      <a:pt x="18047" y="16187"/>
                    </a:cubicBezTo>
                    <a:cubicBezTo>
                      <a:pt x="18047" y="16187"/>
                      <a:pt x="15567" y="25282"/>
                      <a:pt x="6472" y="25282"/>
                    </a:cubicBezTo>
                    <a:cubicBezTo>
                      <a:pt x="16394" y="31069"/>
                      <a:pt x="23835" y="21974"/>
                      <a:pt x="23835" y="21974"/>
                    </a:cubicBezTo>
                    <a:cubicBezTo>
                      <a:pt x="23835" y="21974"/>
                      <a:pt x="25488" y="34790"/>
                      <a:pt x="15980" y="34790"/>
                    </a:cubicBezTo>
                    <a:cubicBezTo>
                      <a:pt x="33756" y="40990"/>
                      <a:pt x="58146" y="37270"/>
                      <a:pt x="67654" y="22801"/>
                    </a:cubicBezTo>
                    <a:cubicBezTo>
                      <a:pt x="67654" y="22801"/>
                      <a:pt x="44504" y="-4483"/>
                      <a:pt x="32102" y="478"/>
                    </a:cubicBezTo>
                    <a:close/>
                  </a:path>
                </a:pathLst>
              </a:custGeom>
              <a:solidFill>
                <a:srgbClr val="8C603A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197" name="Freeform 1196"/>
              <p:cNvSpPr/>
              <p:nvPr/>
            </p:nvSpPr>
            <p:spPr>
              <a:xfrm>
                <a:off x="2637834" y="2194291"/>
                <a:ext cx="50576" cy="76736"/>
              </a:xfrm>
              <a:custGeom>
                <a:avLst/>
                <a:gdLst/>
                <a:ahLst/>
                <a:cxnLst/>
                <a:rect l="0" t="0" r="0" b="0"/>
                <a:pathLst>
                  <a:path w="50576" h="76736">
                    <a:moveTo>
                      <a:pt x="43987" y="-168"/>
                    </a:moveTo>
                    <a:cubicBezTo>
                      <a:pt x="59696" y="24636"/>
                      <a:pt x="44814" y="49439"/>
                      <a:pt x="33239" y="63494"/>
                    </a:cubicBezTo>
                    <a:cubicBezTo>
                      <a:pt x="22904" y="73829"/>
                      <a:pt x="22491" y="76736"/>
                      <a:pt x="22491" y="76736"/>
                    </a:cubicBezTo>
                    <a:cubicBezTo>
                      <a:pt x="22491" y="76736"/>
                      <a:pt x="-9753" y="57707"/>
                      <a:pt x="2648" y="41998"/>
                    </a:cubicBezTo>
                    <a:cubicBezTo>
                      <a:pt x="15050" y="26289"/>
                      <a:pt x="22491" y="5620"/>
                      <a:pt x="43987" y="-168"/>
                    </a:cubicBezTo>
                    <a:close/>
                  </a:path>
                </a:pathLst>
              </a:custGeom>
              <a:solidFill>
                <a:srgbClr val="825A36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198" name="Freeform 1197"/>
              <p:cNvSpPr/>
              <p:nvPr/>
            </p:nvSpPr>
            <p:spPr>
              <a:xfrm>
                <a:off x="2660501" y="2203398"/>
                <a:ext cx="18603" cy="54452"/>
              </a:xfrm>
              <a:custGeom>
                <a:avLst/>
                <a:gdLst/>
                <a:ahLst/>
                <a:cxnLst/>
                <a:rect l="0" t="0" r="0" b="0"/>
                <a:pathLst>
                  <a:path w="18603" h="54452">
                    <a:moveTo>
                      <a:pt x="18008" y="-181"/>
                    </a:moveTo>
                    <a:cubicBezTo>
                      <a:pt x="18008" y="36198"/>
                      <a:pt x="-181" y="54387"/>
                      <a:pt x="-181" y="54387"/>
                    </a:cubicBezTo>
                    <a:cubicBezTo>
                      <a:pt x="-181" y="54387"/>
                      <a:pt x="22969" y="42812"/>
                      <a:pt x="18008" y="-181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199" name="Freeform 1198"/>
              <p:cNvSpPr/>
              <p:nvPr/>
            </p:nvSpPr>
            <p:spPr>
              <a:xfrm>
                <a:off x="2693444" y="2236534"/>
                <a:ext cx="57164" cy="30423"/>
              </a:xfrm>
              <a:custGeom>
                <a:avLst/>
                <a:gdLst/>
                <a:ahLst/>
                <a:cxnLst/>
                <a:rect l="0" t="0" r="0" b="0"/>
                <a:pathLst>
                  <a:path w="57164" h="30423">
                    <a:moveTo>
                      <a:pt x="56997" y="30346"/>
                    </a:moveTo>
                    <a:cubicBezTo>
                      <a:pt x="38807" y="1408"/>
                      <a:pt x="25579" y="3062"/>
                      <a:pt x="0" y="8022"/>
                    </a:cubicBezTo>
                    <a:cubicBezTo>
                      <a:pt x="28886" y="-10994"/>
                      <a:pt x="51209" y="4715"/>
                      <a:pt x="56997" y="30346"/>
                    </a:cubicBezTo>
                    <a:close/>
                  </a:path>
                </a:pathLst>
              </a:custGeom>
              <a:solidFill>
                <a:srgbClr val="825A36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00" name="Freeform 1199"/>
              <p:cNvSpPr/>
              <p:nvPr/>
            </p:nvSpPr>
            <p:spPr>
              <a:xfrm>
                <a:off x="2695967" y="2247773"/>
                <a:ext cx="47863" cy="25385"/>
              </a:xfrm>
              <a:custGeom>
                <a:avLst/>
                <a:gdLst/>
                <a:ahLst/>
                <a:cxnLst/>
                <a:rect l="0" t="0" r="0" b="0"/>
                <a:pathLst>
                  <a:path w="47863" h="25385">
                    <a:moveTo>
                      <a:pt x="47863" y="21587"/>
                    </a:moveTo>
                    <a:cubicBezTo>
                      <a:pt x="24713" y="32335"/>
                      <a:pt x="-4224" y="17453"/>
                      <a:pt x="-90" y="2571"/>
                    </a:cubicBezTo>
                    <a:cubicBezTo>
                      <a:pt x="23932" y="-6524"/>
                      <a:pt x="45383" y="8358"/>
                      <a:pt x="47863" y="215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01" name="Freeform 1200"/>
              <p:cNvSpPr/>
              <p:nvPr/>
            </p:nvSpPr>
            <p:spPr>
              <a:xfrm>
                <a:off x="2707593" y="2250099"/>
                <a:ext cx="23060" cy="16665"/>
              </a:xfrm>
              <a:custGeom>
                <a:avLst/>
                <a:gdLst/>
                <a:ahLst/>
                <a:cxnLst/>
                <a:rect l="0" t="0" r="0" b="0"/>
                <a:pathLst>
                  <a:path w="23060" h="16665">
                    <a:moveTo>
                      <a:pt x="-142" y="245"/>
                    </a:moveTo>
                    <a:cubicBezTo>
                      <a:pt x="-142" y="18435"/>
                      <a:pt x="17220" y="22569"/>
                      <a:pt x="23008" y="6860"/>
                    </a:cubicBezTo>
                    <a:cubicBezTo>
                      <a:pt x="23008" y="6860"/>
                      <a:pt x="20528" y="-2235"/>
                      <a:pt x="-142" y="245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202" name="Freeform 1201"/>
              <p:cNvSpPr/>
              <p:nvPr/>
            </p:nvSpPr>
            <p:spPr>
              <a:xfrm>
                <a:off x="2655274" y="2307457"/>
                <a:ext cx="113360" cy="111616"/>
              </a:xfrm>
              <a:custGeom>
                <a:avLst/>
                <a:gdLst/>
                <a:ahLst/>
                <a:cxnLst/>
                <a:rect l="0" t="0" r="0" b="0"/>
                <a:pathLst>
                  <a:path w="113360" h="111616">
                    <a:moveTo>
                      <a:pt x="80288" y="98323"/>
                    </a:moveTo>
                    <a:cubicBezTo>
                      <a:pt x="67060" y="93362"/>
                      <a:pt x="62513" y="87988"/>
                      <a:pt x="62513" y="87988"/>
                    </a:cubicBezTo>
                    <a:lnTo>
                      <a:pt x="70367" y="108244"/>
                    </a:lnTo>
                    <a:lnTo>
                      <a:pt x="38122" y="90882"/>
                    </a:lnTo>
                    <a:lnTo>
                      <a:pt x="45977" y="104523"/>
                    </a:lnTo>
                    <a:cubicBezTo>
                      <a:pt x="28201" y="99976"/>
                      <a:pt x="24067" y="75999"/>
                      <a:pt x="16626" y="83441"/>
                    </a:cubicBezTo>
                    <a:cubicBezTo>
                      <a:pt x="9185" y="90882"/>
                      <a:pt x="12492" y="111616"/>
                      <a:pt x="12492" y="111616"/>
                    </a:cubicBezTo>
                    <a:cubicBezTo>
                      <a:pt x="12492" y="111616"/>
                      <a:pt x="-5697" y="77653"/>
                      <a:pt x="1744" y="60291"/>
                    </a:cubicBezTo>
                    <a:cubicBezTo>
                      <a:pt x="1744" y="66078"/>
                      <a:pt x="10012" y="72692"/>
                      <a:pt x="10012" y="72692"/>
                    </a:cubicBezTo>
                    <a:cubicBezTo>
                      <a:pt x="10012" y="72692"/>
                      <a:pt x="10031" y="54522"/>
                      <a:pt x="16665" y="47889"/>
                    </a:cubicBezTo>
                    <a:cubicBezTo>
                      <a:pt x="16665" y="62771"/>
                      <a:pt x="33989" y="80134"/>
                      <a:pt x="33989" y="80134"/>
                    </a:cubicBezTo>
                    <a:lnTo>
                      <a:pt x="31508" y="67732"/>
                    </a:lnTo>
                    <a:lnTo>
                      <a:pt x="45564" y="80134"/>
                    </a:lnTo>
                    <a:cubicBezTo>
                      <a:pt x="45564" y="80134"/>
                      <a:pt x="25721" y="52023"/>
                      <a:pt x="33989" y="40448"/>
                    </a:cubicBezTo>
                    <a:cubicBezTo>
                      <a:pt x="37296" y="61944"/>
                      <a:pt x="55485" y="77653"/>
                      <a:pt x="55485" y="77653"/>
                    </a:cubicBezTo>
                    <a:cubicBezTo>
                      <a:pt x="55485" y="77653"/>
                      <a:pt x="23240" y="15644"/>
                      <a:pt x="36469" y="0"/>
                    </a:cubicBezTo>
                    <a:cubicBezTo>
                      <a:pt x="48871" y="71039"/>
                      <a:pt x="72021" y="80134"/>
                      <a:pt x="72021" y="80134"/>
                    </a:cubicBezTo>
                    <a:cubicBezTo>
                      <a:pt x="72021" y="80134"/>
                      <a:pt x="44737" y="33007"/>
                      <a:pt x="53005" y="16471"/>
                    </a:cubicBezTo>
                    <a:cubicBezTo>
                      <a:pt x="53005" y="65251"/>
                      <a:pt x="113360" y="90882"/>
                      <a:pt x="113360" y="90882"/>
                    </a:cubicBezTo>
                    <a:cubicBezTo>
                      <a:pt x="113360" y="90882"/>
                      <a:pt x="113360" y="103283"/>
                      <a:pt x="80288" y="85094"/>
                    </a:cubicBezTo>
                    <a:cubicBezTo>
                      <a:pt x="80288" y="87574"/>
                      <a:pt x="76981" y="90882"/>
                      <a:pt x="80288" y="98323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03" name="Freeform 1202"/>
              <p:cNvSpPr/>
              <p:nvPr/>
            </p:nvSpPr>
            <p:spPr>
              <a:xfrm>
                <a:off x="2609927" y="2228977"/>
                <a:ext cx="18215" cy="137195"/>
              </a:xfrm>
              <a:custGeom>
                <a:avLst/>
                <a:gdLst/>
                <a:ahLst/>
                <a:cxnLst/>
                <a:rect l="0" t="0" r="0" b="0"/>
                <a:pathLst>
                  <a:path w="18215" h="137195">
                    <a:moveTo>
                      <a:pt x="18150" y="0"/>
                    </a:moveTo>
                    <a:cubicBezTo>
                      <a:pt x="-6653" y="40383"/>
                      <a:pt x="9883" y="137195"/>
                      <a:pt x="9883" y="137195"/>
                    </a:cubicBezTo>
                    <a:cubicBezTo>
                      <a:pt x="9883" y="137195"/>
                      <a:pt x="-17401" y="47824"/>
                      <a:pt x="18150" y="0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04" name="Freeform 1203"/>
              <p:cNvSpPr/>
              <p:nvPr/>
            </p:nvSpPr>
            <p:spPr>
              <a:xfrm>
                <a:off x="2509162" y="2207467"/>
                <a:ext cx="73248" cy="165293"/>
              </a:xfrm>
              <a:custGeom>
                <a:avLst/>
                <a:gdLst/>
                <a:ahLst/>
                <a:cxnLst/>
                <a:rect l="0" t="0" r="0" b="0"/>
                <a:pathLst>
                  <a:path w="73248" h="165293">
                    <a:moveTo>
                      <a:pt x="54426" y="38743"/>
                    </a:moveTo>
                    <a:cubicBezTo>
                      <a:pt x="50292" y="79255"/>
                      <a:pt x="38716" y="100751"/>
                      <a:pt x="38716" y="100751"/>
                    </a:cubicBezTo>
                    <a:cubicBezTo>
                      <a:pt x="38716" y="100751"/>
                      <a:pt x="46984" y="48664"/>
                      <a:pt x="38716" y="24687"/>
                    </a:cubicBezTo>
                    <a:cubicBezTo>
                      <a:pt x="25488" y="52798"/>
                      <a:pt x="33343" y="165293"/>
                      <a:pt x="33343" y="165293"/>
                    </a:cubicBezTo>
                    <a:cubicBezTo>
                      <a:pt x="33343" y="165293"/>
                      <a:pt x="14740" y="81735"/>
                      <a:pt x="33343" y="19313"/>
                    </a:cubicBezTo>
                    <a:cubicBezTo>
                      <a:pt x="20527" y="27168"/>
                      <a:pt x="10606" y="86696"/>
                      <a:pt x="10606" y="86696"/>
                    </a:cubicBezTo>
                    <a:cubicBezTo>
                      <a:pt x="10606" y="86696"/>
                      <a:pt x="12260" y="38743"/>
                      <a:pt x="25488" y="11459"/>
                    </a:cubicBezTo>
                    <a:cubicBezTo>
                      <a:pt x="11433" y="16419"/>
                      <a:pt x="-142" y="50318"/>
                      <a:pt x="-142" y="50318"/>
                    </a:cubicBezTo>
                    <a:cubicBezTo>
                      <a:pt x="-142" y="50318"/>
                      <a:pt x="3992" y="12286"/>
                      <a:pt x="25488" y="0"/>
                    </a:cubicBezTo>
                    <a:cubicBezTo>
                      <a:pt x="51945" y="27994"/>
                      <a:pt x="67654" y="23860"/>
                      <a:pt x="67654" y="23860"/>
                    </a:cubicBezTo>
                    <a:cubicBezTo>
                      <a:pt x="67654" y="23860"/>
                      <a:pt x="80882" y="98271"/>
                      <a:pt x="66001" y="128087"/>
                    </a:cubicBezTo>
                    <a:cubicBezTo>
                      <a:pt x="66001" y="130516"/>
                      <a:pt x="68481" y="81735"/>
                      <a:pt x="54426" y="38743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05" name="Freeform 1204"/>
              <p:cNvSpPr/>
              <p:nvPr/>
            </p:nvSpPr>
            <p:spPr>
              <a:xfrm>
                <a:off x="2473508" y="2422754"/>
                <a:ext cx="245516" cy="181182"/>
              </a:xfrm>
              <a:custGeom>
                <a:avLst/>
                <a:gdLst/>
                <a:ahLst/>
                <a:cxnLst/>
                <a:rect l="0" t="0" r="0" b="0"/>
                <a:pathLst>
                  <a:path w="245516" h="181182">
                    <a:moveTo>
                      <a:pt x="245516" y="5426"/>
                    </a:moveTo>
                    <a:cubicBezTo>
                      <a:pt x="215752" y="9482"/>
                      <a:pt x="211618" y="5426"/>
                      <a:pt x="211618" y="5426"/>
                    </a:cubicBezTo>
                    <a:cubicBezTo>
                      <a:pt x="211618" y="5426"/>
                      <a:pt x="198390" y="21057"/>
                      <a:pt x="188468" y="26845"/>
                    </a:cubicBezTo>
                    <a:cubicBezTo>
                      <a:pt x="178547" y="32632"/>
                      <a:pt x="162838" y="107043"/>
                      <a:pt x="138861" y="123578"/>
                    </a:cubicBezTo>
                    <a:cubicBezTo>
                      <a:pt x="114884" y="140114"/>
                      <a:pt x="85947" y="118618"/>
                      <a:pt x="55356" y="143422"/>
                    </a:cubicBezTo>
                    <a:cubicBezTo>
                      <a:pt x="24765" y="168225"/>
                      <a:pt x="27245" y="183934"/>
                      <a:pt x="0" y="180626"/>
                    </a:cubicBezTo>
                    <a:cubicBezTo>
                      <a:pt x="22284" y="176493"/>
                      <a:pt x="41300" y="137634"/>
                      <a:pt x="57009" y="130193"/>
                    </a:cubicBezTo>
                    <a:cubicBezTo>
                      <a:pt x="72718" y="122752"/>
                      <a:pt x="123152" y="133500"/>
                      <a:pt x="136381" y="116138"/>
                    </a:cubicBezTo>
                    <a:cubicBezTo>
                      <a:pt x="149610" y="98775"/>
                      <a:pt x="154570" y="88027"/>
                      <a:pt x="181027" y="26845"/>
                    </a:cubicBezTo>
                    <a:cubicBezTo>
                      <a:pt x="205830" y="6175"/>
                      <a:pt x="198390" y="-2093"/>
                      <a:pt x="217406" y="388"/>
                    </a:cubicBezTo>
                    <a:cubicBezTo>
                      <a:pt x="233513" y="2489"/>
                      <a:pt x="246344" y="3695"/>
                      <a:pt x="245516" y="5426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06" name="Freeform 1205"/>
              <p:cNvSpPr/>
              <p:nvPr/>
            </p:nvSpPr>
            <p:spPr>
              <a:xfrm>
                <a:off x="2317905" y="2377024"/>
                <a:ext cx="72085" cy="294154"/>
              </a:xfrm>
              <a:custGeom>
                <a:avLst/>
                <a:gdLst/>
                <a:ahLst/>
                <a:cxnLst/>
                <a:rect l="0" t="0" r="0" b="0"/>
                <a:pathLst>
                  <a:path w="72085" h="294154">
                    <a:moveTo>
                      <a:pt x="72085" y="294154"/>
                    </a:moveTo>
                    <a:cubicBezTo>
                      <a:pt x="57177" y="219744"/>
                      <a:pt x="-40383" y="18835"/>
                      <a:pt x="18318" y="0"/>
                    </a:cubicBezTo>
                    <a:cubicBezTo>
                      <a:pt x="-25501" y="49426"/>
                      <a:pt x="72085" y="221398"/>
                      <a:pt x="72085" y="294154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07" name="Freeform 1206"/>
              <p:cNvSpPr/>
              <p:nvPr/>
            </p:nvSpPr>
            <p:spPr>
              <a:xfrm>
                <a:off x="2357823" y="2809341"/>
                <a:ext cx="37980" cy="46313"/>
              </a:xfrm>
              <a:custGeom>
                <a:avLst/>
                <a:gdLst/>
                <a:ahLst/>
                <a:cxnLst/>
                <a:rect l="0" t="0" r="0" b="0"/>
                <a:pathLst>
                  <a:path w="37980" h="46313">
                    <a:moveTo>
                      <a:pt x="37929" y="46210"/>
                    </a:moveTo>
                    <a:cubicBezTo>
                      <a:pt x="18913" y="41456"/>
                      <a:pt x="-9198" y="47863"/>
                      <a:pt x="2377" y="-90"/>
                    </a:cubicBezTo>
                    <a:cubicBezTo>
                      <a:pt x="-103" y="50344"/>
                      <a:pt x="26354" y="32154"/>
                      <a:pt x="37929" y="46210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08" name="Freeform 1207"/>
              <p:cNvSpPr/>
              <p:nvPr/>
            </p:nvSpPr>
            <p:spPr>
              <a:xfrm>
                <a:off x="2394447" y="2700244"/>
                <a:ext cx="22866" cy="68597"/>
              </a:xfrm>
              <a:custGeom>
                <a:avLst/>
                <a:gdLst/>
                <a:ahLst/>
                <a:cxnLst/>
                <a:rect l="0" t="0" r="0" b="0"/>
                <a:pathLst>
                  <a:path w="22866" h="68597">
                    <a:moveTo>
                      <a:pt x="22801" y="68494"/>
                    </a:moveTo>
                    <a:cubicBezTo>
                      <a:pt x="18667" y="51958"/>
                      <a:pt x="-6136" y="27155"/>
                      <a:pt x="1305" y="-129"/>
                    </a:cubicBezTo>
                    <a:cubicBezTo>
                      <a:pt x="8746" y="33769"/>
                      <a:pt x="22801" y="38730"/>
                      <a:pt x="22801" y="68494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09" name="Freeform 1208"/>
              <p:cNvSpPr/>
              <p:nvPr/>
            </p:nvSpPr>
            <p:spPr>
              <a:xfrm>
                <a:off x="2446186" y="2833369"/>
                <a:ext cx="43019" cy="32167"/>
              </a:xfrm>
              <a:custGeom>
                <a:avLst/>
                <a:gdLst/>
                <a:ahLst/>
                <a:cxnLst/>
                <a:rect l="0" t="0" r="0" b="0"/>
                <a:pathLst>
                  <a:path w="43019" h="32167">
                    <a:moveTo>
                      <a:pt x="43019" y="32103"/>
                    </a:moveTo>
                    <a:cubicBezTo>
                      <a:pt x="-827" y="24662"/>
                      <a:pt x="-2480" y="32103"/>
                      <a:pt x="827" y="-142"/>
                    </a:cubicBezTo>
                    <a:cubicBezTo>
                      <a:pt x="827" y="34583"/>
                      <a:pt x="6614" y="18047"/>
                      <a:pt x="43019" y="32103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10" name="Freeform 1209"/>
              <p:cNvSpPr/>
              <p:nvPr/>
            </p:nvSpPr>
            <p:spPr>
              <a:xfrm>
                <a:off x="2432622" y="2520806"/>
                <a:ext cx="27710" cy="191840"/>
              </a:xfrm>
              <a:custGeom>
                <a:avLst/>
                <a:gdLst/>
                <a:ahLst/>
                <a:cxnLst/>
                <a:rect l="0" t="0" r="0" b="0"/>
                <a:pathLst>
                  <a:path w="27710" h="191840">
                    <a:moveTo>
                      <a:pt x="27620" y="0"/>
                    </a:moveTo>
                    <a:cubicBezTo>
                      <a:pt x="-21161" y="81749"/>
                      <a:pt x="8604" y="191840"/>
                      <a:pt x="8604" y="191840"/>
                    </a:cubicBezTo>
                    <a:cubicBezTo>
                      <a:pt x="8604" y="191840"/>
                      <a:pt x="-10412" y="85882"/>
                      <a:pt x="27620" y="0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11" name="Freeform 1210"/>
              <p:cNvSpPr/>
              <p:nvPr/>
            </p:nvSpPr>
            <p:spPr>
              <a:xfrm>
                <a:off x="1881518" y="2362102"/>
                <a:ext cx="91850" cy="200948"/>
              </a:xfrm>
              <a:custGeom>
                <a:avLst/>
                <a:gdLst/>
                <a:ahLst/>
                <a:cxnLst/>
                <a:rect l="0" t="0" r="0" b="0"/>
                <a:pathLst>
                  <a:path w="91850" h="200948">
                    <a:moveTo>
                      <a:pt x="91747" y="0"/>
                    </a:moveTo>
                    <a:cubicBezTo>
                      <a:pt x="76865" y="126356"/>
                      <a:pt x="0" y="200948"/>
                      <a:pt x="0" y="200948"/>
                    </a:cubicBezTo>
                    <a:cubicBezTo>
                      <a:pt x="0" y="200948"/>
                      <a:pt x="71904" y="114781"/>
                      <a:pt x="91747" y="0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12" name="Freeform 1211"/>
              <p:cNvSpPr/>
              <p:nvPr/>
            </p:nvSpPr>
            <p:spPr>
              <a:xfrm>
                <a:off x="1960190" y="2518286"/>
                <a:ext cx="349575" cy="69954"/>
              </a:xfrm>
              <a:custGeom>
                <a:avLst/>
                <a:gdLst/>
                <a:ahLst/>
                <a:cxnLst/>
                <a:rect l="0" t="0" r="0" b="0"/>
                <a:pathLst>
                  <a:path w="349575" h="69954">
                    <a:moveTo>
                      <a:pt x="349575" y="58637"/>
                    </a:moveTo>
                    <a:cubicBezTo>
                      <a:pt x="150320" y="78480"/>
                      <a:pt x="99886" y="54503"/>
                      <a:pt x="0" y="0"/>
                    </a:cubicBezTo>
                    <a:cubicBezTo>
                      <a:pt x="113114" y="71866"/>
                      <a:pt x="145359" y="81787"/>
                      <a:pt x="349575" y="58637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13" name="Freeform 1212"/>
              <p:cNvSpPr/>
              <p:nvPr/>
            </p:nvSpPr>
            <p:spPr>
              <a:xfrm>
                <a:off x="1748974" y="2217350"/>
                <a:ext cx="127700" cy="200948"/>
              </a:xfrm>
              <a:custGeom>
                <a:avLst/>
                <a:gdLst/>
                <a:ahLst/>
                <a:cxnLst/>
                <a:rect l="0" t="0" r="0" b="0"/>
                <a:pathLst>
                  <a:path w="127700" h="200948">
                    <a:moveTo>
                      <a:pt x="15942" y="200948"/>
                    </a:moveTo>
                    <a:cubicBezTo>
                      <a:pt x="-15476" y="67951"/>
                      <a:pt x="15942" y="37128"/>
                      <a:pt x="127558" y="0"/>
                    </a:cubicBezTo>
                    <a:cubicBezTo>
                      <a:pt x="28343" y="20592"/>
                      <a:pt x="-30359" y="56971"/>
                      <a:pt x="15942" y="200948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14" name="Freeform 1213"/>
              <p:cNvSpPr/>
              <p:nvPr/>
            </p:nvSpPr>
            <p:spPr>
              <a:xfrm>
                <a:off x="1715257" y="2534758"/>
                <a:ext cx="16665" cy="157929"/>
              </a:xfrm>
              <a:custGeom>
                <a:avLst/>
                <a:gdLst/>
                <a:ahLst/>
                <a:cxnLst/>
                <a:rect l="0" t="0" r="0" b="0"/>
                <a:pathLst>
                  <a:path w="16665" h="157929">
                    <a:moveTo>
                      <a:pt x="12453" y="157929"/>
                    </a:moveTo>
                    <a:cubicBezTo>
                      <a:pt x="3359" y="146341"/>
                      <a:pt x="-2429" y="93427"/>
                      <a:pt x="16587" y="0"/>
                    </a:cubicBezTo>
                    <a:cubicBezTo>
                      <a:pt x="-4082" y="67796"/>
                      <a:pt x="-5736" y="119057"/>
                      <a:pt x="12453" y="157929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15" name="Freeform 1214"/>
              <p:cNvSpPr/>
              <p:nvPr/>
            </p:nvSpPr>
            <p:spPr>
              <a:xfrm>
                <a:off x="2720966" y="2253684"/>
                <a:ext cx="6201" cy="6201"/>
              </a:xfrm>
              <a:custGeom>
                <a:avLst/>
                <a:gdLst/>
                <a:ahLst/>
                <a:cxnLst/>
                <a:rect l="0" t="0" r="0" b="0"/>
                <a:pathLst>
                  <a:path w="6201" h="6201">
                    <a:moveTo>
                      <a:pt x="-28" y="3078"/>
                    </a:moveTo>
                    <a:cubicBezTo>
                      <a:pt x="-28" y="1368"/>
                      <a:pt x="1354" y="0"/>
                      <a:pt x="3059" y="0"/>
                    </a:cubicBezTo>
                    <a:cubicBezTo>
                      <a:pt x="4764" y="0"/>
                      <a:pt x="6146" y="1368"/>
                      <a:pt x="6146" y="3078"/>
                    </a:cubicBezTo>
                    <a:cubicBezTo>
                      <a:pt x="6146" y="4788"/>
                      <a:pt x="4764" y="6174"/>
                      <a:pt x="3059" y="6174"/>
                    </a:cubicBezTo>
                    <a:cubicBezTo>
                      <a:pt x="1354" y="6174"/>
                      <a:pt x="-28" y="4788"/>
                      <a:pt x="-28" y="30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16" name="Freeform 1215"/>
              <p:cNvSpPr/>
              <p:nvPr/>
            </p:nvSpPr>
            <p:spPr>
              <a:xfrm>
                <a:off x="1777847" y="2528557"/>
                <a:ext cx="37980" cy="362751"/>
              </a:xfrm>
              <a:custGeom>
                <a:avLst/>
                <a:gdLst/>
                <a:ahLst/>
                <a:cxnLst/>
                <a:rect l="0" t="0" r="0" b="0"/>
                <a:pathLst>
                  <a:path w="37980" h="362751">
                    <a:moveTo>
                      <a:pt x="37916" y="362751"/>
                    </a:moveTo>
                    <a:cubicBezTo>
                      <a:pt x="22414" y="328646"/>
                      <a:pt x="8978" y="177758"/>
                      <a:pt x="8978" y="124018"/>
                    </a:cubicBezTo>
                    <a:cubicBezTo>
                      <a:pt x="8978" y="70277"/>
                      <a:pt x="35849" y="41339"/>
                      <a:pt x="23447" y="0"/>
                    </a:cubicBezTo>
                    <a:cubicBezTo>
                      <a:pt x="23447" y="80611"/>
                      <a:pt x="-5490" y="86812"/>
                      <a:pt x="710" y="121950"/>
                    </a:cubicBezTo>
                    <a:cubicBezTo>
                      <a:pt x="6911" y="157089"/>
                      <a:pt x="13112" y="340015"/>
                      <a:pt x="37916" y="362751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17" name="Freeform 1216"/>
              <p:cNvSpPr/>
              <p:nvPr/>
            </p:nvSpPr>
            <p:spPr>
              <a:xfrm>
                <a:off x="1897407" y="2616532"/>
                <a:ext cx="127118" cy="252104"/>
              </a:xfrm>
              <a:custGeom>
                <a:avLst/>
                <a:gdLst/>
                <a:ahLst/>
                <a:cxnLst/>
                <a:rect l="0" t="0" r="0" b="0"/>
                <a:pathLst>
                  <a:path w="127118" h="252104">
                    <a:moveTo>
                      <a:pt x="127118" y="252104"/>
                    </a:moveTo>
                    <a:cubicBezTo>
                      <a:pt x="33071" y="124018"/>
                      <a:pt x="9301" y="46377"/>
                      <a:pt x="0" y="0"/>
                    </a:cubicBezTo>
                    <a:cubicBezTo>
                      <a:pt x="-6201" y="86683"/>
                      <a:pt x="127118" y="252104"/>
                      <a:pt x="127118" y="252104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871" name="Text 1871"/>
              <p:cNvSpPr txBox="1"/>
              <p:nvPr/>
            </p:nvSpPr>
            <p:spPr>
              <a:xfrm>
                <a:off x="1896008" y="2934632"/>
                <a:ext cx="800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牛 Ox</a:t>
                </a:r>
              </a:p>
            </p:txBody>
          </p:sp>
        </p:grpSp>
        <p:grpSp>
          <p:nvGrpSpPr>
            <p:cNvPr id="1218" name="Oval callout"/>
            <p:cNvGrpSpPr/>
            <p:nvPr/>
          </p:nvGrpSpPr>
          <p:grpSpPr>
            <a:xfrm>
              <a:off x="3141832" y="670004"/>
              <a:ext cx="1347856" cy="775000"/>
              <a:chOff x="3141832" y="670004"/>
              <a:chExt cx="1347856" cy="775000"/>
            </a:xfrm>
          </p:grpSpPr>
          <p:sp>
            <p:nvSpPr>
              <p:cNvPr id="1219" name="Freeform 1218"/>
              <p:cNvSpPr/>
              <p:nvPr/>
            </p:nvSpPr>
            <p:spPr>
              <a:xfrm rot="5400000">
                <a:off x="3315238" y="1558028"/>
                <a:ext cx="1001048" cy="0"/>
              </a:xfrm>
              <a:custGeom>
                <a:avLst/>
                <a:gdLst/>
                <a:ahLst/>
                <a:cxnLst/>
                <a:rect l="0" t="0" r="0" b="0"/>
                <a:pathLst>
                  <a:path w="1001048" fill="none">
                    <a:moveTo>
                      <a:pt x="0" y="0"/>
                    </a:moveTo>
                    <a:lnTo>
                      <a:pt x="1001048" y="0"/>
                    </a:lnTo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220" name="Freeform 1219"/>
              <p:cNvSpPr/>
              <p:nvPr/>
            </p:nvSpPr>
            <p:spPr>
              <a:xfrm>
                <a:off x="3141832" y="670004"/>
                <a:ext cx="1347856" cy="775000"/>
              </a:xfrm>
              <a:custGeom>
                <a:avLst/>
                <a:gdLst/>
                <a:ahLst/>
                <a:cxnLst/>
                <a:rect l="0" t="0" r="0" b="0"/>
                <a:pathLst>
                  <a:path w="1347856" h="775000">
                    <a:moveTo>
                      <a:pt x="387500" y="775000"/>
                    </a:moveTo>
                    <a:lnTo>
                      <a:pt x="960352" y="775000"/>
                    </a:lnTo>
                    <a:arcTo wR="387500" hR="387500" stAng="5400000" swAng="-10799999"/>
                    <a:lnTo>
                      <a:pt x="387500" y="0"/>
                    </a:lnTo>
                    <a:arcTo wR="387500" hR="387500" stAng="-5400000" swAng="-10799999"/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872" name="Text 1872"/>
              <p:cNvSpPr txBox="1"/>
              <p:nvPr/>
            </p:nvSpPr>
            <p:spPr>
              <a:xfrm>
                <a:off x="3141832" y="670004"/>
                <a:ext cx="1347856" cy="775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1914,1926,1938,</a:t>
                </a:r>
              </a:p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1950,1962,1974,</a:t>
                </a:r>
              </a:p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1986,1998,2010</a:t>
                </a:r>
              </a:p>
            </p:txBody>
          </p:sp>
        </p:grpSp>
        <p:grpSp>
          <p:nvGrpSpPr>
            <p:cNvPr id="1222" name="Oval callout"/>
            <p:cNvGrpSpPr/>
            <p:nvPr/>
          </p:nvGrpSpPr>
          <p:grpSpPr>
            <a:xfrm>
              <a:off x="4612680" y="670004"/>
              <a:ext cx="1347856" cy="775000"/>
              <a:chOff x="4612680" y="670004"/>
              <a:chExt cx="1347856" cy="775000"/>
            </a:xfrm>
          </p:grpSpPr>
          <p:sp>
            <p:nvSpPr>
              <p:cNvPr id="1223" name="Freeform 1222"/>
              <p:cNvSpPr/>
              <p:nvPr/>
            </p:nvSpPr>
            <p:spPr>
              <a:xfrm rot="5400000">
                <a:off x="4786085" y="1558028"/>
                <a:ext cx="1001048" cy="0"/>
              </a:xfrm>
              <a:custGeom>
                <a:avLst/>
                <a:gdLst/>
                <a:ahLst/>
                <a:cxnLst/>
                <a:rect l="0" t="0" r="0" b="0"/>
                <a:pathLst>
                  <a:path w="1001048" fill="none">
                    <a:moveTo>
                      <a:pt x="0" y="0"/>
                    </a:moveTo>
                    <a:lnTo>
                      <a:pt x="1001048" y="0"/>
                    </a:lnTo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224" name="Freeform 1223"/>
              <p:cNvSpPr/>
              <p:nvPr/>
            </p:nvSpPr>
            <p:spPr>
              <a:xfrm>
                <a:off x="4612680" y="670004"/>
                <a:ext cx="1347856" cy="775000"/>
              </a:xfrm>
              <a:custGeom>
                <a:avLst/>
                <a:gdLst/>
                <a:ahLst/>
                <a:cxnLst/>
                <a:rect l="0" t="0" r="0" b="0"/>
                <a:pathLst>
                  <a:path w="1347856" h="775000">
                    <a:moveTo>
                      <a:pt x="387500" y="775000"/>
                    </a:moveTo>
                    <a:lnTo>
                      <a:pt x="960352" y="775000"/>
                    </a:lnTo>
                    <a:arcTo wR="387500" hR="387500" stAng="5400000" swAng="-10799999"/>
                    <a:lnTo>
                      <a:pt x="387500" y="0"/>
                    </a:lnTo>
                    <a:arcTo wR="387500" hR="387500" stAng="-5400000" swAng="-10799999"/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873" name="Text 1873"/>
              <p:cNvSpPr txBox="1"/>
              <p:nvPr/>
            </p:nvSpPr>
            <p:spPr>
              <a:xfrm>
                <a:off x="4612680" y="670004"/>
                <a:ext cx="1347856" cy="775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1915,1927,1939,</a:t>
                </a:r>
              </a:p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1951,1963,1975,</a:t>
                </a:r>
              </a:p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1987,1999,2011</a:t>
                </a:r>
              </a:p>
            </p:txBody>
          </p:sp>
        </p:grpSp>
        <p:grpSp>
          <p:nvGrpSpPr>
            <p:cNvPr id="1226" name="Oval callout"/>
            <p:cNvGrpSpPr/>
            <p:nvPr/>
          </p:nvGrpSpPr>
          <p:grpSpPr>
            <a:xfrm>
              <a:off x="6083528" y="670004"/>
              <a:ext cx="1347856" cy="775000"/>
              <a:chOff x="6083528" y="670004"/>
              <a:chExt cx="1347856" cy="775000"/>
            </a:xfrm>
          </p:grpSpPr>
          <p:sp>
            <p:nvSpPr>
              <p:cNvPr id="1227" name="Freeform 1226"/>
              <p:cNvSpPr/>
              <p:nvPr/>
            </p:nvSpPr>
            <p:spPr>
              <a:xfrm rot="5400000">
                <a:off x="6256934" y="1558028"/>
                <a:ext cx="1001048" cy="0"/>
              </a:xfrm>
              <a:custGeom>
                <a:avLst/>
                <a:gdLst/>
                <a:ahLst/>
                <a:cxnLst/>
                <a:rect l="0" t="0" r="0" b="0"/>
                <a:pathLst>
                  <a:path w="1001048" fill="none">
                    <a:moveTo>
                      <a:pt x="0" y="0"/>
                    </a:moveTo>
                    <a:lnTo>
                      <a:pt x="1001048" y="0"/>
                    </a:lnTo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228" name="Freeform 1227"/>
              <p:cNvSpPr/>
              <p:nvPr/>
            </p:nvSpPr>
            <p:spPr>
              <a:xfrm>
                <a:off x="6083528" y="670004"/>
                <a:ext cx="1347856" cy="775000"/>
              </a:xfrm>
              <a:custGeom>
                <a:avLst/>
                <a:gdLst/>
                <a:ahLst/>
                <a:cxnLst/>
                <a:rect l="0" t="0" r="0" b="0"/>
                <a:pathLst>
                  <a:path w="1347856" h="775000">
                    <a:moveTo>
                      <a:pt x="387500" y="775000"/>
                    </a:moveTo>
                    <a:lnTo>
                      <a:pt x="960352" y="775000"/>
                    </a:lnTo>
                    <a:arcTo wR="387500" hR="387500" stAng="5400000" swAng="-10799999"/>
                    <a:lnTo>
                      <a:pt x="387500" y="0"/>
                    </a:lnTo>
                    <a:arcTo wR="387500" hR="387500" stAng="-5400000" swAng="-10799999"/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874" name="Text 1874"/>
              <p:cNvSpPr txBox="1"/>
              <p:nvPr/>
            </p:nvSpPr>
            <p:spPr>
              <a:xfrm>
                <a:off x="6083528" y="670004"/>
                <a:ext cx="1347856" cy="775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1916,1928,1940,</a:t>
                </a:r>
              </a:p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1952,1964,1976,</a:t>
                </a:r>
              </a:p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1988,2000,2012</a:t>
                </a:r>
              </a:p>
            </p:txBody>
          </p:sp>
        </p:grpSp>
        <p:grpSp>
          <p:nvGrpSpPr>
            <p:cNvPr id="1230" name="Oval callout"/>
            <p:cNvGrpSpPr/>
            <p:nvPr/>
          </p:nvGrpSpPr>
          <p:grpSpPr>
            <a:xfrm>
              <a:off x="7554393" y="670004"/>
              <a:ext cx="1347856" cy="775000"/>
              <a:chOff x="7554393" y="670004"/>
              <a:chExt cx="1347856" cy="775000"/>
            </a:xfrm>
          </p:grpSpPr>
          <p:sp>
            <p:nvSpPr>
              <p:cNvPr id="1231" name="Freeform 1230"/>
              <p:cNvSpPr/>
              <p:nvPr/>
            </p:nvSpPr>
            <p:spPr>
              <a:xfrm rot="5400000">
                <a:off x="7727798" y="1558028"/>
                <a:ext cx="1001048" cy="0"/>
              </a:xfrm>
              <a:custGeom>
                <a:avLst/>
                <a:gdLst/>
                <a:ahLst/>
                <a:cxnLst/>
                <a:rect l="0" t="0" r="0" b="0"/>
                <a:pathLst>
                  <a:path w="1001048" fill="none">
                    <a:moveTo>
                      <a:pt x="0" y="0"/>
                    </a:moveTo>
                    <a:lnTo>
                      <a:pt x="1001048" y="0"/>
                    </a:lnTo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232" name="Freeform 1231"/>
              <p:cNvSpPr/>
              <p:nvPr/>
            </p:nvSpPr>
            <p:spPr>
              <a:xfrm>
                <a:off x="7554393" y="670004"/>
                <a:ext cx="1347856" cy="775000"/>
              </a:xfrm>
              <a:custGeom>
                <a:avLst/>
                <a:gdLst/>
                <a:ahLst/>
                <a:cxnLst/>
                <a:rect l="0" t="0" r="0" b="0"/>
                <a:pathLst>
                  <a:path w="1347856" h="775000">
                    <a:moveTo>
                      <a:pt x="387500" y="775000"/>
                    </a:moveTo>
                    <a:lnTo>
                      <a:pt x="960352" y="775000"/>
                    </a:lnTo>
                    <a:arcTo wR="387500" hR="387500" stAng="5400000" swAng="-10799999"/>
                    <a:lnTo>
                      <a:pt x="387500" y="0"/>
                    </a:lnTo>
                    <a:arcTo wR="387500" hR="387500" stAng="-5400000" swAng="-10799999"/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875" name="Text 1875"/>
              <p:cNvSpPr txBox="1"/>
              <p:nvPr/>
            </p:nvSpPr>
            <p:spPr>
              <a:xfrm>
                <a:off x="7554393" y="670004"/>
                <a:ext cx="1347856" cy="775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1917,1929,1941,</a:t>
                </a:r>
              </a:p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1953,1965,1977,</a:t>
                </a:r>
              </a:p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1989,2001,2013</a:t>
                </a:r>
              </a:p>
            </p:txBody>
          </p:sp>
        </p:grpSp>
        <p:grpSp>
          <p:nvGrpSpPr>
            <p:cNvPr id="1234" name="Oval callout"/>
            <p:cNvGrpSpPr/>
            <p:nvPr/>
          </p:nvGrpSpPr>
          <p:grpSpPr>
            <a:xfrm>
              <a:off x="311200" y="5478004"/>
              <a:ext cx="1347856" cy="775000"/>
              <a:chOff x="311200" y="5478004"/>
              <a:chExt cx="1347856" cy="775000"/>
            </a:xfrm>
          </p:grpSpPr>
          <p:sp>
            <p:nvSpPr>
              <p:cNvPr id="1235" name="Freeform 1234"/>
              <p:cNvSpPr/>
              <p:nvPr/>
            </p:nvSpPr>
            <p:spPr>
              <a:xfrm rot="-5400000">
                <a:off x="552194" y="5432570"/>
                <a:ext cx="865872" cy="0"/>
              </a:xfrm>
              <a:custGeom>
                <a:avLst/>
                <a:gdLst/>
                <a:ahLst/>
                <a:cxnLst/>
                <a:rect l="0" t="0" r="0" b="0"/>
                <a:pathLst>
                  <a:path w="865872" fill="none">
                    <a:moveTo>
                      <a:pt x="0" y="0"/>
                    </a:moveTo>
                    <a:lnTo>
                      <a:pt x="865872" y="0"/>
                    </a:lnTo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236" name="Freeform 1235"/>
              <p:cNvSpPr/>
              <p:nvPr/>
            </p:nvSpPr>
            <p:spPr>
              <a:xfrm>
                <a:off x="311200" y="5478004"/>
                <a:ext cx="1347856" cy="775000"/>
              </a:xfrm>
              <a:custGeom>
                <a:avLst/>
                <a:gdLst/>
                <a:ahLst/>
                <a:cxnLst/>
                <a:rect l="0" t="0" r="0" b="0"/>
                <a:pathLst>
                  <a:path w="1347856" h="775000">
                    <a:moveTo>
                      <a:pt x="387500" y="775000"/>
                    </a:moveTo>
                    <a:lnTo>
                      <a:pt x="960352" y="775000"/>
                    </a:lnTo>
                    <a:arcTo wR="387500" hR="387500" stAng="5400000" swAng="-10799999"/>
                    <a:lnTo>
                      <a:pt x="387500" y="0"/>
                    </a:lnTo>
                    <a:arcTo wR="387500" hR="387500" stAng="-5400000" swAng="-10799999"/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876" name="Text 1876"/>
              <p:cNvSpPr txBox="1"/>
              <p:nvPr/>
            </p:nvSpPr>
            <p:spPr>
              <a:xfrm>
                <a:off x="311200" y="5478004"/>
                <a:ext cx="1347856" cy="775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1918, 1930, 1942, 1954, 1966, 1978, 1990, 2002, 2014</a:t>
                </a:r>
              </a:p>
            </p:txBody>
          </p:sp>
        </p:grpSp>
        <p:grpSp>
          <p:nvGrpSpPr>
            <p:cNvPr id="1238" name="Oval callout"/>
            <p:cNvGrpSpPr/>
            <p:nvPr/>
          </p:nvGrpSpPr>
          <p:grpSpPr>
            <a:xfrm>
              <a:off x="1747032" y="5478004"/>
              <a:ext cx="1347856" cy="775000"/>
              <a:chOff x="1747032" y="5478004"/>
              <a:chExt cx="1347856" cy="775000"/>
            </a:xfrm>
          </p:grpSpPr>
          <p:sp>
            <p:nvSpPr>
              <p:cNvPr id="1239" name="Freeform 1238"/>
              <p:cNvSpPr/>
              <p:nvPr/>
            </p:nvSpPr>
            <p:spPr>
              <a:xfrm rot="-5400000">
                <a:off x="1988026" y="5432570"/>
                <a:ext cx="865872" cy="0"/>
              </a:xfrm>
              <a:custGeom>
                <a:avLst/>
                <a:gdLst/>
                <a:ahLst/>
                <a:cxnLst/>
                <a:rect l="0" t="0" r="0" b="0"/>
                <a:pathLst>
                  <a:path w="865872" fill="none">
                    <a:moveTo>
                      <a:pt x="0" y="0"/>
                    </a:moveTo>
                    <a:lnTo>
                      <a:pt x="865872" y="0"/>
                    </a:lnTo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240" name="Freeform 1239"/>
              <p:cNvSpPr/>
              <p:nvPr/>
            </p:nvSpPr>
            <p:spPr>
              <a:xfrm>
                <a:off x="1747032" y="5478004"/>
                <a:ext cx="1347856" cy="775000"/>
              </a:xfrm>
              <a:custGeom>
                <a:avLst/>
                <a:gdLst/>
                <a:ahLst/>
                <a:cxnLst/>
                <a:rect l="0" t="0" r="0" b="0"/>
                <a:pathLst>
                  <a:path w="1347856" h="775000">
                    <a:moveTo>
                      <a:pt x="387500" y="775000"/>
                    </a:moveTo>
                    <a:lnTo>
                      <a:pt x="960352" y="775000"/>
                    </a:lnTo>
                    <a:arcTo wR="387500" hR="387500" stAng="5400000" swAng="-10799999"/>
                    <a:lnTo>
                      <a:pt x="387500" y="0"/>
                    </a:lnTo>
                    <a:arcTo wR="387500" hR="387500" stAng="-5400000" swAng="-10799999"/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877" name="Text 1877"/>
              <p:cNvSpPr txBox="1"/>
              <p:nvPr/>
            </p:nvSpPr>
            <p:spPr>
              <a:xfrm>
                <a:off x="1747032" y="5478004"/>
                <a:ext cx="1347856" cy="775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1919, 1931, 1943, 1955, 1967, 1979, 1991, 2003, 2015</a:t>
                </a:r>
              </a:p>
            </p:txBody>
          </p:sp>
        </p:grpSp>
        <p:grpSp>
          <p:nvGrpSpPr>
            <p:cNvPr id="1242" name="Oval callout"/>
            <p:cNvGrpSpPr/>
            <p:nvPr/>
          </p:nvGrpSpPr>
          <p:grpSpPr>
            <a:xfrm>
              <a:off x="3182872" y="5478004"/>
              <a:ext cx="1347856" cy="775000"/>
              <a:chOff x="3182872" y="5478004"/>
              <a:chExt cx="1347856" cy="775000"/>
            </a:xfrm>
          </p:grpSpPr>
          <p:sp>
            <p:nvSpPr>
              <p:cNvPr id="1243" name="Freeform 1242"/>
              <p:cNvSpPr/>
              <p:nvPr/>
            </p:nvSpPr>
            <p:spPr>
              <a:xfrm rot="-5400000">
                <a:off x="3423866" y="5432570"/>
                <a:ext cx="865872" cy="0"/>
              </a:xfrm>
              <a:custGeom>
                <a:avLst/>
                <a:gdLst/>
                <a:ahLst/>
                <a:cxnLst/>
                <a:rect l="0" t="0" r="0" b="0"/>
                <a:pathLst>
                  <a:path w="865872" fill="none">
                    <a:moveTo>
                      <a:pt x="0" y="0"/>
                    </a:moveTo>
                    <a:lnTo>
                      <a:pt x="865872" y="0"/>
                    </a:lnTo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244" name="Freeform 1243"/>
              <p:cNvSpPr/>
              <p:nvPr/>
            </p:nvSpPr>
            <p:spPr>
              <a:xfrm>
                <a:off x="3182872" y="5478004"/>
                <a:ext cx="1347856" cy="775000"/>
              </a:xfrm>
              <a:custGeom>
                <a:avLst/>
                <a:gdLst/>
                <a:ahLst/>
                <a:cxnLst/>
                <a:rect l="0" t="0" r="0" b="0"/>
                <a:pathLst>
                  <a:path w="1347856" h="775000">
                    <a:moveTo>
                      <a:pt x="387500" y="775000"/>
                    </a:moveTo>
                    <a:lnTo>
                      <a:pt x="960352" y="775000"/>
                    </a:lnTo>
                    <a:arcTo wR="387500" hR="387500" stAng="5400000" swAng="-10799999"/>
                    <a:lnTo>
                      <a:pt x="387500" y="0"/>
                    </a:lnTo>
                    <a:arcTo wR="387500" hR="387500" stAng="-5400000" swAng="-10799999"/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878" name="Text 1878"/>
              <p:cNvSpPr txBox="1"/>
              <p:nvPr/>
            </p:nvSpPr>
            <p:spPr>
              <a:xfrm>
                <a:off x="3182872" y="5478004"/>
                <a:ext cx="1347856" cy="775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1920, 1932, 1944, 1956, 1968, 1980, 1992, 2004, 2016</a:t>
                </a:r>
              </a:p>
            </p:txBody>
          </p:sp>
        </p:grpSp>
        <p:grpSp>
          <p:nvGrpSpPr>
            <p:cNvPr id="1246" name="Oval callout"/>
            <p:cNvGrpSpPr/>
            <p:nvPr/>
          </p:nvGrpSpPr>
          <p:grpSpPr>
            <a:xfrm>
              <a:off x="4618704" y="5478004"/>
              <a:ext cx="1347856" cy="775000"/>
              <a:chOff x="4618704" y="5478004"/>
              <a:chExt cx="1347856" cy="775000"/>
            </a:xfrm>
          </p:grpSpPr>
          <p:sp>
            <p:nvSpPr>
              <p:cNvPr id="1247" name="Freeform 1246"/>
              <p:cNvSpPr/>
              <p:nvPr/>
            </p:nvSpPr>
            <p:spPr>
              <a:xfrm rot="-5400000">
                <a:off x="4859698" y="5432570"/>
                <a:ext cx="865872" cy="0"/>
              </a:xfrm>
              <a:custGeom>
                <a:avLst/>
                <a:gdLst/>
                <a:ahLst/>
                <a:cxnLst/>
                <a:rect l="0" t="0" r="0" b="0"/>
                <a:pathLst>
                  <a:path w="865872" fill="none">
                    <a:moveTo>
                      <a:pt x="0" y="0"/>
                    </a:moveTo>
                    <a:lnTo>
                      <a:pt x="865872" y="0"/>
                    </a:lnTo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248" name="Freeform 1247"/>
              <p:cNvSpPr/>
              <p:nvPr/>
            </p:nvSpPr>
            <p:spPr>
              <a:xfrm>
                <a:off x="4618704" y="5478004"/>
                <a:ext cx="1347856" cy="775000"/>
              </a:xfrm>
              <a:custGeom>
                <a:avLst/>
                <a:gdLst/>
                <a:ahLst/>
                <a:cxnLst/>
                <a:rect l="0" t="0" r="0" b="0"/>
                <a:pathLst>
                  <a:path w="1347856" h="775000">
                    <a:moveTo>
                      <a:pt x="387500" y="775000"/>
                    </a:moveTo>
                    <a:lnTo>
                      <a:pt x="960352" y="775000"/>
                    </a:lnTo>
                    <a:arcTo wR="387500" hR="387500" stAng="5400000" swAng="-10799999"/>
                    <a:lnTo>
                      <a:pt x="387500" y="0"/>
                    </a:lnTo>
                    <a:arcTo wR="387500" hR="387500" stAng="-5400000" swAng="-10799999"/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879" name="Text 1879"/>
              <p:cNvSpPr txBox="1"/>
              <p:nvPr/>
            </p:nvSpPr>
            <p:spPr>
              <a:xfrm>
                <a:off x="4618704" y="5478004"/>
                <a:ext cx="1347856" cy="775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1921, 1933, 1945, 1957, 1969, 1981, 1993, 2005, 2017</a:t>
                </a:r>
              </a:p>
            </p:txBody>
          </p:sp>
        </p:grpSp>
        <p:grpSp>
          <p:nvGrpSpPr>
            <p:cNvPr id="1250" name="Oval callout"/>
            <p:cNvGrpSpPr/>
            <p:nvPr/>
          </p:nvGrpSpPr>
          <p:grpSpPr>
            <a:xfrm>
              <a:off x="6054536" y="5478004"/>
              <a:ext cx="1347856" cy="775000"/>
              <a:chOff x="6054536" y="5478004"/>
              <a:chExt cx="1347856" cy="775000"/>
            </a:xfrm>
          </p:grpSpPr>
          <p:sp>
            <p:nvSpPr>
              <p:cNvPr id="1251" name="Freeform 1250"/>
              <p:cNvSpPr/>
              <p:nvPr/>
            </p:nvSpPr>
            <p:spPr>
              <a:xfrm rot="-5400000">
                <a:off x="6295530" y="5432570"/>
                <a:ext cx="865872" cy="0"/>
              </a:xfrm>
              <a:custGeom>
                <a:avLst/>
                <a:gdLst/>
                <a:ahLst/>
                <a:cxnLst/>
                <a:rect l="0" t="0" r="0" b="0"/>
                <a:pathLst>
                  <a:path w="865872" fill="none">
                    <a:moveTo>
                      <a:pt x="0" y="0"/>
                    </a:moveTo>
                    <a:lnTo>
                      <a:pt x="865872" y="0"/>
                    </a:lnTo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252" name="Freeform 1251"/>
              <p:cNvSpPr/>
              <p:nvPr/>
            </p:nvSpPr>
            <p:spPr>
              <a:xfrm>
                <a:off x="6054536" y="5478004"/>
                <a:ext cx="1347856" cy="775000"/>
              </a:xfrm>
              <a:custGeom>
                <a:avLst/>
                <a:gdLst/>
                <a:ahLst/>
                <a:cxnLst/>
                <a:rect l="0" t="0" r="0" b="0"/>
                <a:pathLst>
                  <a:path w="1347856" h="775000">
                    <a:moveTo>
                      <a:pt x="387500" y="775000"/>
                    </a:moveTo>
                    <a:lnTo>
                      <a:pt x="960352" y="775000"/>
                    </a:lnTo>
                    <a:arcTo wR="387500" hR="387500" stAng="5400000" swAng="-10799999"/>
                    <a:lnTo>
                      <a:pt x="387500" y="0"/>
                    </a:lnTo>
                    <a:arcTo wR="387500" hR="387500" stAng="-5400000" swAng="-10799999"/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880" name="Text 1880"/>
              <p:cNvSpPr txBox="1"/>
              <p:nvPr/>
            </p:nvSpPr>
            <p:spPr>
              <a:xfrm>
                <a:off x="6054536" y="5478004"/>
                <a:ext cx="1347856" cy="775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1922, 1934, 1946, 1958, 1970, 1982, 1994, 2006, 2018</a:t>
                </a:r>
              </a:p>
            </p:txBody>
          </p:sp>
        </p:grpSp>
        <p:grpSp>
          <p:nvGrpSpPr>
            <p:cNvPr id="1254" name="Oval callout"/>
            <p:cNvGrpSpPr/>
            <p:nvPr/>
          </p:nvGrpSpPr>
          <p:grpSpPr>
            <a:xfrm>
              <a:off x="7490393" y="5478004"/>
              <a:ext cx="1347856" cy="775000"/>
              <a:chOff x="7490393" y="5478004"/>
              <a:chExt cx="1347856" cy="775000"/>
            </a:xfrm>
          </p:grpSpPr>
          <p:sp>
            <p:nvSpPr>
              <p:cNvPr id="1255" name="Freeform 1254"/>
              <p:cNvSpPr/>
              <p:nvPr/>
            </p:nvSpPr>
            <p:spPr>
              <a:xfrm rot="-5400000">
                <a:off x="7731386" y="5432570"/>
                <a:ext cx="865872" cy="0"/>
              </a:xfrm>
              <a:custGeom>
                <a:avLst/>
                <a:gdLst/>
                <a:ahLst/>
                <a:cxnLst/>
                <a:rect l="0" t="0" r="0" b="0"/>
                <a:pathLst>
                  <a:path w="865872" fill="none">
                    <a:moveTo>
                      <a:pt x="0" y="0"/>
                    </a:moveTo>
                    <a:lnTo>
                      <a:pt x="865872" y="0"/>
                    </a:lnTo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256" name="Freeform 1255"/>
              <p:cNvSpPr/>
              <p:nvPr/>
            </p:nvSpPr>
            <p:spPr>
              <a:xfrm>
                <a:off x="7490393" y="5478004"/>
                <a:ext cx="1347856" cy="775000"/>
              </a:xfrm>
              <a:custGeom>
                <a:avLst/>
                <a:gdLst/>
                <a:ahLst/>
                <a:cxnLst/>
                <a:rect l="0" t="0" r="0" b="0"/>
                <a:pathLst>
                  <a:path w="1347856" h="775000">
                    <a:moveTo>
                      <a:pt x="387500" y="775000"/>
                    </a:moveTo>
                    <a:lnTo>
                      <a:pt x="960352" y="775000"/>
                    </a:lnTo>
                    <a:arcTo wR="387500" hR="387500" stAng="5400000" swAng="-10799999"/>
                    <a:lnTo>
                      <a:pt x="387500" y="0"/>
                    </a:lnTo>
                    <a:arcTo wR="387500" hR="387500" stAng="-5400000" swAng="-10799999"/>
                    <a:close/>
                  </a:path>
                </a:pathLst>
              </a:custGeom>
              <a:solidFill>
                <a:srgbClr val="CDDDF1"/>
              </a:solidFill>
              <a:ln w="3200" cap="flat">
                <a:solidFill>
                  <a:srgbClr val="000000"/>
                </a:solidFill>
                <a:bevel/>
              </a:ln>
            </p:spPr>
          </p:sp>
          <p:sp>
            <p:nvSpPr>
              <p:cNvPr id="1881" name="Text 1881"/>
              <p:cNvSpPr txBox="1"/>
              <p:nvPr/>
            </p:nvSpPr>
            <p:spPr>
              <a:xfrm>
                <a:off x="7490393" y="5478004"/>
                <a:ext cx="1347856" cy="775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236EA1"/>
                    </a:solidFill>
                    <a:latin typeface="Arial"/>
                  </a:rPr>
                  <a:t>1923, 1935, 1947, 1959, 1971, 1983, 1995, 2007, 2019</a:t>
                </a:r>
              </a:p>
            </p:txBody>
          </p:sp>
        </p:grpSp>
        <p:grpSp>
          <p:nvGrpSpPr>
            <p:cNvPr id="1261" name="Group 1260"/>
            <p:cNvGrpSpPr/>
            <p:nvPr/>
          </p:nvGrpSpPr>
          <p:grpSpPr>
            <a:xfrm>
              <a:off x="3182866" y="3716999"/>
              <a:ext cx="1269856" cy="1054864"/>
              <a:chOff x="3182866" y="3716999"/>
              <a:chExt cx="1269856" cy="1054864"/>
            </a:xfrm>
          </p:grpSpPr>
          <p:sp>
            <p:nvSpPr>
              <p:cNvPr id="1262" name="Freeform 1261"/>
              <p:cNvSpPr/>
              <p:nvPr/>
            </p:nvSpPr>
            <p:spPr>
              <a:xfrm>
                <a:off x="3182866" y="4128448"/>
                <a:ext cx="576798" cy="505354"/>
              </a:xfrm>
              <a:custGeom>
                <a:avLst/>
                <a:gdLst/>
                <a:ahLst/>
                <a:cxnLst/>
                <a:rect l="0" t="0" r="0" b="0"/>
                <a:pathLst>
                  <a:path w="576798" h="505354">
                    <a:moveTo>
                      <a:pt x="246213" y="0"/>
                    </a:moveTo>
                    <a:cubicBezTo>
                      <a:pt x="25312" y="34406"/>
                      <a:pt x="-24946" y="176998"/>
                      <a:pt x="10117" y="333615"/>
                    </a:cubicBezTo>
                    <a:cubicBezTo>
                      <a:pt x="48515" y="505354"/>
                      <a:pt x="295199" y="548652"/>
                      <a:pt x="392311" y="462182"/>
                    </a:cubicBezTo>
                    <a:cubicBezTo>
                      <a:pt x="562954" y="310239"/>
                      <a:pt x="589838" y="349978"/>
                      <a:pt x="572305" y="323096"/>
                    </a:cubicBezTo>
                    <a:cubicBezTo>
                      <a:pt x="554773" y="296214"/>
                      <a:pt x="451919" y="362834"/>
                      <a:pt x="377117" y="437637"/>
                    </a:cubicBezTo>
                    <a:cubicBezTo>
                      <a:pt x="302314" y="512438"/>
                      <a:pt x="91932" y="477375"/>
                      <a:pt x="53362" y="326602"/>
                    </a:cubicBezTo>
                    <a:cubicBezTo>
                      <a:pt x="11481" y="162885"/>
                      <a:pt x="100114" y="57782"/>
                      <a:pt x="246213" y="68301"/>
                    </a:cubicBezTo>
                    <a:lnTo>
                      <a:pt x="246213" y="0"/>
                    </a:lnTo>
                    <a:close/>
                  </a:path>
                </a:pathLst>
              </a:custGeom>
              <a:solidFill>
                <a:srgbClr val="B58B60"/>
              </a:solidFill>
              <a:ln w="8000" cap="flat">
                <a:solidFill>
                  <a:srgbClr val="B58B60"/>
                </a:solidFill>
                <a:bevel/>
              </a:ln>
            </p:spPr>
          </p:sp>
          <p:sp>
            <p:nvSpPr>
              <p:cNvPr id="1263" name="Freeform 1262"/>
              <p:cNvSpPr/>
              <p:nvPr/>
            </p:nvSpPr>
            <p:spPr>
              <a:xfrm>
                <a:off x="3208946" y="3878291"/>
                <a:ext cx="1243776" cy="893576"/>
              </a:xfrm>
              <a:custGeom>
                <a:avLst/>
                <a:gdLst/>
                <a:ahLst/>
                <a:cxnLst/>
                <a:rect l="0" t="0" r="0" b="0"/>
                <a:pathLst>
                  <a:path w="1243776" h="893576">
                    <a:moveTo>
                      <a:pt x="721872" y="1315"/>
                    </a:moveTo>
                    <a:cubicBezTo>
                      <a:pt x="636222" y="21820"/>
                      <a:pt x="638559" y="49637"/>
                      <a:pt x="541551" y="66000"/>
                    </a:cubicBezTo>
                    <a:cubicBezTo>
                      <a:pt x="444542" y="82363"/>
                      <a:pt x="270625" y="231267"/>
                      <a:pt x="221536" y="245292"/>
                    </a:cubicBezTo>
                    <a:cubicBezTo>
                      <a:pt x="172448" y="259318"/>
                      <a:pt x="255198" y="483725"/>
                      <a:pt x="235561" y="525801"/>
                    </a:cubicBezTo>
                    <a:cubicBezTo>
                      <a:pt x="215926" y="567876"/>
                      <a:pt x="130371" y="579098"/>
                      <a:pt x="79222" y="682206"/>
                    </a:cubicBezTo>
                    <a:cubicBezTo>
                      <a:pt x="61646" y="706727"/>
                      <a:pt x="0" y="734778"/>
                      <a:pt x="0" y="754415"/>
                    </a:cubicBezTo>
                    <a:cubicBezTo>
                      <a:pt x="0" y="774051"/>
                      <a:pt x="-2871" y="786674"/>
                      <a:pt x="53932" y="808416"/>
                    </a:cubicBezTo>
                    <a:cubicBezTo>
                      <a:pt x="110735" y="830152"/>
                      <a:pt x="149408" y="902128"/>
                      <a:pt x="158422" y="884848"/>
                    </a:cubicBezTo>
                    <a:cubicBezTo>
                      <a:pt x="164033" y="874096"/>
                      <a:pt x="148137" y="841368"/>
                      <a:pt x="140190" y="820336"/>
                    </a:cubicBezTo>
                    <a:cubicBezTo>
                      <a:pt x="163098" y="839032"/>
                      <a:pt x="163098" y="887192"/>
                      <a:pt x="179459" y="893576"/>
                    </a:cubicBezTo>
                    <a:cubicBezTo>
                      <a:pt x="195823" y="895600"/>
                      <a:pt x="197693" y="880648"/>
                      <a:pt x="197693" y="880648"/>
                    </a:cubicBezTo>
                    <a:cubicBezTo>
                      <a:pt x="197693" y="880648"/>
                      <a:pt x="213588" y="893576"/>
                      <a:pt x="220601" y="880648"/>
                    </a:cubicBezTo>
                    <a:cubicBezTo>
                      <a:pt x="220601" y="880648"/>
                      <a:pt x="211251" y="795087"/>
                      <a:pt x="209850" y="790880"/>
                    </a:cubicBezTo>
                    <a:cubicBezTo>
                      <a:pt x="208446" y="786674"/>
                      <a:pt x="118216" y="758155"/>
                      <a:pt x="131306" y="752077"/>
                    </a:cubicBezTo>
                    <a:cubicBezTo>
                      <a:pt x="144396" y="746001"/>
                      <a:pt x="171513" y="706261"/>
                      <a:pt x="215926" y="682886"/>
                    </a:cubicBezTo>
                    <a:cubicBezTo>
                      <a:pt x="260340" y="659509"/>
                      <a:pt x="338883" y="636134"/>
                      <a:pt x="352441" y="600602"/>
                    </a:cubicBezTo>
                    <a:cubicBezTo>
                      <a:pt x="365999" y="565073"/>
                      <a:pt x="379089" y="437674"/>
                      <a:pt x="379089" y="437674"/>
                    </a:cubicBezTo>
                    <a:cubicBezTo>
                      <a:pt x="379089" y="437674"/>
                      <a:pt x="396621" y="455206"/>
                      <a:pt x="396621" y="470985"/>
                    </a:cubicBezTo>
                    <a:cubicBezTo>
                      <a:pt x="396621" y="486763"/>
                      <a:pt x="403633" y="473322"/>
                      <a:pt x="403633" y="473322"/>
                    </a:cubicBezTo>
                    <a:cubicBezTo>
                      <a:pt x="403633" y="473322"/>
                      <a:pt x="418242" y="489100"/>
                      <a:pt x="422919" y="489100"/>
                    </a:cubicBezTo>
                    <a:cubicBezTo>
                      <a:pt x="427594" y="489100"/>
                      <a:pt x="427009" y="483841"/>
                      <a:pt x="427009" y="483841"/>
                    </a:cubicBezTo>
                    <a:cubicBezTo>
                      <a:pt x="427009" y="483841"/>
                      <a:pt x="458568" y="501958"/>
                      <a:pt x="475514" y="500205"/>
                    </a:cubicBezTo>
                    <a:cubicBezTo>
                      <a:pt x="492462" y="498451"/>
                      <a:pt x="492462" y="498451"/>
                      <a:pt x="492462" y="498451"/>
                    </a:cubicBezTo>
                    <a:cubicBezTo>
                      <a:pt x="492462" y="498451"/>
                      <a:pt x="483331" y="500205"/>
                      <a:pt x="483331" y="503711"/>
                    </a:cubicBezTo>
                    <a:cubicBezTo>
                      <a:pt x="483331" y="507218"/>
                      <a:pt x="504734" y="493776"/>
                      <a:pt x="511163" y="511307"/>
                    </a:cubicBezTo>
                    <a:cubicBezTo>
                      <a:pt x="517590" y="528839"/>
                      <a:pt x="435190" y="655068"/>
                      <a:pt x="431101" y="686042"/>
                    </a:cubicBezTo>
                    <a:cubicBezTo>
                      <a:pt x="427009" y="717013"/>
                      <a:pt x="432269" y="745650"/>
                      <a:pt x="459151" y="731038"/>
                    </a:cubicBezTo>
                    <a:cubicBezTo>
                      <a:pt x="486033" y="716430"/>
                      <a:pt x="549147" y="728702"/>
                      <a:pt x="583627" y="729870"/>
                    </a:cubicBezTo>
                    <a:cubicBezTo>
                      <a:pt x="618052" y="731038"/>
                      <a:pt x="636222" y="717013"/>
                      <a:pt x="623950" y="710000"/>
                    </a:cubicBezTo>
                    <a:cubicBezTo>
                      <a:pt x="611678" y="702987"/>
                      <a:pt x="564926" y="694222"/>
                      <a:pt x="574278" y="691302"/>
                    </a:cubicBezTo>
                    <a:cubicBezTo>
                      <a:pt x="583627" y="688378"/>
                      <a:pt x="642299" y="673066"/>
                      <a:pt x="661938" y="696561"/>
                    </a:cubicBezTo>
                    <a:cubicBezTo>
                      <a:pt x="690726" y="731006"/>
                      <a:pt x="700615" y="724790"/>
                      <a:pt x="707519" y="717482"/>
                    </a:cubicBezTo>
                    <a:cubicBezTo>
                      <a:pt x="711492" y="713274"/>
                      <a:pt x="704598" y="696561"/>
                      <a:pt x="704598" y="696561"/>
                    </a:cubicBezTo>
                    <a:cubicBezTo>
                      <a:pt x="704598" y="696561"/>
                      <a:pt x="719330" y="690596"/>
                      <a:pt x="707753" y="674471"/>
                    </a:cubicBezTo>
                    <a:cubicBezTo>
                      <a:pt x="694661" y="656238"/>
                      <a:pt x="675962" y="626785"/>
                      <a:pt x="642359" y="634322"/>
                    </a:cubicBezTo>
                    <a:cubicBezTo>
                      <a:pt x="602678" y="643223"/>
                      <a:pt x="565511" y="654484"/>
                      <a:pt x="575446" y="638706"/>
                    </a:cubicBezTo>
                    <a:cubicBezTo>
                      <a:pt x="585381" y="622927"/>
                      <a:pt x="589470" y="590201"/>
                      <a:pt x="640313" y="537605"/>
                    </a:cubicBezTo>
                    <a:lnTo>
                      <a:pt x="664273" y="497282"/>
                    </a:lnTo>
                    <a:cubicBezTo>
                      <a:pt x="664273" y="497282"/>
                      <a:pt x="704947" y="531410"/>
                      <a:pt x="718973" y="560397"/>
                    </a:cubicBezTo>
                    <a:cubicBezTo>
                      <a:pt x="732999" y="589382"/>
                      <a:pt x="751698" y="605746"/>
                      <a:pt x="761516" y="620706"/>
                    </a:cubicBezTo>
                    <a:cubicBezTo>
                      <a:pt x="771336" y="635666"/>
                      <a:pt x="779282" y="666990"/>
                      <a:pt x="817152" y="674002"/>
                    </a:cubicBezTo>
                    <a:cubicBezTo>
                      <a:pt x="855016" y="681015"/>
                      <a:pt x="871384" y="689898"/>
                      <a:pt x="881200" y="713274"/>
                    </a:cubicBezTo>
                    <a:cubicBezTo>
                      <a:pt x="891016" y="736648"/>
                      <a:pt x="899904" y="742727"/>
                      <a:pt x="904576" y="733843"/>
                    </a:cubicBezTo>
                    <a:cubicBezTo>
                      <a:pt x="909248" y="724962"/>
                      <a:pt x="896632" y="681015"/>
                      <a:pt x="896632" y="681015"/>
                    </a:cubicBezTo>
                    <a:cubicBezTo>
                      <a:pt x="896632" y="681015"/>
                      <a:pt x="923744" y="740856"/>
                      <a:pt x="932160" y="742259"/>
                    </a:cubicBezTo>
                    <a:cubicBezTo>
                      <a:pt x="940576" y="743661"/>
                      <a:pt x="948056" y="733843"/>
                      <a:pt x="948056" y="733843"/>
                    </a:cubicBezTo>
                    <a:cubicBezTo>
                      <a:pt x="948056" y="733843"/>
                      <a:pt x="961184" y="738986"/>
                      <a:pt x="961184" y="714676"/>
                    </a:cubicBezTo>
                    <a:cubicBezTo>
                      <a:pt x="969096" y="717950"/>
                      <a:pt x="967760" y="673534"/>
                      <a:pt x="961184" y="654367"/>
                    </a:cubicBezTo>
                    <a:cubicBezTo>
                      <a:pt x="954600" y="635199"/>
                      <a:pt x="945248" y="633329"/>
                      <a:pt x="933096" y="629121"/>
                    </a:cubicBezTo>
                    <a:cubicBezTo>
                      <a:pt x="920936" y="624914"/>
                      <a:pt x="857824" y="598265"/>
                      <a:pt x="840528" y="582838"/>
                    </a:cubicBezTo>
                    <a:cubicBezTo>
                      <a:pt x="823232" y="567409"/>
                      <a:pt x="810608" y="566007"/>
                      <a:pt x="783490" y="491672"/>
                    </a:cubicBezTo>
                    <a:cubicBezTo>
                      <a:pt x="756374" y="417337"/>
                      <a:pt x="747958" y="397234"/>
                      <a:pt x="727854" y="359833"/>
                    </a:cubicBezTo>
                    <a:lnTo>
                      <a:pt x="717102" y="338326"/>
                    </a:lnTo>
                    <a:cubicBezTo>
                      <a:pt x="717102" y="338326"/>
                      <a:pt x="776770" y="319627"/>
                      <a:pt x="803072" y="295959"/>
                    </a:cubicBezTo>
                    <a:cubicBezTo>
                      <a:pt x="824984" y="334530"/>
                      <a:pt x="829368" y="407286"/>
                      <a:pt x="823232" y="420435"/>
                    </a:cubicBezTo>
                    <a:lnTo>
                      <a:pt x="836376" y="413422"/>
                    </a:lnTo>
                    <a:lnTo>
                      <a:pt x="836376" y="439720"/>
                    </a:lnTo>
                    <a:lnTo>
                      <a:pt x="843392" y="437090"/>
                    </a:lnTo>
                    <a:cubicBezTo>
                      <a:pt x="843392" y="437090"/>
                      <a:pt x="851280" y="485302"/>
                      <a:pt x="860920" y="485302"/>
                    </a:cubicBezTo>
                    <a:cubicBezTo>
                      <a:pt x="870568" y="485302"/>
                      <a:pt x="856104" y="479605"/>
                      <a:pt x="862680" y="473030"/>
                    </a:cubicBezTo>
                    <a:cubicBezTo>
                      <a:pt x="869248" y="466456"/>
                      <a:pt x="1019584" y="682535"/>
                      <a:pt x="1021336" y="690425"/>
                    </a:cubicBezTo>
                    <a:cubicBezTo>
                      <a:pt x="1023088" y="698314"/>
                      <a:pt x="1014328" y="730747"/>
                      <a:pt x="1029232" y="745650"/>
                    </a:cubicBezTo>
                    <a:cubicBezTo>
                      <a:pt x="1044128" y="760551"/>
                      <a:pt x="1113384" y="804384"/>
                      <a:pt x="1121272" y="790356"/>
                    </a:cubicBezTo>
                    <a:cubicBezTo>
                      <a:pt x="1129160" y="776330"/>
                      <a:pt x="1073936" y="747402"/>
                      <a:pt x="1086208" y="742143"/>
                    </a:cubicBezTo>
                    <a:cubicBezTo>
                      <a:pt x="1098480" y="736883"/>
                      <a:pt x="1130040" y="736006"/>
                      <a:pt x="1167728" y="757045"/>
                    </a:cubicBezTo>
                    <a:cubicBezTo>
                      <a:pt x="1205424" y="778083"/>
                      <a:pt x="1215064" y="778083"/>
                      <a:pt x="1215064" y="767564"/>
                    </a:cubicBezTo>
                    <a:cubicBezTo>
                      <a:pt x="1215064" y="757045"/>
                      <a:pt x="1211560" y="757045"/>
                      <a:pt x="1211560" y="757045"/>
                    </a:cubicBezTo>
                    <a:cubicBezTo>
                      <a:pt x="1211560" y="757045"/>
                      <a:pt x="1234640" y="773583"/>
                      <a:pt x="1236104" y="747402"/>
                    </a:cubicBezTo>
                    <a:cubicBezTo>
                      <a:pt x="1236104" y="747402"/>
                      <a:pt x="1251000" y="745532"/>
                      <a:pt x="1239320" y="729170"/>
                    </a:cubicBezTo>
                    <a:cubicBezTo>
                      <a:pt x="1239320" y="729170"/>
                      <a:pt x="1240488" y="722858"/>
                      <a:pt x="1229496" y="711871"/>
                    </a:cubicBezTo>
                    <a:cubicBezTo>
                      <a:pt x="1218512" y="700885"/>
                      <a:pt x="1214536" y="689898"/>
                      <a:pt x="1195600" y="685458"/>
                    </a:cubicBezTo>
                    <a:cubicBezTo>
                      <a:pt x="1176672" y="681016"/>
                      <a:pt x="1118696" y="668393"/>
                      <a:pt x="1098592" y="653433"/>
                    </a:cubicBezTo>
                    <a:cubicBezTo>
                      <a:pt x="1078488" y="638472"/>
                      <a:pt x="1064960" y="613150"/>
                      <a:pt x="1014912" y="521594"/>
                    </a:cubicBezTo>
                    <a:cubicBezTo>
                      <a:pt x="976576" y="451466"/>
                      <a:pt x="995272" y="441182"/>
                      <a:pt x="951328" y="357028"/>
                    </a:cubicBezTo>
                    <a:cubicBezTo>
                      <a:pt x="953200" y="240150"/>
                      <a:pt x="946648" y="218644"/>
                      <a:pt x="946184" y="217242"/>
                    </a:cubicBezTo>
                    <a:lnTo>
                      <a:pt x="937184" y="194275"/>
                    </a:lnTo>
                    <a:cubicBezTo>
                      <a:pt x="937184" y="194275"/>
                      <a:pt x="961728" y="129407"/>
                      <a:pt x="887216" y="61033"/>
                    </a:cubicBezTo>
                    <a:cubicBezTo>
                      <a:pt x="812712" y="-7341"/>
                      <a:pt x="721872" y="-1204"/>
                      <a:pt x="721872" y="1315"/>
                    </a:cubicBezTo>
                    <a:close/>
                  </a:path>
                </a:pathLst>
              </a:custGeom>
              <a:solidFill>
                <a:srgbClr val="B58B60"/>
              </a:solidFill>
              <a:ln w="8000" cap="flat">
                <a:solidFill>
                  <a:srgbClr val="B58B60"/>
                </a:solidFill>
                <a:bevel/>
              </a:ln>
            </p:spPr>
          </p:sp>
          <p:sp>
            <p:nvSpPr>
              <p:cNvPr id="1264" name="Freeform 1263"/>
              <p:cNvSpPr/>
              <p:nvPr/>
            </p:nvSpPr>
            <p:spPr>
              <a:xfrm>
                <a:off x="3923259" y="3881469"/>
                <a:ext cx="186605" cy="123818"/>
              </a:xfrm>
              <a:custGeom>
                <a:avLst/>
                <a:gdLst/>
                <a:ahLst/>
                <a:cxnLst/>
                <a:rect l="0" t="0" r="0" b="0"/>
                <a:pathLst>
                  <a:path w="186605" h="123818">
                    <a:moveTo>
                      <a:pt x="186605" y="71471"/>
                    </a:moveTo>
                    <a:cubicBezTo>
                      <a:pt x="57022" y="190687"/>
                      <a:pt x="13076" y="0"/>
                      <a:pt x="0" y="0"/>
                    </a:cubicBezTo>
                    <a:cubicBezTo>
                      <a:pt x="58425" y="140663"/>
                      <a:pt x="101904" y="157494"/>
                      <a:pt x="186605" y="71471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65" name="Freeform 1264"/>
              <p:cNvSpPr/>
              <p:nvPr/>
            </p:nvSpPr>
            <p:spPr>
              <a:xfrm>
                <a:off x="3897835" y="3717000"/>
                <a:ext cx="307356" cy="243692"/>
              </a:xfrm>
              <a:custGeom>
                <a:avLst/>
                <a:gdLst/>
                <a:ahLst/>
                <a:cxnLst/>
                <a:rect l="0" t="0" r="0" b="0"/>
                <a:pathLst>
                  <a:path w="307356" h="243692">
                    <a:moveTo>
                      <a:pt x="266412" y="63078"/>
                    </a:moveTo>
                    <a:cubicBezTo>
                      <a:pt x="257062" y="60740"/>
                      <a:pt x="255309" y="47299"/>
                      <a:pt x="259984" y="44377"/>
                    </a:cubicBezTo>
                    <a:cubicBezTo>
                      <a:pt x="255309" y="44377"/>
                      <a:pt x="238361" y="35027"/>
                      <a:pt x="225504" y="19833"/>
                    </a:cubicBezTo>
                    <a:cubicBezTo>
                      <a:pt x="212647" y="4639"/>
                      <a:pt x="199791" y="3470"/>
                      <a:pt x="199791" y="3470"/>
                    </a:cubicBezTo>
                    <a:cubicBezTo>
                      <a:pt x="199791" y="3470"/>
                      <a:pt x="205050" y="6976"/>
                      <a:pt x="199791" y="8145"/>
                    </a:cubicBezTo>
                    <a:cubicBezTo>
                      <a:pt x="195700" y="1717"/>
                      <a:pt x="174770" y="5223"/>
                      <a:pt x="160636" y="5223"/>
                    </a:cubicBezTo>
                    <a:cubicBezTo>
                      <a:pt x="150702" y="5223"/>
                      <a:pt x="140182" y="1717"/>
                      <a:pt x="140182" y="1717"/>
                    </a:cubicBezTo>
                    <a:cubicBezTo>
                      <a:pt x="140182" y="1717"/>
                      <a:pt x="144858" y="2301"/>
                      <a:pt x="140182" y="6976"/>
                    </a:cubicBezTo>
                    <a:cubicBezTo>
                      <a:pt x="136676" y="1132"/>
                      <a:pt x="122650" y="0"/>
                      <a:pt x="122650" y="0"/>
                    </a:cubicBezTo>
                    <a:cubicBezTo>
                      <a:pt x="122650" y="0"/>
                      <a:pt x="124403" y="5223"/>
                      <a:pt x="122650" y="8218"/>
                    </a:cubicBezTo>
                    <a:cubicBezTo>
                      <a:pt x="88170" y="11651"/>
                      <a:pt x="81122" y="28051"/>
                      <a:pt x="75899" y="33274"/>
                    </a:cubicBezTo>
                    <a:cubicBezTo>
                      <a:pt x="70676" y="38497"/>
                      <a:pt x="67717" y="35027"/>
                      <a:pt x="68886" y="28051"/>
                    </a:cubicBezTo>
                    <a:cubicBezTo>
                      <a:pt x="57782" y="36196"/>
                      <a:pt x="63626" y="44962"/>
                      <a:pt x="58951" y="44962"/>
                    </a:cubicBezTo>
                    <a:cubicBezTo>
                      <a:pt x="54276" y="44962"/>
                      <a:pt x="53691" y="39702"/>
                      <a:pt x="53691" y="39702"/>
                    </a:cubicBezTo>
                    <a:cubicBezTo>
                      <a:pt x="53691" y="39702"/>
                      <a:pt x="40250" y="49637"/>
                      <a:pt x="36160" y="74181"/>
                    </a:cubicBezTo>
                    <a:cubicBezTo>
                      <a:pt x="14537" y="50221"/>
                      <a:pt x="-10008" y="52559"/>
                      <a:pt x="4018" y="75350"/>
                    </a:cubicBezTo>
                    <a:cubicBezTo>
                      <a:pt x="18043" y="98142"/>
                      <a:pt x="21550" y="123854"/>
                      <a:pt x="23887" y="143140"/>
                    </a:cubicBezTo>
                    <a:cubicBezTo>
                      <a:pt x="26225" y="162425"/>
                      <a:pt x="30900" y="165931"/>
                      <a:pt x="30900" y="165931"/>
                    </a:cubicBezTo>
                    <a:cubicBezTo>
                      <a:pt x="30900" y="165931"/>
                      <a:pt x="25641" y="149568"/>
                      <a:pt x="32069" y="144893"/>
                    </a:cubicBezTo>
                    <a:cubicBezTo>
                      <a:pt x="38497" y="140218"/>
                      <a:pt x="30900" y="171190"/>
                      <a:pt x="36160" y="180030"/>
                    </a:cubicBezTo>
                    <a:cubicBezTo>
                      <a:pt x="37328" y="173528"/>
                      <a:pt x="39593" y="168926"/>
                      <a:pt x="42844" y="186714"/>
                    </a:cubicBezTo>
                    <a:cubicBezTo>
                      <a:pt x="46094" y="204501"/>
                      <a:pt x="113885" y="246577"/>
                      <a:pt x="150117" y="243692"/>
                    </a:cubicBezTo>
                    <a:cubicBezTo>
                      <a:pt x="186350" y="240734"/>
                      <a:pt x="217322" y="229630"/>
                      <a:pt x="231421" y="237227"/>
                    </a:cubicBezTo>
                    <a:cubicBezTo>
                      <a:pt x="239530" y="215604"/>
                      <a:pt x="235439" y="205670"/>
                      <a:pt x="235439" y="205670"/>
                    </a:cubicBezTo>
                    <a:cubicBezTo>
                      <a:pt x="235439" y="205670"/>
                      <a:pt x="246542" y="214436"/>
                      <a:pt x="243036" y="223786"/>
                    </a:cubicBezTo>
                    <a:cubicBezTo>
                      <a:pt x="252386" y="219111"/>
                      <a:pt x="249465" y="209761"/>
                      <a:pt x="249465" y="209761"/>
                    </a:cubicBezTo>
                    <a:cubicBezTo>
                      <a:pt x="249465" y="209761"/>
                      <a:pt x="257646" y="214436"/>
                      <a:pt x="259472" y="220864"/>
                    </a:cubicBezTo>
                    <a:cubicBezTo>
                      <a:pt x="282190" y="196319"/>
                      <a:pt x="276931" y="168853"/>
                      <a:pt x="276931" y="168853"/>
                    </a:cubicBezTo>
                    <a:cubicBezTo>
                      <a:pt x="276931" y="168853"/>
                      <a:pt x="293409" y="163018"/>
                      <a:pt x="295048" y="141386"/>
                    </a:cubicBezTo>
                    <a:cubicBezTo>
                      <a:pt x="297970" y="102817"/>
                      <a:pt x="305566" y="97557"/>
                      <a:pt x="307356" y="73597"/>
                    </a:cubicBezTo>
                    <a:cubicBezTo>
                      <a:pt x="309074" y="49637"/>
                      <a:pt x="279269" y="50221"/>
                      <a:pt x="266412" y="63078"/>
                    </a:cubicBezTo>
                    <a:close/>
                  </a:path>
                </a:pathLst>
              </a:custGeom>
              <a:solidFill>
                <a:srgbClr val="B58B60"/>
              </a:solidFill>
              <a:ln w="8000" cap="flat">
                <a:solidFill>
                  <a:srgbClr val="B58B60"/>
                </a:solidFill>
                <a:bevel/>
              </a:ln>
            </p:spPr>
          </p:sp>
          <p:sp>
            <p:nvSpPr>
              <p:cNvPr id="1266" name="Freeform 1265"/>
              <p:cNvSpPr/>
              <p:nvPr/>
            </p:nvSpPr>
            <p:spPr>
              <a:xfrm>
                <a:off x="3935863" y="3790415"/>
                <a:ext cx="189782" cy="184960"/>
              </a:xfrm>
              <a:custGeom>
                <a:avLst/>
                <a:gdLst/>
                <a:ahLst/>
                <a:cxnLst/>
                <a:rect l="0" t="0" r="0" b="0"/>
                <a:pathLst>
                  <a:path w="189782" h="184960">
                    <a:moveTo>
                      <a:pt x="38460" y="92480"/>
                    </a:moveTo>
                    <a:cubicBezTo>
                      <a:pt x="1644" y="82582"/>
                      <a:pt x="-12966" y="41674"/>
                      <a:pt x="13332" y="16546"/>
                    </a:cubicBezTo>
                    <a:cubicBezTo>
                      <a:pt x="39629" y="-8583"/>
                      <a:pt x="67096" y="14208"/>
                      <a:pt x="91056" y="14208"/>
                    </a:cubicBezTo>
                    <a:cubicBezTo>
                      <a:pt x="115016" y="14208"/>
                      <a:pt x="152418" y="-16180"/>
                      <a:pt x="176378" y="11870"/>
                    </a:cubicBezTo>
                    <a:cubicBezTo>
                      <a:pt x="200338" y="39921"/>
                      <a:pt x="193910" y="72647"/>
                      <a:pt x="142482" y="92480"/>
                    </a:cubicBezTo>
                    <a:cubicBezTo>
                      <a:pt x="143651" y="92480"/>
                      <a:pt x="167027" y="141606"/>
                      <a:pt x="150080" y="162643"/>
                    </a:cubicBezTo>
                    <a:cubicBezTo>
                      <a:pt x="129468" y="188230"/>
                      <a:pt x="77030" y="188356"/>
                      <a:pt x="54239" y="180175"/>
                    </a:cubicBezTo>
                    <a:cubicBezTo>
                      <a:pt x="31448" y="171994"/>
                      <a:pt x="10410" y="142774"/>
                      <a:pt x="38460" y="92480"/>
                    </a:cubicBezTo>
                    <a:close/>
                  </a:path>
                </a:pathLst>
              </a:custGeom>
              <a:solidFill>
                <a:srgbClr val="CEBCAA"/>
              </a:solidFill>
              <a:ln w="8000" cap="flat">
                <a:solidFill>
                  <a:srgbClr val="E35020">
                    <a:alpha val="0"/>
                  </a:srgbClr>
                </a:solidFill>
                <a:bevel/>
              </a:ln>
            </p:spPr>
          </p:sp>
          <p:sp>
            <p:nvSpPr>
              <p:cNvPr id="1267" name="Freeform 1266"/>
              <p:cNvSpPr/>
              <p:nvPr/>
            </p:nvSpPr>
            <p:spPr>
              <a:xfrm>
                <a:off x="3982644" y="3943817"/>
                <a:ext cx="103547" cy="56650"/>
              </a:xfrm>
              <a:custGeom>
                <a:avLst/>
                <a:gdLst/>
                <a:ahLst/>
                <a:cxnLst/>
                <a:rect l="0" t="0" r="0" b="0"/>
                <a:pathLst>
                  <a:path w="103547" h="56650">
                    <a:moveTo>
                      <a:pt x="438" y="23266"/>
                    </a:moveTo>
                    <a:cubicBezTo>
                      <a:pt x="-4237" y="38460"/>
                      <a:pt x="18858" y="58269"/>
                      <a:pt x="43684" y="56576"/>
                    </a:cubicBezTo>
                    <a:cubicBezTo>
                      <a:pt x="69397" y="54823"/>
                      <a:pt x="96863" y="37292"/>
                      <a:pt x="103292" y="9241"/>
                    </a:cubicBezTo>
                    <a:cubicBezTo>
                      <a:pt x="109720" y="-18810"/>
                      <a:pt x="-1899" y="25604"/>
                      <a:pt x="438" y="23266"/>
                    </a:cubicBezTo>
                    <a:close/>
                  </a:path>
                </a:pathLst>
              </a:custGeom>
              <a:solidFill>
                <a:srgbClr val="CEBCAA"/>
              </a:solidFill>
              <a:ln w="8000" cap="flat">
                <a:solidFill>
                  <a:srgbClr val="E35020">
                    <a:alpha val="0"/>
                  </a:srgbClr>
                </a:solidFill>
                <a:bevel/>
              </a:ln>
            </p:spPr>
          </p:sp>
          <p:sp>
            <p:nvSpPr>
              <p:cNvPr id="1268" name="Freeform 1267"/>
              <p:cNvSpPr/>
              <p:nvPr/>
            </p:nvSpPr>
            <p:spPr>
              <a:xfrm>
                <a:off x="3897836" y="3781868"/>
                <a:ext cx="28160" cy="60156"/>
              </a:xfrm>
              <a:custGeom>
                <a:avLst/>
                <a:gdLst/>
                <a:ahLst/>
                <a:cxnLst/>
                <a:rect l="0" t="0" r="0" b="0"/>
                <a:pathLst>
                  <a:path w="28160" h="60156">
                    <a:moveTo>
                      <a:pt x="26809" y="60156"/>
                    </a:moveTo>
                    <a:cubicBezTo>
                      <a:pt x="13368" y="5807"/>
                      <a:pt x="3433" y="18664"/>
                      <a:pt x="-73" y="0"/>
                    </a:cubicBezTo>
                    <a:cubicBezTo>
                      <a:pt x="19212" y="2301"/>
                      <a:pt x="32653" y="33858"/>
                      <a:pt x="26809" y="60156"/>
                    </a:cubicBezTo>
                    <a:close/>
                  </a:path>
                </a:pathLst>
              </a:custGeom>
              <a:solidFill>
                <a:srgbClr val="A07A54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69" name="Freeform 1268"/>
              <p:cNvSpPr/>
              <p:nvPr/>
            </p:nvSpPr>
            <p:spPr>
              <a:xfrm>
                <a:off x="4164864" y="3781648"/>
                <a:ext cx="34516" cy="91603"/>
              </a:xfrm>
              <a:custGeom>
                <a:avLst/>
                <a:gdLst/>
                <a:ahLst/>
                <a:cxnLst/>
                <a:rect l="0" t="0" r="0" b="0"/>
                <a:pathLst>
                  <a:path w="34516" h="91603">
                    <a:moveTo>
                      <a:pt x="-36" y="14208"/>
                    </a:moveTo>
                    <a:cubicBezTo>
                      <a:pt x="11067" y="-2739"/>
                      <a:pt x="32689" y="-5661"/>
                      <a:pt x="34443" y="10702"/>
                    </a:cubicBezTo>
                    <a:cubicBezTo>
                      <a:pt x="36196" y="27065"/>
                      <a:pt x="23924" y="57453"/>
                      <a:pt x="23924" y="76738"/>
                    </a:cubicBezTo>
                    <a:cubicBezTo>
                      <a:pt x="23924" y="96023"/>
                      <a:pt x="9229" y="94482"/>
                      <a:pt x="12236" y="84335"/>
                    </a:cubicBezTo>
                    <a:cubicBezTo>
                      <a:pt x="16911" y="68557"/>
                      <a:pt x="1111" y="67032"/>
                      <a:pt x="8729" y="47500"/>
                    </a:cubicBezTo>
                    <a:cubicBezTo>
                      <a:pt x="22170" y="13039"/>
                      <a:pt x="-36" y="12455"/>
                      <a:pt x="-36" y="14208"/>
                    </a:cubicBezTo>
                    <a:close/>
                  </a:path>
                </a:pathLst>
              </a:custGeom>
              <a:solidFill>
                <a:srgbClr val="A07A54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70" name="Freeform 1269"/>
              <p:cNvSpPr/>
              <p:nvPr/>
            </p:nvSpPr>
            <p:spPr>
              <a:xfrm>
                <a:off x="3762073" y="4107958"/>
                <a:ext cx="114724" cy="267688"/>
              </a:xfrm>
              <a:custGeom>
                <a:avLst/>
                <a:gdLst/>
                <a:ahLst/>
                <a:cxnLst/>
                <a:rect l="0" t="0" r="0" b="0"/>
                <a:pathLst>
                  <a:path w="114724" h="267688">
                    <a:moveTo>
                      <a:pt x="114724" y="267688"/>
                    </a:moveTo>
                    <a:cubicBezTo>
                      <a:pt x="84409" y="209322"/>
                      <a:pt x="22317" y="184631"/>
                      <a:pt x="9460" y="160086"/>
                    </a:cubicBezTo>
                    <a:cubicBezTo>
                      <a:pt x="-3397" y="135542"/>
                      <a:pt x="36342" y="1132"/>
                      <a:pt x="22317" y="0"/>
                    </a:cubicBezTo>
                    <a:cubicBezTo>
                      <a:pt x="23485" y="43209"/>
                      <a:pt x="-12747" y="141386"/>
                      <a:pt x="4785" y="164762"/>
                    </a:cubicBezTo>
                    <a:cubicBezTo>
                      <a:pt x="22317" y="188138"/>
                      <a:pt x="62055" y="197486"/>
                      <a:pt x="114724" y="267688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71" name="Freeform 1270"/>
              <p:cNvSpPr/>
              <p:nvPr/>
            </p:nvSpPr>
            <p:spPr>
              <a:xfrm>
                <a:off x="3336817" y="4169758"/>
                <a:ext cx="136091" cy="347238"/>
              </a:xfrm>
              <a:custGeom>
                <a:avLst/>
                <a:gdLst/>
                <a:ahLst/>
                <a:cxnLst/>
                <a:rect l="0" t="0" r="0" b="0"/>
                <a:pathLst>
                  <a:path w="136091" h="347238">
                    <a:moveTo>
                      <a:pt x="91093" y="1315"/>
                    </a:moveTo>
                    <a:cubicBezTo>
                      <a:pt x="135507" y="183609"/>
                      <a:pt x="149533" y="224517"/>
                      <a:pt x="103950" y="260748"/>
                    </a:cubicBezTo>
                    <a:cubicBezTo>
                      <a:pt x="58367" y="296981"/>
                      <a:pt x="18628" y="318018"/>
                      <a:pt x="0" y="347238"/>
                    </a:cubicBezTo>
                    <a:cubicBezTo>
                      <a:pt x="0" y="347238"/>
                      <a:pt x="41201" y="309233"/>
                      <a:pt x="109794" y="264254"/>
                    </a:cubicBezTo>
                    <a:cubicBezTo>
                      <a:pt x="181090" y="217503"/>
                      <a:pt x="85249" y="-20929"/>
                      <a:pt x="91093" y="1315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72" name="Freeform 1271"/>
              <p:cNvSpPr/>
              <p:nvPr/>
            </p:nvSpPr>
            <p:spPr>
              <a:xfrm>
                <a:off x="3599794" y="4316039"/>
                <a:ext cx="135542" cy="126228"/>
              </a:xfrm>
              <a:custGeom>
                <a:avLst/>
                <a:gdLst/>
                <a:ahLst/>
                <a:cxnLst/>
                <a:rect l="0" t="0" r="0" b="0"/>
                <a:pathLst>
                  <a:path w="135542" h="126228">
                    <a:moveTo>
                      <a:pt x="0" y="0"/>
                    </a:moveTo>
                    <a:cubicBezTo>
                      <a:pt x="5771" y="33237"/>
                      <a:pt x="135542" y="30315"/>
                      <a:pt x="130831" y="70054"/>
                    </a:cubicBezTo>
                    <a:cubicBezTo>
                      <a:pt x="126156" y="109793"/>
                      <a:pt x="112130" y="126228"/>
                      <a:pt x="112130" y="126228"/>
                    </a:cubicBezTo>
                    <a:cubicBezTo>
                      <a:pt x="112130" y="126228"/>
                      <a:pt x="127444" y="123235"/>
                      <a:pt x="135542" y="67716"/>
                    </a:cubicBezTo>
                    <a:cubicBezTo>
                      <a:pt x="141278" y="27978"/>
                      <a:pt x="44341" y="39665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73" name="Freeform 1272"/>
              <p:cNvSpPr/>
              <p:nvPr/>
            </p:nvSpPr>
            <p:spPr>
              <a:xfrm>
                <a:off x="3934652" y="4082208"/>
                <a:ext cx="124476" cy="124475"/>
              </a:xfrm>
              <a:custGeom>
                <a:avLst/>
                <a:gdLst/>
                <a:ahLst/>
                <a:cxnLst/>
                <a:rect l="0" t="0" r="0" b="0"/>
                <a:pathLst>
                  <a:path w="124476" h="124475">
                    <a:moveTo>
                      <a:pt x="124476" y="0"/>
                    </a:moveTo>
                    <a:cubicBezTo>
                      <a:pt x="46094" y="104022"/>
                      <a:pt x="-1242" y="125644"/>
                      <a:pt x="0" y="124475"/>
                    </a:cubicBezTo>
                    <a:cubicBezTo>
                      <a:pt x="0" y="124475"/>
                      <a:pt x="71807" y="102853"/>
                      <a:pt x="124476" y="0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74" name="Freeform 1273"/>
              <p:cNvSpPr/>
              <p:nvPr/>
            </p:nvSpPr>
            <p:spPr>
              <a:xfrm>
                <a:off x="4005329" y="3943159"/>
                <a:ext cx="3506" cy="31338"/>
              </a:xfrm>
              <a:custGeom>
                <a:avLst/>
                <a:gdLst/>
                <a:ahLst/>
                <a:cxnLst/>
                <a:rect l="0" t="0" r="0" b="0"/>
                <a:pathLst>
                  <a:path w="3506" h="31338">
                    <a:moveTo>
                      <a:pt x="3470" y="-37"/>
                    </a:moveTo>
                    <a:cubicBezTo>
                      <a:pt x="-1205" y="16794"/>
                      <a:pt x="3470" y="31287"/>
                      <a:pt x="3470" y="31287"/>
                    </a:cubicBezTo>
                    <a:cubicBezTo>
                      <a:pt x="3470" y="31287"/>
                      <a:pt x="-4478" y="22872"/>
                      <a:pt x="3470" y="-37"/>
                    </a:cubicBezTo>
                    <a:close/>
                  </a:path>
                </a:pathLst>
              </a:custGeom>
              <a:solidFill>
                <a:srgbClr val="000000">
                  <a:alpha val="35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75" name="Freeform 1274"/>
              <p:cNvSpPr/>
              <p:nvPr/>
            </p:nvSpPr>
            <p:spPr>
              <a:xfrm>
                <a:off x="3987139" y="3916532"/>
                <a:ext cx="54349" cy="28051"/>
              </a:xfrm>
              <a:custGeom>
                <a:avLst/>
                <a:gdLst/>
                <a:ahLst/>
                <a:cxnLst/>
                <a:rect l="0" t="0" r="0" b="0"/>
                <a:pathLst>
                  <a:path w="54349" h="28051">
                    <a:moveTo>
                      <a:pt x="52515" y="4617"/>
                    </a:moveTo>
                    <a:cubicBezTo>
                      <a:pt x="59996" y="9292"/>
                      <a:pt x="43165" y="10227"/>
                      <a:pt x="32879" y="12097"/>
                    </a:cubicBezTo>
                    <a:cubicBezTo>
                      <a:pt x="22594" y="13967"/>
                      <a:pt x="21659" y="27992"/>
                      <a:pt x="21659" y="27992"/>
                    </a:cubicBezTo>
                    <a:cubicBezTo>
                      <a:pt x="21659" y="28927"/>
                      <a:pt x="19322" y="17240"/>
                      <a:pt x="16984" y="13967"/>
                    </a:cubicBezTo>
                    <a:cubicBezTo>
                      <a:pt x="14646" y="10694"/>
                      <a:pt x="-2652" y="6487"/>
                      <a:pt x="153" y="-58"/>
                    </a:cubicBezTo>
                    <a:cubicBezTo>
                      <a:pt x="11841" y="-58"/>
                      <a:pt x="14179" y="8824"/>
                      <a:pt x="24464" y="6954"/>
                    </a:cubicBezTo>
                    <a:cubicBezTo>
                      <a:pt x="34750" y="5084"/>
                      <a:pt x="43632" y="-993"/>
                      <a:pt x="52515" y="4617"/>
                    </a:cubicBezTo>
                    <a:close/>
                  </a:path>
                </a:pathLst>
              </a:custGeom>
              <a:solidFill>
                <a:srgbClr val="595959"/>
              </a:solidFill>
              <a:ln w="8000" cap="flat">
                <a:solidFill>
                  <a:srgbClr val="7E7E7E">
                    <a:alpha val="0"/>
                  </a:srgbClr>
                </a:solidFill>
                <a:bevel/>
              </a:ln>
            </p:spPr>
          </p:sp>
          <p:sp>
            <p:nvSpPr>
              <p:cNvPr id="1276" name="Freeform 1275"/>
              <p:cNvSpPr/>
              <p:nvPr/>
            </p:nvSpPr>
            <p:spPr>
              <a:xfrm>
                <a:off x="3987361" y="3832818"/>
                <a:ext cx="16546" cy="83714"/>
              </a:xfrm>
              <a:custGeom>
                <a:avLst/>
                <a:gdLst/>
                <a:ahLst/>
                <a:cxnLst/>
                <a:rect l="0" t="0" r="0" b="0"/>
                <a:pathLst>
                  <a:path w="16546" h="83714">
                    <a:moveTo>
                      <a:pt x="-66" y="83714"/>
                    </a:moveTo>
                    <a:cubicBezTo>
                      <a:pt x="13492" y="70565"/>
                      <a:pt x="25180" y="22879"/>
                      <a:pt x="7882" y="0"/>
                    </a:cubicBezTo>
                    <a:cubicBezTo>
                      <a:pt x="21440" y="40644"/>
                      <a:pt x="12557" y="48592"/>
                      <a:pt x="-66" y="83714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77" name="Freeform 1276"/>
              <p:cNvSpPr/>
              <p:nvPr/>
            </p:nvSpPr>
            <p:spPr>
              <a:xfrm>
                <a:off x="4029542" y="3826245"/>
                <a:ext cx="22791" cy="97740"/>
              </a:xfrm>
              <a:custGeom>
                <a:avLst/>
                <a:gdLst/>
                <a:ahLst/>
                <a:cxnLst/>
                <a:rect l="0" t="0" r="0" b="0"/>
                <a:pathLst>
                  <a:path w="22791" h="97740">
                    <a:moveTo>
                      <a:pt x="11980" y="97740"/>
                    </a:moveTo>
                    <a:cubicBezTo>
                      <a:pt x="3565" y="86490"/>
                      <a:pt x="-15136" y="19636"/>
                      <a:pt x="22733" y="0"/>
                    </a:cubicBezTo>
                    <a:cubicBezTo>
                      <a:pt x="-4383" y="20571"/>
                      <a:pt x="-1111" y="57504"/>
                      <a:pt x="11980" y="97740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78" name="Freeform 1277"/>
              <p:cNvSpPr/>
              <p:nvPr/>
            </p:nvSpPr>
            <p:spPr>
              <a:xfrm>
                <a:off x="3956896" y="3853857"/>
                <a:ext cx="44487" cy="18299"/>
              </a:xfrm>
              <a:custGeom>
                <a:avLst/>
                <a:gdLst/>
                <a:ahLst/>
                <a:cxnLst/>
                <a:rect l="0" t="0" r="0" b="0"/>
                <a:pathLst>
                  <a:path w="44487" h="18299">
                    <a:moveTo>
                      <a:pt x="0" y="2308"/>
                    </a:moveTo>
                    <a:cubicBezTo>
                      <a:pt x="-2564" y="4880"/>
                      <a:pt x="32733" y="38307"/>
                      <a:pt x="44421" y="-29"/>
                    </a:cubicBezTo>
                    <a:lnTo>
                      <a:pt x="0" y="2308"/>
                    </a:ln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79" name="Freeform 1278"/>
              <p:cNvSpPr/>
              <p:nvPr/>
            </p:nvSpPr>
            <p:spPr>
              <a:xfrm>
                <a:off x="3957005" y="3838406"/>
                <a:ext cx="44377" cy="29256"/>
              </a:xfrm>
              <a:custGeom>
                <a:avLst/>
                <a:gdLst/>
                <a:ahLst/>
                <a:cxnLst/>
                <a:rect l="0" t="0" r="0" b="0"/>
                <a:pathLst>
                  <a:path w="44377" h="29256">
                    <a:moveTo>
                      <a:pt x="44312" y="15421"/>
                    </a:moveTo>
                    <a:cubicBezTo>
                      <a:pt x="35429" y="36459"/>
                      <a:pt x="8313" y="31316"/>
                      <a:pt x="-102" y="15421"/>
                    </a:cubicBezTo>
                    <a:cubicBezTo>
                      <a:pt x="10651" y="-7955"/>
                      <a:pt x="39169" y="-2345"/>
                      <a:pt x="44312" y="15421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280" name="Freeform 1279"/>
              <p:cNvSpPr/>
              <p:nvPr/>
            </p:nvSpPr>
            <p:spPr>
              <a:xfrm>
                <a:off x="3971031" y="3845968"/>
                <a:ext cx="6465" cy="5588"/>
              </a:xfrm>
              <a:custGeom>
                <a:avLst/>
                <a:gdLst/>
                <a:ahLst/>
                <a:cxnLst/>
                <a:rect l="0" t="0" r="0" b="0"/>
                <a:pathLst>
                  <a:path w="6465" h="5588">
                    <a:moveTo>
                      <a:pt x="-102" y="2717"/>
                    </a:moveTo>
                    <a:cubicBezTo>
                      <a:pt x="-102" y="1168"/>
                      <a:pt x="1363" y="-88"/>
                      <a:pt x="3170" y="-88"/>
                    </a:cubicBezTo>
                    <a:cubicBezTo>
                      <a:pt x="4978" y="-88"/>
                      <a:pt x="6443" y="1168"/>
                      <a:pt x="6443" y="2717"/>
                    </a:cubicBezTo>
                    <a:cubicBezTo>
                      <a:pt x="6443" y="4267"/>
                      <a:pt x="4978" y="5522"/>
                      <a:pt x="3170" y="5522"/>
                    </a:cubicBezTo>
                    <a:cubicBezTo>
                      <a:pt x="1363" y="5522"/>
                      <a:pt x="-102" y="4267"/>
                      <a:pt x="-102" y="27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8000" cap="flat">
                <a:solidFill>
                  <a:srgbClr val="FFFFFF"/>
                </a:solidFill>
                <a:bevel/>
              </a:ln>
            </p:spPr>
          </p:sp>
          <p:sp>
            <p:nvSpPr>
              <p:cNvPr id="1281" name="Freeform 1280"/>
              <p:cNvSpPr/>
              <p:nvPr/>
            </p:nvSpPr>
            <p:spPr>
              <a:xfrm>
                <a:off x="3974210" y="3846844"/>
                <a:ext cx="19504" cy="17093"/>
              </a:xfrm>
              <a:custGeom>
                <a:avLst/>
                <a:gdLst/>
                <a:ahLst/>
                <a:cxnLst/>
                <a:rect l="0" t="0" r="0" b="0"/>
                <a:pathLst>
                  <a:path w="19504" h="17093">
                    <a:moveTo>
                      <a:pt x="0" y="13996"/>
                    </a:moveTo>
                    <a:cubicBezTo>
                      <a:pt x="14953" y="12126"/>
                      <a:pt x="14486" y="-5172"/>
                      <a:pt x="18693" y="1373"/>
                    </a:cubicBezTo>
                    <a:cubicBezTo>
                      <a:pt x="22901" y="7918"/>
                      <a:pt x="10278" y="23814"/>
                      <a:pt x="0" y="13996"/>
                    </a:cubicBezTo>
                    <a:close/>
                  </a:path>
                </a:pathLst>
              </a:custGeom>
              <a:solidFill>
                <a:srgbClr val="FFBF28">
                  <a:alpha val="37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82" name="Freeform 1281"/>
              <p:cNvSpPr/>
              <p:nvPr/>
            </p:nvSpPr>
            <p:spPr>
              <a:xfrm>
                <a:off x="4040942" y="3852433"/>
                <a:ext cx="44487" cy="18299"/>
              </a:xfrm>
              <a:custGeom>
                <a:avLst/>
                <a:gdLst/>
                <a:ahLst/>
                <a:cxnLst/>
                <a:rect l="0" t="0" r="0" b="0"/>
                <a:pathLst>
                  <a:path w="44487" h="18299">
                    <a:moveTo>
                      <a:pt x="0" y="2308"/>
                    </a:moveTo>
                    <a:cubicBezTo>
                      <a:pt x="-2564" y="4880"/>
                      <a:pt x="32733" y="38307"/>
                      <a:pt x="44421" y="-29"/>
                    </a:cubicBezTo>
                    <a:lnTo>
                      <a:pt x="0" y="2308"/>
                    </a:ln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83" name="Freeform 1282"/>
              <p:cNvSpPr/>
              <p:nvPr/>
            </p:nvSpPr>
            <p:spPr>
              <a:xfrm>
                <a:off x="4041045" y="3836982"/>
                <a:ext cx="44377" cy="29256"/>
              </a:xfrm>
              <a:custGeom>
                <a:avLst/>
                <a:gdLst/>
                <a:ahLst/>
                <a:cxnLst/>
                <a:rect l="0" t="0" r="0" b="0"/>
                <a:pathLst>
                  <a:path w="44377" h="29256">
                    <a:moveTo>
                      <a:pt x="44312" y="15421"/>
                    </a:moveTo>
                    <a:cubicBezTo>
                      <a:pt x="35429" y="36459"/>
                      <a:pt x="8313" y="31316"/>
                      <a:pt x="-102" y="15421"/>
                    </a:cubicBezTo>
                    <a:cubicBezTo>
                      <a:pt x="10651" y="-7955"/>
                      <a:pt x="39169" y="-2345"/>
                      <a:pt x="44312" y="15421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284" name="Freeform 1283"/>
              <p:cNvSpPr/>
              <p:nvPr/>
            </p:nvSpPr>
            <p:spPr>
              <a:xfrm>
                <a:off x="4055073" y="3844543"/>
                <a:ext cx="6465" cy="5588"/>
              </a:xfrm>
              <a:custGeom>
                <a:avLst/>
                <a:gdLst/>
                <a:ahLst/>
                <a:cxnLst/>
                <a:rect l="0" t="0" r="0" b="0"/>
                <a:pathLst>
                  <a:path w="6465" h="5588">
                    <a:moveTo>
                      <a:pt x="-102" y="2717"/>
                    </a:moveTo>
                    <a:cubicBezTo>
                      <a:pt x="-102" y="1168"/>
                      <a:pt x="1363" y="-88"/>
                      <a:pt x="3170" y="-88"/>
                    </a:cubicBezTo>
                    <a:cubicBezTo>
                      <a:pt x="4978" y="-88"/>
                      <a:pt x="6443" y="1168"/>
                      <a:pt x="6443" y="2717"/>
                    </a:cubicBezTo>
                    <a:cubicBezTo>
                      <a:pt x="6443" y="4267"/>
                      <a:pt x="4978" y="5522"/>
                      <a:pt x="3170" y="5522"/>
                    </a:cubicBezTo>
                    <a:cubicBezTo>
                      <a:pt x="1363" y="5522"/>
                      <a:pt x="-102" y="4267"/>
                      <a:pt x="-102" y="27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8000" cap="flat">
                <a:solidFill>
                  <a:srgbClr val="FFFFFF"/>
                </a:solidFill>
                <a:bevel/>
              </a:ln>
            </p:spPr>
          </p:sp>
          <p:sp>
            <p:nvSpPr>
              <p:cNvPr id="1285" name="Freeform 1284"/>
              <p:cNvSpPr/>
              <p:nvPr/>
            </p:nvSpPr>
            <p:spPr>
              <a:xfrm>
                <a:off x="4058250" y="3845420"/>
                <a:ext cx="19504" cy="17093"/>
              </a:xfrm>
              <a:custGeom>
                <a:avLst/>
                <a:gdLst/>
                <a:ahLst/>
                <a:cxnLst/>
                <a:rect l="0" t="0" r="0" b="0"/>
                <a:pathLst>
                  <a:path w="19504" h="17093">
                    <a:moveTo>
                      <a:pt x="0" y="13996"/>
                    </a:moveTo>
                    <a:cubicBezTo>
                      <a:pt x="14953" y="12126"/>
                      <a:pt x="14486" y="-5172"/>
                      <a:pt x="18693" y="1373"/>
                    </a:cubicBezTo>
                    <a:cubicBezTo>
                      <a:pt x="22901" y="7918"/>
                      <a:pt x="10278" y="23814"/>
                      <a:pt x="0" y="13996"/>
                    </a:cubicBezTo>
                    <a:close/>
                  </a:path>
                </a:pathLst>
              </a:custGeom>
              <a:solidFill>
                <a:srgbClr val="FFBF28">
                  <a:alpha val="37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86" name="Freeform 1285"/>
              <p:cNvSpPr/>
              <p:nvPr/>
            </p:nvSpPr>
            <p:spPr>
              <a:xfrm>
                <a:off x="3935420" y="3805206"/>
                <a:ext cx="190330" cy="30461"/>
              </a:xfrm>
              <a:custGeom>
                <a:avLst/>
                <a:gdLst/>
                <a:ahLst/>
                <a:cxnLst/>
                <a:rect l="0" t="0" r="0" b="0"/>
                <a:pathLst>
                  <a:path w="190330" h="30461">
                    <a:moveTo>
                      <a:pt x="0" y="30388"/>
                    </a:moveTo>
                    <a:cubicBezTo>
                      <a:pt x="15232" y="293"/>
                      <a:pt x="56548" y="4208"/>
                      <a:pt x="76651" y="15428"/>
                    </a:cubicBezTo>
                    <a:cubicBezTo>
                      <a:pt x="96754" y="26648"/>
                      <a:pt x="116858" y="-2338"/>
                      <a:pt x="148649" y="3273"/>
                    </a:cubicBezTo>
                    <a:cubicBezTo>
                      <a:pt x="180440" y="8883"/>
                      <a:pt x="190330" y="23376"/>
                      <a:pt x="190330" y="23376"/>
                    </a:cubicBezTo>
                    <a:cubicBezTo>
                      <a:pt x="190330" y="23376"/>
                      <a:pt x="180286" y="4104"/>
                      <a:pt x="148649" y="468"/>
                    </a:cubicBezTo>
                    <a:cubicBezTo>
                      <a:pt x="107974" y="-4208"/>
                      <a:pt x="96559" y="21572"/>
                      <a:pt x="81794" y="14025"/>
                    </a:cubicBezTo>
                    <a:cubicBezTo>
                      <a:pt x="60755" y="3273"/>
                      <a:pt x="13068" y="-7480"/>
                      <a:pt x="0" y="30388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287" name="Freeform 1286"/>
              <p:cNvSpPr/>
              <p:nvPr/>
            </p:nvSpPr>
            <p:spPr>
              <a:xfrm>
                <a:off x="3983084" y="3952034"/>
                <a:ext cx="104314" cy="25640"/>
              </a:xfrm>
              <a:custGeom>
                <a:avLst/>
                <a:gdLst/>
                <a:ahLst/>
                <a:cxnLst/>
                <a:rect l="0" t="0" r="0" b="0"/>
                <a:pathLst>
                  <a:path w="104314" h="25640">
                    <a:moveTo>
                      <a:pt x="0" y="15048"/>
                    </a:moveTo>
                    <a:cubicBezTo>
                      <a:pt x="49089" y="38774"/>
                      <a:pt x="104314" y="-29"/>
                      <a:pt x="104314" y="-29"/>
                    </a:cubicBezTo>
                    <a:cubicBezTo>
                      <a:pt x="104314" y="-29"/>
                      <a:pt x="49088" y="45554"/>
                      <a:pt x="0" y="15048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882" name="Text 1882"/>
              <p:cNvSpPr txBox="1"/>
              <p:nvPr/>
            </p:nvSpPr>
            <p:spPr>
              <a:xfrm>
                <a:off x="3324782" y="4724999"/>
                <a:ext cx="952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猴 Monkey</a:t>
                </a:r>
              </a:p>
            </p:txBody>
          </p:sp>
        </p:grpSp>
        <p:grpSp>
          <p:nvGrpSpPr>
            <p:cNvPr id="1288" name="Group 1287"/>
            <p:cNvGrpSpPr/>
            <p:nvPr/>
          </p:nvGrpSpPr>
          <p:grpSpPr>
            <a:xfrm>
              <a:off x="4630608" y="3662377"/>
              <a:ext cx="1152000" cy="1128256"/>
              <a:chOff x="4630608" y="3662377"/>
              <a:chExt cx="1152000" cy="1128256"/>
            </a:xfrm>
          </p:grpSpPr>
          <p:sp>
            <p:nvSpPr>
              <p:cNvPr id="1289" name="Freeform 1288"/>
              <p:cNvSpPr/>
              <p:nvPr/>
            </p:nvSpPr>
            <p:spPr>
              <a:xfrm>
                <a:off x="4656858" y="3798378"/>
                <a:ext cx="98500" cy="80250"/>
              </a:xfrm>
              <a:custGeom>
                <a:avLst/>
                <a:gdLst/>
                <a:ahLst/>
                <a:cxnLst/>
                <a:rect l="0" t="0" r="0" b="0"/>
                <a:pathLst>
                  <a:path w="98500" h="80250">
                    <a:moveTo>
                      <a:pt x="38733" y="133"/>
                    </a:moveTo>
                    <a:cubicBezTo>
                      <a:pt x="21667" y="24667"/>
                      <a:pt x="-12467" y="40667"/>
                      <a:pt x="3533" y="59867"/>
                    </a:cubicBezTo>
                    <a:cubicBezTo>
                      <a:pt x="19533" y="79067"/>
                      <a:pt x="29983" y="80983"/>
                      <a:pt x="41933" y="74800"/>
                    </a:cubicBezTo>
                    <a:cubicBezTo>
                      <a:pt x="53883" y="68617"/>
                      <a:pt x="57934" y="89734"/>
                      <a:pt x="72867" y="74800"/>
                    </a:cubicBezTo>
                    <a:cubicBezTo>
                      <a:pt x="87800" y="59867"/>
                      <a:pt x="98500" y="28933"/>
                      <a:pt x="98500" y="28933"/>
                    </a:cubicBezTo>
                    <a:cubicBezTo>
                      <a:pt x="98500" y="28933"/>
                      <a:pt x="79800" y="16667"/>
                      <a:pt x="80334" y="14000"/>
                    </a:cubicBezTo>
                    <a:cubicBezTo>
                      <a:pt x="80866" y="11333"/>
                      <a:pt x="46733" y="-2533"/>
                      <a:pt x="38733" y="133"/>
                    </a:cubicBezTo>
                    <a:close/>
                  </a:path>
                </a:pathLst>
              </a:custGeom>
              <a:solidFill>
                <a:srgbClr val="DA2723"/>
              </a:solidFill>
              <a:ln w="8000" cap="flat">
                <a:solidFill>
                  <a:srgbClr val="DA2723"/>
                </a:solidFill>
                <a:bevel/>
              </a:ln>
            </p:spPr>
          </p:sp>
          <p:sp>
            <p:nvSpPr>
              <p:cNvPr id="1290" name="Freeform 1289"/>
              <p:cNvSpPr/>
              <p:nvPr/>
            </p:nvSpPr>
            <p:spPr>
              <a:xfrm>
                <a:off x="4673858" y="3662378"/>
                <a:ext cx="187250" cy="126750"/>
              </a:xfrm>
              <a:custGeom>
                <a:avLst/>
                <a:gdLst/>
                <a:ahLst/>
                <a:cxnLst/>
                <a:rect l="0" t="0" r="0" b="0"/>
                <a:pathLst>
                  <a:path w="187250" h="126750">
                    <a:moveTo>
                      <a:pt x="3600" y="112667"/>
                    </a:moveTo>
                    <a:cubicBezTo>
                      <a:pt x="-13466" y="68933"/>
                      <a:pt x="27066" y="68933"/>
                      <a:pt x="33467" y="54000"/>
                    </a:cubicBezTo>
                    <a:cubicBezTo>
                      <a:pt x="39867" y="39067"/>
                      <a:pt x="46267" y="48667"/>
                      <a:pt x="56933" y="48667"/>
                    </a:cubicBezTo>
                    <a:cubicBezTo>
                      <a:pt x="67600" y="48667"/>
                      <a:pt x="74000" y="10267"/>
                      <a:pt x="88933" y="10267"/>
                    </a:cubicBezTo>
                    <a:cubicBezTo>
                      <a:pt x="103866" y="10267"/>
                      <a:pt x="97466" y="23067"/>
                      <a:pt x="110266" y="19867"/>
                    </a:cubicBezTo>
                    <a:cubicBezTo>
                      <a:pt x="123066" y="16667"/>
                      <a:pt x="126266" y="-6800"/>
                      <a:pt x="134800" y="1733"/>
                    </a:cubicBezTo>
                    <a:cubicBezTo>
                      <a:pt x="143333" y="10267"/>
                      <a:pt x="140133" y="39066"/>
                      <a:pt x="158266" y="29467"/>
                    </a:cubicBezTo>
                    <a:cubicBezTo>
                      <a:pt x="176399" y="19867"/>
                      <a:pt x="187250" y="45467"/>
                      <a:pt x="187250" y="54000"/>
                    </a:cubicBezTo>
                    <a:cubicBezTo>
                      <a:pt x="187250" y="62534"/>
                      <a:pt x="111333" y="66800"/>
                      <a:pt x="114534" y="80667"/>
                    </a:cubicBezTo>
                    <a:cubicBezTo>
                      <a:pt x="117733" y="94534"/>
                      <a:pt x="179599" y="84934"/>
                      <a:pt x="172133" y="104134"/>
                    </a:cubicBezTo>
                    <a:cubicBezTo>
                      <a:pt x="164666" y="123334"/>
                      <a:pt x="134800" y="121200"/>
                      <a:pt x="134800" y="121200"/>
                    </a:cubicBezTo>
                    <a:lnTo>
                      <a:pt x="45200" y="126534"/>
                    </a:lnTo>
                    <a:lnTo>
                      <a:pt x="3600" y="112667"/>
                    </a:lnTo>
                    <a:close/>
                  </a:path>
                </a:pathLst>
              </a:custGeom>
              <a:solidFill>
                <a:srgbClr val="DA2723"/>
              </a:solidFill>
              <a:ln w="8000" cap="flat">
                <a:solidFill>
                  <a:srgbClr val="DA2723"/>
                </a:solidFill>
                <a:bevel/>
              </a:ln>
            </p:spPr>
          </p:sp>
          <p:sp>
            <p:nvSpPr>
              <p:cNvPr id="1291" name="Freeform 1290"/>
              <p:cNvSpPr/>
              <p:nvPr/>
            </p:nvSpPr>
            <p:spPr>
              <a:xfrm>
                <a:off x="4630608" y="3769878"/>
                <a:ext cx="85500" cy="38000"/>
              </a:xfrm>
              <a:custGeom>
                <a:avLst/>
                <a:gdLst/>
                <a:ahLst/>
                <a:cxnLst/>
                <a:rect l="0" t="0" r="0" b="0"/>
                <a:pathLst>
                  <a:path w="85500" h="38000">
                    <a:moveTo>
                      <a:pt x="57250" y="-167"/>
                    </a:moveTo>
                    <a:cubicBezTo>
                      <a:pt x="42583" y="-167"/>
                      <a:pt x="0" y="21167"/>
                      <a:pt x="0" y="21167"/>
                    </a:cubicBezTo>
                    <a:cubicBezTo>
                      <a:pt x="0" y="21167"/>
                      <a:pt x="76183" y="29167"/>
                      <a:pt x="84183" y="37167"/>
                    </a:cubicBezTo>
                    <a:cubicBezTo>
                      <a:pt x="92183" y="45167"/>
                      <a:pt x="57250" y="-167"/>
                      <a:pt x="57250" y="-167"/>
                    </a:cubicBezTo>
                    <a:close/>
                  </a:path>
                </a:pathLst>
              </a:custGeom>
              <a:solidFill>
                <a:srgbClr val="EC9C60"/>
              </a:solidFill>
              <a:ln w="8000" cap="flat">
                <a:solidFill>
                  <a:srgbClr val="EC9C60"/>
                </a:solidFill>
                <a:bevel/>
              </a:ln>
            </p:spPr>
          </p:sp>
          <p:sp>
            <p:nvSpPr>
              <p:cNvPr id="1292" name="Freeform 1291"/>
              <p:cNvSpPr/>
              <p:nvPr/>
            </p:nvSpPr>
            <p:spPr>
              <a:xfrm>
                <a:off x="5074107" y="4660877"/>
                <a:ext cx="24500" cy="11000"/>
              </a:xfrm>
              <a:custGeom>
                <a:avLst/>
                <a:gdLst/>
                <a:ahLst/>
                <a:cxnLst/>
                <a:rect l="0" t="0" r="0" b="0"/>
                <a:pathLst>
                  <a:path w="24500" h="11000">
                    <a:moveTo>
                      <a:pt x="24417" y="1367"/>
                    </a:moveTo>
                    <a:cubicBezTo>
                      <a:pt x="3083" y="-5033"/>
                      <a:pt x="-117" y="10967"/>
                      <a:pt x="-117" y="10967"/>
                    </a:cubicBezTo>
                    <a:cubicBezTo>
                      <a:pt x="-117" y="10967"/>
                      <a:pt x="10616" y="1367"/>
                      <a:pt x="24417" y="1367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293" name="Freeform 1292"/>
              <p:cNvSpPr/>
              <p:nvPr/>
            </p:nvSpPr>
            <p:spPr>
              <a:xfrm>
                <a:off x="5038108" y="4693127"/>
                <a:ext cx="25000" cy="2500"/>
              </a:xfrm>
              <a:custGeom>
                <a:avLst/>
                <a:gdLst/>
                <a:ahLst/>
                <a:cxnLst/>
                <a:rect l="0" t="0" r="0" b="0"/>
                <a:pathLst>
                  <a:path w="25000" h="2500">
                    <a:moveTo>
                      <a:pt x="24967" y="-400"/>
                    </a:moveTo>
                    <a:cubicBezTo>
                      <a:pt x="2017" y="-400"/>
                      <a:pt x="-117" y="4900"/>
                      <a:pt x="-117" y="4900"/>
                    </a:cubicBezTo>
                    <a:lnTo>
                      <a:pt x="24967" y="-400"/>
                    </a:ln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294" name="Freeform 1293"/>
              <p:cNvSpPr/>
              <p:nvPr/>
            </p:nvSpPr>
            <p:spPr>
              <a:xfrm>
                <a:off x="5114357" y="4706376"/>
                <a:ext cx="29250" cy="29250"/>
              </a:xfrm>
              <a:custGeom>
                <a:avLst/>
                <a:gdLst/>
                <a:ahLst/>
                <a:cxnLst/>
                <a:rect l="0" t="0" r="0" b="0"/>
                <a:pathLst>
                  <a:path w="29250" h="29250">
                    <a:moveTo>
                      <a:pt x="29250" y="-133"/>
                    </a:moveTo>
                    <a:cubicBezTo>
                      <a:pt x="2567" y="7334"/>
                      <a:pt x="-100" y="29200"/>
                      <a:pt x="-100" y="29200"/>
                    </a:cubicBezTo>
                    <a:cubicBezTo>
                      <a:pt x="-100" y="29200"/>
                      <a:pt x="16433" y="7334"/>
                      <a:pt x="29250" y="-1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295" name="Freeform 1294"/>
              <p:cNvSpPr/>
              <p:nvPr/>
            </p:nvSpPr>
            <p:spPr>
              <a:xfrm>
                <a:off x="5230107" y="4661627"/>
                <a:ext cx="37250" cy="23500"/>
              </a:xfrm>
              <a:custGeom>
                <a:avLst/>
                <a:gdLst/>
                <a:ahLst/>
                <a:cxnLst/>
                <a:rect l="0" t="0" r="0" b="0"/>
                <a:pathLst>
                  <a:path w="37250" h="23500">
                    <a:moveTo>
                      <a:pt x="-117" y="-183"/>
                    </a:moveTo>
                    <a:cubicBezTo>
                      <a:pt x="28683" y="4084"/>
                      <a:pt x="37250" y="23283"/>
                      <a:pt x="37250" y="23283"/>
                    </a:cubicBezTo>
                    <a:cubicBezTo>
                      <a:pt x="37250" y="23283"/>
                      <a:pt x="8416" y="-183"/>
                      <a:pt x="-117" y="-183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296" name="Freeform 1295"/>
              <p:cNvSpPr/>
              <p:nvPr/>
            </p:nvSpPr>
            <p:spPr>
              <a:xfrm>
                <a:off x="4872858" y="4708378"/>
                <a:ext cx="29250" cy="8750"/>
              </a:xfrm>
              <a:custGeom>
                <a:avLst/>
                <a:gdLst/>
                <a:ahLst/>
                <a:cxnLst/>
                <a:rect l="0" t="0" r="0" b="0"/>
                <a:pathLst>
                  <a:path w="29250" h="8750">
                    <a:moveTo>
                      <a:pt x="29133" y="2505"/>
                    </a:moveTo>
                    <a:cubicBezTo>
                      <a:pt x="15533" y="-5298"/>
                      <a:pt x="-200" y="6790"/>
                      <a:pt x="-200" y="6790"/>
                    </a:cubicBezTo>
                    <a:lnTo>
                      <a:pt x="24333" y="8626"/>
                    </a:lnTo>
                    <a:lnTo>
                      <a:pt x="29133" y="2505"/>
                    </a:ln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297" name="Freeform 1296"/>
              <p:cNvSpPr/>
              <p:nvPr/>
            </p:nvSpPr>
            <p:spPr>
              <a:xfrm>
                <a:off x="5091358" y="4651626"/>
                <a:ext cx="79000" cy="20750"/>
              </a:xfrm>
              <a:custGeom>
                <a:avLst/>
                <a:gdLst/>
                <a:ahLst/>
                <a:cxnLst/>
                <a:rect l="0" t="0" r="0" b="0"/>
                <a:pathLst>
                  <a:path w="79000" h="20750">
                    <a:moveTo>
                      <a:pt x="58633" y="2350"/>
                    </a:moveTo>
                    <a:cubicBezTo>
                      <a:pt x="6367" y="-4050"/>
                      <a:pt x="0" y="3417"/>
                      <a:pt x="0" y="13017"/>
                    </a:cubicBezTo>
                    <a:cubicBezTo>
                      <a:pt x="0" y="22617"/>
                      <a:pt x="43700" y="20483"/>
                      <a:pt x="43700" y="20483"/>
                    </a:cubicBezTo>
                    <a:lnTo>
                      <a:pt x="78900" y="9817"/>
                    </a:lnTo>
                    <a:lnTo>
                      <a:pt x="58633" y="2350"/>
                    </a:lnTo>
                    <a:close/>
                  </a:path>
                </a:pathLst>
              </a:custGeom>
              <a:solidFill>
                <a:srgbClr val="E8D06A"/>
              </a:solidFill>
              <a:ln w="8000" cap="flat">
                <a:solidFill>
                  <a:srgbClr val="E8D06A"/>
                </a:solidFill>
                <a:bevel/>
              </a:ln>
            </p:spPr>
          </p:sp>
          <p:sp>
            <p:nvSpPr>
              <p:cNvPr id="1298" name="Freeform 1297"/>
              <p:cNvSpPr/>
              <p:nvPr/>
            </p:nvSpPr>
            <p:spPr>
              <a:xfrm>
                <a:off x="4834358" y="4521128"/>
                <a:ext cx="237000" cy="251250"/>
              </a:xfrm>
              <a:custGeom>
                <a:avLst/>
                <a:gdLst/>
                <a:ahLst/>
                <a:cxnLst/>
                <a:rect l="0" t="0" r="0" b="0"/>
                <a:pathLst>
                  <a:path w="237000" h="251250">
                    <a:moveTo>
                      <a:pt x="201500" y="21917"/>
                    </a:moveTo>
                    <a:cubicBezTo>
                      <a:pt x="201500" y="21917"/>
                      <a:pt x="173766" y="86984"/>
                      <a:pt x="144966" y="130717"/>
                    </a:cubicBezTo>
                    <a:cubicBezTo>
                      <a:pt x="116166" y="174450"/>
                      <a:pt x="123634" y="185117"/>
                      <a:pt x="98034" y="185117"/>
                    </a:cubicBezTo>
                    <a:cubicBezTo>
                      <a:pt x="72433" y="185117"/>
                      <a:pt x="71900" y="189917"/>
                      <a:pt x="61767" y="200050"/>
                    </a:cubicBezTo>
                    <a:cubicBezTo>
                      <a:pt x="51633" y="210183"/>
                      <a:pt x="-5434" y="192583"/>
                      <a:pt x="0" y="216050"/>
                    </a:cubicBezTo>
                    <a:cubicBezTo>
                      <a:pt x="5233" y="239517"/>
                      <a:pt x="57500" y="230984"/>
                      <a:pt x="73500" y="223517"/>
                    </a:cubicBezTo>
                    <a:cubicBezTo>
                      <a:pt x="89500" y="216050"/>
                      <a:pt x="50034" y="229917"/>
                      <a:pt x="57500" y="243783"/>
                    </a:cubicBezTo>
                    <a:cubicBezTo>
                      <a:pt x="64966" y="257650"/>
                      <a:pt x="87366" y="251250"/>
                      <a:pt x="117234" y="230984"/>
                    </a:cubicBezTo>
                    <a:cubicBezTo>
                      <a:pt x="147100" y="210718"/>
                      <a:pt x="167366" y="203250"/>
                      <a:pt x="167366" y="196850"/>
                    </a:cubicBezTo>
                    <a:cubicBezTo>
                      <a:pt x="167366" y="190450"/>
                      <a:pt x="167366" y="185117"/>
                      <a:pt x="167366" y="180850"/>
                    </a:cubicBezTo>
                    <a:cubicBezTo>
                      <a:pt x="167366" y="176584"/>
                      <a:pt x="211100" y="202184"/>
                      <a:pt x="211100" y="196850"/>
                    </a:cubicBezTo>
                    <a:cubicBezTo>
                      <a:pt x="211100" y="191517"/>
                      <a:pt x="211100" y="180850"/>
                      <a:pt x="211100" y="180850"/>
                    </a:cubicBezTo>
                    <a:cubicBezTo>
                      <a:pt x="211100" y="180850"/>
                      <a:pt x="165233" y="180850"/>
                      <a:pt x="172700" y="152050"/>
                    </a:cubicBezTo>
                    <a:cubicBezTo>
                      <a:pt x="180166" y="123250"/>
                      <a:pt x="242034" y="38983"/>
                      <a:pt x="236700" y="10183"/>
                    </a:cubicBezTo>
                    <a:cubicBezTo>
                      <a:pt x="231366" y="-18617"/>
                      <a:pt x="201500" y="21917"/>
                      <a:pt x="201500" y="21917"/>
                    </a:cubicBezTo>
                    <a:close/>
                  </a:path>
                </a:pathLst>
              </a:custGeom>
              <a:solidFill>
                <a:srgbClr val="E8D06A"/>
              </a:solidFill>
              <a:ln w="8000" cap="flat">
                <a:solidFill>
                  <a:srgbClr val="E8D06A"/>
                </a:solidFill>
                <a:bevel/>
              </a:ln>
            </p:spPr>
          </p:sp>
          <p:sp>
            <p:nvSpPr>
              <p:cNvPr id="1299" name="Freeform 1298"/>
              <p:cNvSpPr/>
              <p:nvPr/>
            </p:nvSpPr>
            <p:spPr>
              <a:xfrm>
                <a:off x="4907857" y="4691379"/>
                <a:ext cx="63000" cy="53500"/>
              </a:xfrm>
              <a:custGeom>
                <a:avLst/>
                <a:gdLst/>
                <a:ahLst/>
                <a:cxnLst/>
                <a:rect l="0" t="0" r="0" b="0"/>
                <a:pathLst>
                  <a:path w="63000" h="53500">
                    <a:moveTo>
                      <a:pt x="0" y="53267"/>
                    </a:moveTo>
                    <a:cubicBezTo>
                      <a:pt x="40533" y="53267"/>
                      <a:pt x="50133" y="10600"/>
                      <a:pt x="62933" y="-67"/>
                    </a:cubicBezTo>
                    <a:cubicBezTo>
                      <a:pt x="46933" y="21267"/>
                      <a:pt x="44800" y="58600"/>
                      <a:pt x="0" y="53267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00" name="Freeform 1299"/>
              <p:cNvSpPr/>
              <p:nvPr/>
            </p:nvSpPr>
            <p:spPr>
              <a:xfrm>
                <a:off x="4808857" y="4729877"/>
                <a:ext cx="36250" cy="15000"/>
              </a:xfrm>
              <a:custGeom>
                <a:avLst/>
                <a:gdLst/>
                <a:ahLst/>
                <a:cxnLst/>
                <a:rect l="0" t="0" r="0" b="0"/>
                <a:pathLst>
                  <a:path w="36250" h="15000">
                    <a:moveTo>
                      <a:pt x="28600" y="-167"/>
                    </a:moveTo>
                    <a:cubicBezTo>
                      <a:pt x="7267" y="3033"/>
                      <a:pt x="-200" y="14767"/>
                      <a:pt x="-200" y="14767"/>
                    </a:cubicBezTo>
                    <a:cubicBezTo>
                      <a:pt x="-200" y="14767"/>
                      <a:pt x="14733" y="3033"/>
                      <a:pt x="36067" y="10500"/>
                    </a:cubicBezTo>
                    <a:lnTo>
                      <a:pt x="28600" y="-167"/>
                    </a:ln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301" name="Freeform 1300"/>
              <p:cNvSpPr/>
              <p:nvPr/>
            </p:nvSpPr>
            <p:spPr>
              <a:xfrm>
                <a:off x="4891857" y="4701630"/>
                <a:ext cx="30000" cy="17750"/>
              </a:xfrm>
              <a:custGeom>
                <a:avLst/>
                <a:gdLst/>
                <a:ahLst/>
                <a:cxnLst/>
                <a:rect l="0" t="0" r="0" b="0"/>
                <a:pathLst>
                  <a:path w="30000" h="17750">
                    <a:moveTo>
                      <a:pt x="29867" y="2483"/>
                    </a:moveTo>
                    <a:cubicBezTo>
                      <a:pt x="12800" y="-4983"/>
                      <a:pt x="0" y="5683"/>
                      <a:pt x="0" y="15283"/>
                    </a:cubicBezTo>
                    <a:cubicBezTo>
                      <a:pt x="0" y="24883"/>
                      <a:pt x="29867" y="2483"/>
                      <a:pt x="29867" y="2483"/>
                    </a:cubicBezTo>
                    <a:close/>
                  </a:path>
                </a:pathLst>
              </a:custGeom>
              <a:solidFill>
                <a:srgbClr val="E8D06A"/>
              </a:solidFill>
              <a:ln w="8000" cap="flat">
                <a:solidFill>
                  <a:srgbClr val="E8D06A"/>
                </a:solidFill>
                <a:bevel/>
              </a:ln>
            </p:spPr>
          </p:sp>
          <p:sp>
            <p:nvSpPr>
              <p:cNvPr id="1302" name="Freeform 1301"/>
              <p:cNvSpPr/>
              <p:nvPr/>
            </p:nvSpPr>
            <p:spPr>
              <a:xfrm>
                <a:off x="4877358" y="4754380"/>
                <a:ext cx="33000" cy="36250"/>
              </a:xfrm>
              <a:custGeom>
                <a:avLst/>
                <a:gdLst/>
                <a:ahLst/>
                <a:cxnLst/>
                <a:rect l="0" t="0" r="0" b="0"/>
                <a:pathLst>
                  <a:path w="33000" h="36250">
                    <a:moveTo>
                      <a:pt x="19833" y="-133"/>
                    </a:moveTo>
                    <a:cubicBezTo>
                      <a:pt x="-11100" y="13733"/>
                      <a:pt x="2767" y="36133"/>
                      <a:pt x="2767" y="36133"/>
                    </a:cubicBezTo>
                    <a:cubicBezTo>
                      <a:pt x="2767" y="36133"/>
                      <a:pt x="-1500" y="20133"/>
                      <a:pt x="23033" y="10533"/>
                    </a:cubicBezTo>
                    <a:cubicBezTo>
                      <a:pt x="47567" y="933"/>
                      <a:pt x="19833" y="-133"/>
                      <a:pt x="19833" y="-1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303" name="Freeform 1302"/>
              <p:cNvSpPr/>
              <p:nvPr/>
            </p:nvSpPr>
            <p:spPr>
              <a:xfrm>
                <a:off x="5039608" y="4706377"/>
                <a:ext cx="25250" cy="16000"/>
              </a:xfrm>
              <a:custGeom>
                <a:avLst/>
                <a:gdLst/>
                <a:ahLst/>
                <a:cxnLst/>
                <a:rect l="0" t="0" r="0" b="0"/>
                <a:pathLst>
                  <a:path w="25250" h="16000">
                    <a:moveTo>
                      <a:pt x="0" y="1467"/>
                    </a:moveTo>
                    <a:cubicBezTo>
                      <a:pt x="26117" y="5200"/>
                      <a:pt x="25050" y="15867"/>
                      <a:pt x="25050" y="15867"/>
                    </a:cubicBezTo>
                    <a:cubicBezTo>
                      <a:pt x="25050" y="15867"/>
                      <a:pt x="27183" y="-6000"/>
                      <a:pt x="0" y="1467"/>
                    </a:cubicBezTo>
                    <a:close/>
                  </a:path>
                </a:pathLst>
              </a:custGeom>
              <a:solidFill>
                <a:srgbClr val="FFFFFF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304" name="Freeform 1303"/>
              <p:cNvSpPr/>
              <p:nvPr/>
            </p:nvSpPr>
            <p:spPr>
              <a:xfrm>
                <a:off x="5050108" y="4496130"/>
                <a:ext cx="191750" cy="222751"/>
              </a:xfrm>
              <a:custGeom>
                <a:avLst/>
                <a:gdLst/>
                <a:ahLst/>
                <a:cxnLst/>
                <a:rect l="0" t="0" r="0" b="0"/>
                <a:pathLst>
                  <a:path w="191750" h="222751">
                    <a:moveTo>
                      <a:pt x="99883" y="10650"/>
                    </a:moveTo>
                    <a:cubicBezTo>
                      <a:pt x="92417" y="43717"/>
                      <a:pt x="134017" y="126918"/>
                      <a:pt x="112684" y="151450"/>
                    </a:cubicBezTo>
                    <a:cubicBezTo>
                      <a:pt x="91350" y="175984"/>
                      <a:pt x="44417" y="188784"/>
                      <a:pt x="25216" y="188784"/>
                    </a:cubicBezTo>
                    <a:cubicBezTo>
                      <a:pt x="6017" y="188784"/>
                      <a:pt x="-12117" y="204784"/>
                      <a:pt x="9216" y="204784"/>
                    </a:cubicBezTo>
                    <a:cubicBezTo>
                      <a:pt x="30550" y="204784"/>
                      <a:pt x="99883" y="195184"/>
                      <a:pt x="99883" y="196251"/>
                    </a:cubicBezTo>
                    <a:cubicBezTo>
                      <a:pt x="99883" y="196251"/>
                      <a:pt x="68950" y="205851"/>
                      <a:pt x="78550" y="219718"/>
                    </a:cubicBezTo>
                    <a:cubicBezTo>
                      <a:pt x="88150" y="233586"/>
                      <a:pt x="116950" y="194117"/>
                      <a:pt x="140417" y="188784"/>
                    </a:cubicBezTo>
                    <a:cubicBezTo>
                      <a:pt x="163884" y="183451"/>
                      <a:pt x="156417" y="159984"/>
                      <a:pt x="169217" y="168518"/>
                    </a:cubicBezTo>
                    <a:cubicBezTo>
                      <a:pt x="182017" y="177050"/>
                      <a:pt x="191750" y="172784"/>
                      <a:pt x="191750" y="165318"/>
                    </a:cubicBezTo>
                    <a:cubicBezTo>
                      <a:pt x="191750" y="157850"/>
                      <a:pt x="159617" y="163184"/>
                      <a:pt x="152150" y="135450"/>
                    </a:cubicBezTo>
                    <a:cubicBezTo>
                      <a:pt x="144684" y="107717"/>
                      <a:pt x="118017" y="0"/>
                      <a:pt x="118017" y="0"/>
                    </a:cubicBezTo>
                    <a:lnTo>
                      <a:pt x="99883" y="10650"/>
                    </a:lnTo>
                    <a:close/>
                  </a:path>
                </a:pathLst>
              </a:custGeom>
              <a:solidFill>
                <a:srgbClr val="E8D06A"/>
              </a:solidFill>
              <a:ln w="8000" cap="flat">
                <a:solidFill>
                  <a:srgbClr val="E8D06A"/>
                </a:solidFill>
                <a:bevel/>
              </a:ln>
            </p:spPr>
          </p:sp>
          <p:sp>
            <p:nvSpPr>
              <p:cNvPr id="1305" name="Freeform 1304"/>
              <p:cNvSpPr/>
              <p:nvPr/>
            </p:nvSpPr>
            <p:spPr>
              <a:xfrm>
                <a:off x="4687857" y="3750627"/>
                <a:ext cx="1094752" cy="793751"/>
              </a:xfrm>
              <a:custGeom>
                <a:avLst/>
                <a:gdLst/>
                <a:ahLst/>
                <a:cxnLst/>
                <a:rect l="0" t="0" r="0" b="0"/>
                <a:pathLst>
                  <a:path w="1094752" h="793751">
                    <a:moveTo>
                      <a:pt x="20000" y="119250"/>
                    </a:moveTo>
                    <a:cubicBezTo>
                      <a:pt x="5333" y="213750"/>
                      <a:pt x="45333" y="239083"/>
                      <a:pt x="29333" y="331084"/>
                    </a:cubicBezTo>
                    <a:cubicBezTo>
                      <a:pt x="13333" y="423085"/>
                      <a:pt x="77333" y="587084"/>
                      <a:pt x="226750" y="655251"/>
                    </a:cubicBezTo>
                    <a:cubicBezTo>
                      <a:pt x="226750" y="708418"/>
                      <a:pt x="264000" y="727085"/>
                      <a:pt x="298666" y="743085"/>
                    </a:cubicBezTo>
                    <a:cubicBezTo>
                      <a:pt x="333333" y="759085"/>
                      <a:pt x="351999" y="796418"/>
                      <a:pt x="348000" y="792418"/>
                    </a:cubicBezTo>
                    <a:cubicBezTo>
                      <a:pt x="348000" y="792418"/>
                      <a:pt x="380666" y="795751"/>
                      <a:pt x="384000" y="792418"/>
                    </a:cubicBezTo>
                    <a:cubicBezTo>
                      <a:pt x="387334" y="789084"/>
                      <a:pt x="409334" y="729752"/>
                      <a:pt x="386667" y="727085"/>
                    </a:cubicBezTo>
                    <a:cubicBezTo>
                      <a:pt x="395999" y="717751"/>
                      <a:pt x="423875" y="719084"/>
                      <a:pt x="446667" y="748418"/>
                    </a:cubicBezTo>
                    <a:cubicBezTo>
                      <a:pt x="469334" y="777752"/>
                      <a:pt x="491999" y="761750"/>
                      <a:pt x="488000" y="740418"/>
                    </a:cubicBezTo>
                    <a:cubicBezTo>
                      <a:pt x="484000" y="719085"/>
                      <a:pt x="484000" y="719085"/>
                      <a:pt x="484000" y="719085"/>
                    </a:cubicBezTo>
                    <a:cubicBezTo>
                      <a:pt x="484000" y="719085"/>
                      <a:pt x="553334" y="735084"/>
                      <a:pt x="621501" y="648418"/>
                    </a:cubicBezTo>
                    <a:cubicBezTo>
                      <a:pt x="621501" y="648418"/>
                      <a:pt x="634666" y="652418"/>
                      <a:pt x="658667" y="639085"/>
                    </a:cubicBezTo>
                    <a:cubicBezTo>
                      <a:pt x="682666" y="625750"/>
                      <a:pt x="688667" y="621750"/>
                      <a:pt x="688667" y="609084"/>
                    </a:cubicBezTo>
                    <a:cubicBezTo>
                      <a:pt x="688667" y="596418"/>
                      <a:pt x="734667" y="631085"/>
                      <a:pt x="749500" y="601750"/>
                    </a:cubicBezTo>
                    <a:cubicBezTo>
                      <a:pt x="745334" y="583084"/>
                      <a:pt x="724000" y="567084"/>
                      <a:pt x="724000" y="567084"/>
                    </a:cubicBezTo>
                    <a:cubicBezTo>
                      <a:pt x="724000" y="567084"/>
                      <a:pt x="787500" y="580584"/>
                      <a:pt x="787500" y="563834"/>
                    </a:cubicBezTo>
                    <a:cubicBezTo>
                      <a:pt x="787500" y="547084"/>
                      <a:pt x="756001" y="549750"/>
                      <a:pt x="756001" y="524417"/>
                    </a:cubicBezTo>
                    <a:cubicBezTo>
                      <a:pt x="784000" y="520418"/>
                      <a:pt x="784000" y="492417"/>
                      <a:pt x="784000" y="492417"/>
                    </a:cubicBezTo>
                    <a:cubicBezTo>
                      <a:pt x="784000" y="492417"/>
                      <a:pt x="830752" y="517750"/>
                      <a:pt x="830752" y="472417"/>
                    </a:cubicBezTo>
                    <a:cubicBezTo>
                      <a:pt x="878664" y="464418"/>
                      <a:pt x="852000" y="408417"/>
                      <a:pt x="852000" y="408417"/>
                    </a:cubicBezTo>
                    <a:cubicBezTo>
                      <a:pt x="852000" y="408417"/>
                      <a:pt x="917336" y="381750"/>
                      <a:pt x="922664" y="359084"/>
                    </a:cubicBezTo>
                    <a:cubicBezTo>
                      <a:pt x="928000" y="336418"/>
                      <a:pt x="846664" y="332417"/>
                      <a:pt x="846664" y="332417"/>
                    </a:cubicBezTo>
                    <a:cubicBezTo>
                      <a:pt x="846664" y="332417"/>
                      <a:pt x="864000" y="303085"/>
                      <a:pt x="925496" y="299083"/>
                    </a:cubicBezTo>
                    <a:cubicBezTo>
                      <a:pt x="925496" y="277750"/>
                      <a:pt x="866664" y="255083"/>
                      <a:pt x="866664" y="255083"/>
                    </a:cubicBezTo>
                    <a:cubicBezTo>
                      <a:pt x="866664" y="255083"/>
                      <a:pt x="909336" y="217750"/>
                      <a:pt x="938752" y="217750"/>
                    </a:cubicBezTo>
                    <a:cubicBezTo>
                      <a:pt x="930664" y="191084"/>
                      <a:pt x="869336" y="205750"/>
                      <a:pt x="869336" y="205750"/>
                    </a:cubicBezTo>
                    <a:cubicBezTo>
                      <a:pt x="869336" y="205750"/>
                      <a:pt x="878664" y="167083"/>
                      <a:pt x="984000" y="176417"/>
                    </a:cubicBezTo>
                    <a:cubicBezTo>
                      <a:pt x="973336" y="152417"/>
                      <a:pt x="926664" y="133751"/>
                      <a:pt x="881336" y="155084"/>
                    </a:cubicBezTo>
                    <a:cubicBezTo>
                      <a:pt x="896000" y="109750"/>
                      <a:pt x="965336" y="93750"/>
                      <a:pt x="1013336" y="127083"/>
                    </a:cubicBezTo>
                    <a:cubicBezTo>
                      <a:pt x="1061336" y="160417"/>
                      <a:pt x="1068000" y="168417"/>
                      <a:pt x="1068000" y="168417"/>
                    </a:cubicBezTo>
                    <a:cubicBezTo>
                      <a:pt x="1068000" y="168417"/>
                      <a:pt x="1065336" y="88416"/>
                      <a:pt x="986664" y="60500"/>
                    </a:cubicBezTo>
                    <a:cubicBezTo>
                      <a:pt x="1030664" y="32417"/>
                      <a:pt x="1094752" y="47084"/>
                      <a:pt x="1094752" y="47084"/>
                    </a:cubicBezTo>
                    <a:cubicBezTo>
                      <a:pt x="1094752" y="47084"/>
                      <a:pt x="1030664" y="-12917"/>
                      <a:pt x="924000" y="5750"/>
                    </a:cubicBezTo>
                    <a:cubicBezTo>
                      <a:pt x="817336" y="24417"/>
                      <a:pt x="749334" y="72417"/>
                      <a:pt x="708000" y="180417"/>
                    </a:cubicBezTo>
                    <a:cubicBezTo>
                      <a:pt x="666666" y="288417"/>
                      <a:pt x="634666" y="343084"/>
                      <a:pt x="601333" y="337750"/>
                    </a:cubicBezTo>
                    <a:cubicBezTo>
                      <a:pt x="568000" y="332417"/>
                      <a:pt x="514667" y="289751"/>
                      <a:pt x="422666" y="287084"/>
                    </a:cubicBezTo>
                    <a:cubicBezTo>
                      <a:pt x="422666" y="287084"/>
                      <a:pt x="381334" y="285750"/>
                      <a:pt x="337333" y="253750"/>
                    </a:cubicBezTo>
                    <a:cubicBezTo>
                      <a:pt x="293333" y="221750"/>
                      <a:pt x="278666" y="153750"/>
                      <a:pt x="229334" y="100417"/>
                    </a:cubicBezTo>
                    <a:cubicBezTo>
                      <a:pt x="180000" y="47084"/>
                      <a:pt x="129334" y="33750"/>
                      <a:pt x="118666" y="23083"/>
                    </a:cubicBezTo>
                    <a:cubicBezTo>
                      <a:pt x="108000" y="12416"/>
                      <a:pt x="49334" y="-26250"/>
                      <a:pt x="26667" y="28417"/>
                    </a:cubicBezTo>
                    <a:cubicBezTo>
                      <a:pt x="10667" y="28417"/>
                      <a:pt x="0" y="19083"/>
                      <a:pt x="0" y="19083"/>
                    </a:cubicBezTo>
                    <a:cubicBezTo>
                      <a:pt x="0" y="19083"/>
                      <a:pt x="14667" y="37751"/>
                      <a:pt x="18667" y="47084"/>
                    </a:cubicBezTo>
                    <a:cubicBezTo>
                      <a:pt x="22667" y="56417"/>
                      <a:pt x="49333" y="79750"/>
                      <a:pt x="49333" y="79750"/>
                    </a:cubicBezTo>
                    <a:cubicBezTo>
                      <a:pt x="49333" y="79750"/>
                      <a:pt x="48000" y="119250"/>
                      <a:pt x="20000" y="119250"/>
                    </a:cubicBezTo>
                    <a:close/>
                  </a:path>
                </a:pathLst>
              </a:custGeom>
              <a:solidFill>
                <a:srgbClr val="FDE374"/>
              </a:solidFill>
              <a:ln w="8000" cap="flat">
                <a:solidFill>
                  <a:srgbClr val="FDE374"/>
                </a:solidFill>
                <a:bevel/>
              </a:ln>
            </p:spPr>
          </p:sp>
          <p:sp>
            <p:nvSpPr>
              <p:cNvPr id="1306" name="Freeform 1305"/>
              <p:cNvSpPr/>
              <p:nvPr/>
            </p:nvSpPr>
            <p:spPr>
              <a:xfrm>
                <a:off x="4831608" y="4137878"/>
                <a:ext cx="200250" cy="228250"/>
              </a:xfrm>
              <a:custGeom>
                <a:avLst/>
                <a:gdLst/>
                <a:ahLst/>
                <a:cxnLst/>
                <a:rect l="0" t="0" r="0" b="0"/>
                <a:pathLst>
                  <a:path w="200250" h="228250">
                    <a:moveTo>
                      <a:pt x="22917" y="0"/>
                    </a:moveTo>
                    <a:cubicBezTo>
                      <a:pt x="-25083" y="106500"/>
                      <a:pt x="49583" y="228000"/>
                      <a:pt x="200250" y="228000"/>
                    </a:cubicBezTo>
                    <a:cubicBezTo>
                      <a:pt x="-14417" y="243034"/>
                      <a:pt x="-24017" y="23300"/>
                      <a:pt x="22917" y="0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07" name="Freeform 1306"/>
              <p:cNvSpPr/>
              <p:nvPr/>
            </p:nvSpPr>
            <p:spPr>
              <a:xfrm>
                <a:off x="4901607" y="4189128"/>
                <a:ext cx="265500" cy="186250"/>
              </a:xfrm>
              <a:custGeom>
                <a:avLst/>
                <a:gdLst/>
                <a:ahLst/>
                <a:cxnLst/>
                <a:rect l="0" t="0" r="0" b="0"/>
                <a:pathLst>
                  <a:path w="265500" h="186250">
                    <a:moveTo>
                      <a:pt x="265500" y="173650"/>
                    </a:moveTo>
                    <a:cubicBezTo>
                      <a:pt x="146083" y="203518"/>
                      <a:pt x="23317" y="126718"/>
                      <a:pt x="0" y="-217"/>
                    </a:cubicBezTo>
                    <a:cubicBezTo>
                      <a:pt x="-5483" y="102183"/>
                      <a:pt x="137450" y="226984"/>
                      <a:pt x="265500" y="173650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08" name="Freeform 1307"/>
              <p:cNvSpPr/>
              <p:nvPr/>
            </p:nvSpPr>
            <p:spPr>
              <a:xfrm>
                <a:off x="4941108" y="4219879"/>
                <a:ext cx="321000" cy="139001"/>
              </a:xfrm>
              <a:custGeom>
                <a:avLst/>
                <a:gdLst/>
                <a:ahLst/>
                <a:cxnLst/>
                <a:rect l="0" t="0" r="0" b="0"/>
                <a:pathLst>
                  <a:path w="321000" h="139001">
                    <a:moveTo>
                      <a:pt x="321000" y="116234"/>
                    </a:moveTo>
                    <a:cubicBezTo>
                      <a:pt x="211250" y="168501"/>
                      <a:pt x="74484" y="102367"/>
                      <a:pt x="0" y="0"/>
                    </a:cubicBezTo>
                    <a:cubicBezTo>
                      <a:pt x="48883" y="86367"/>
                      <a:pt x="199283" y="184501"/>
                      <a:pt x="321000" y="116234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09" name="Freeform 1308"/>
              <p:cNvSpPr/>
              <p:nvPr/>
            </p:nvSpPr>
            <p:spPr>
              <a:xfrm>
                <a:off x="4993358" y="4237128"/>
                <a:ext cx="355250" cy="95500"/>
              </a:xfrm>
              <a:custGeom>
                <a:avLst/>
                <a:gdLst/>
                <a:ahLst/>
                <a:cxnLst/>
                <a:rect l="0" t="0" r="0" b="0"/>
                <a:pathLst>
                  <a:path w="355250" h="95500">
                    <a:moveTo>
                      <a:pt x="355250" y="40317"/>
                    </a:moveTo>
                    <a:cubicBezTo>
                      <a:pt x="337966" y="113918"/>
                      <a:pt x="96900" y="102183"/>
                      <a:pt x="0" y="-217"/>
                    </a:cubicBezTo>
                    <a:cubicBezTo>
                      <a:pt x="44633" y="93650"/>
                      <a:pt x="345434" y="138451"/>
                      <a:pt x="355250" y="40317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10" name="Freeform 1309"/>
              <p:cNvSpPr/>
              <p:nvPr/>
            </p:nvSpPr>
            <p:spPr>
              <a:xfrm>
                <a:off x="5065858" y="4219878"/>
                <a:ext cx="384999" cy="58500"/>
              </a:xfrm>
              <a:custGeom>
                <a:avLst/>
                <a:gdLst/>
                <a:ahLst/>
                <a:cxnLst/>
                <a:rect l="0" t="0" r="0" b="0"/>
                <a:pathLst>
                  <a:path w="384999" h="58500">
                    <a:moveTo>
                      <a:pt x="384999" y="0"/>
                    </a:moveTo>
                    <a:cubicBezTo>
                      <a:pt x="360533" y="39500"/>
                      <a:pt x="211066" y="93834"/>
                      <a:pt x="0" y="4233"/>
                    </a:cubicBezTo>
                    <a:cubicBezTo>
                      <a:pt x="167333" y="102367"/>
                      <a:pt x="388134" y="46900"/>
                      <a:pt x="384999" y="0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11" name="Freeform 1310"/>
              <p:cNvSpPr/>
              <p:nvPr/>
            </p:nvSpPr>
            <p:spPr>
              <a:xfrm>
                <a:off x="5287608" y="4091878"/>
                <a:ext cx="166500" cy="119500"/>
              </a:xfrm>
              <a:custGeom>
                <a:avLst/>
                <a:gdLst/>
                <a:ahLst/>
                <a:cxnLst/>
                <a:rect l="0" t="0" r="0" b="0"/>
                <a:pathLst>
                  <a:path w="166500" h="119500">
                    <a:moveTo>
                      <a:pt x="165317" y="119500"/>
                    </a:moveTo>
                    <a:cubicBezTo>
                      <a:pt x="146117" y="74767"/>
                      <a:pt x="111983" y="55433"/>
                      <a:pt x="0" y="0"/>
                    </a:cubicBezTo>
                    <a:cubicBezTo>
                      <a:pt x="155717" y="55433"/>
                      <a:pt x="171716" y="109833"/>
                      <a:pt x="165317" y="119500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12" name="Freeform 1311"/>
              <p:cNvSpPr/>
              <p:nvPr/>
            </p:nvSpPr>
            <p:spPr>
              <a:xfrm>
                <a:off x="5522355" y="3810878"/>
                <a:ext cx="152250" cy="44250"/>
              </a:xfrm>
              <a:custGeom>
                <a:avLst/>
                <a:gdLst/>
                <a:ahLst/>
                <a:cxnLst/>
                <a:rect l="0" t="0" r="0" b="0"/>
                <a:pathLst>
                  <a:path w="152250" h="44250">
                    <a:moveTo>
                      <a:pt x="152250" y="250"/>
                    </a:moveTo>
                    <a:cubicBezTo>
                      <a:pt x="42567" y="-4900"/>
                      <a:pt x="0" y="44167"/>
                      <a:pt x="0" y="44167"/>
                    </a:cubicBezTo>
                    <a:cubicBezTo>
                      <a:pt x="0" y="44167"/>
                      <a:pt x="51633" y="4884"/>
                      <a:pt x="152250" y="250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13" name="Freeform 1312"/>
              <p:cNvSpPr/>
              <p:nvPr/>
            </p:nvSpPr>
            <p:spPr>
              <a:xfrm>
                <a:off x="5451857" y="3905878"/>
                <a:ext cx="117501" cy="93250"/>
              </a:xfrm>
              <a:custGeom>
                <a:avLst/>
                <a:gdLst/>
                <a:ahLst/>
                <a:cxnLst/>
                <a:rect l="0" t="0" r="0" b="0"/>
                <a:pathLst>
                  <a:path w="117501" h="93250">
                    <a:moveTo>
                      <a:pt x="117334" y="-167"/>
                    </a:moveTo>
                    <a:cubicBezTo>
                      <a:pt x="20267" y="36633"/>
                      <a:pt x="0" y="93250"/>
                      <a:pt x="0" y="93250"/>
                    </a:cubicBezTo>
                    <a:cubicBezTo>
                      <a:pt x="0" y="93250"/>
                      <a:pt x="48000" y="25967"/>
                      <a:pt x="117334" y="-167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14" name="Freeform 1313"/>
              <p:cNvSpPr/>
              <p:nvPr/>
            </p:nvSpPr>
            <p:spPr>
              <a:xfrm>
                <a:off x="5473359" y="4005878"/>
                <a:ext cx="81250" cy="108500"/>
              </a:xfrm>
              <a:custGeom>
                <a:avLst/>
                <a:gdLst/>
                <a:ahLst/>
                <a:cxnLst/>
                <a:rect l="0" t="0" r="0" b="0"/>
                <a:pathLst>
                  <a:path w="81250" h="108500">
                    <a:moveTo>
                      <a:pt x="81166" y="-167"/>
                    </a:moveTo>
                    <a:cubicBezTo>
                      <a:pt x="35033" y="35834"/>
                      <a:pt x="-167" y="108367"/>
                      <a:pt x="-167" y="108367"/>
                    </a:cubicBezTo>
                    <a:cubicBezTo>
                      <a:pt x="-167" y="108367"/>
                      <a:pt x="53967" y="27033"/>
                      <a:pt x="81166" y="-167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15" name="Freeform 1314"/>
              <p:cNvSpPr/>
              <p:nvPr/>
            </p:nvSpPr>
            <p:spPr>
              <a:xfrm>
                <a:off x="4734107" y="3767628"/>
                <a:ext cx="23500" cy="30000"/>
              </a:xfrm>
              <a:custGeom>
                <a:avLst/>
                <a:gdLst/>
                <a:ahLst/>
                <a:cxnLst/>
                <a:rect l="0" t="0" r="0" b="0"/>
                <a:pathLst>
                  <a:path w="23500" h="30000">
                    <a:moveTo>
                      <a:pt x="-117" y="14883"/>
                    </a:moveTo>
                    <a:cubicBezTo>
                      <a:pt x="-117" y="6636"/>
                      <a:pt x="5136" y="-50"/>
                      <a:pt x="11617" y="-50"/>
                    </a:cubicBezTo>
                    <a:cubicBezTo>
                      <a:pt x="18097" y="-50"/>
                      <a:pt x="23350" y="6636"/>
                      <a:pt x="23350" y="14883"/>
                    </a:cubicBezTo>
                    <a:cubicBezTo>
                      <a:pt x="23350" y="23131"/>
                      <a:pt x="18097" y="29817"/>
                      <a:pt x="11617" y="29817"/>
                    </a:cubicBezTo>
                    <a:cubicBezTo>
                      <a:pt x="5136" y="29817"/>
                      <a:pt x="-117" y="23131"/>
                      <a:pt x="-117" y="14883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316" name="Freeform 1315"/>
              <p:cNvSpPr/>
              <p:nvPr/>
            </p:nvSpPr>
            <p:spPr>
              <a:xfrm>
                <a:off x="4734658" y="3771213"/>
                <a:ext cx="12400" cy="15830"/>
              </a:xfrm>
              <a:custGeom>
                <a:avLst/>
                <a:gdLst/>
                <a:ahLst/>
                <a:cxnLst/>
                <a:rect l="0" t="0" r="0" b="0"/>
                <a:pathLst>
                  <a:path w="12400" h="15830">
                    <a:moveTo>
                      <a:pt x="-62" y="7853"/>
                    </a:moveTo>
                    <a:cubicBezTo>
                      <a:pt x="-62" y="3501"/>
                      <a:pt x="2710" y="-27"/>
                      <a:pt x="6130" y="-27"/>
                    </a:cubicBezTo>
                    <a:cubicBezTo>
                      <a:pt x="9549" y="-27"/>
                      <a:pt x="12321" y="3501"/>
                      <a:pt x="12321" y="7853"/>
                    </a:cubicBezTo>
                    <a:cubicBezTo>
                      <a:pt x="12321" y="12205"/>
                      <a:pt x="9549" y="15733"/>
                      <a:pt x="6130" y="15733"/>
                    </a:cubicBezTo>
                    <a:cubicBezTo>
                      <a:pt x="2710" y="15733"/>
                      <a:pt x="-62" y="12205"/>
                      <a:pt x="-62" y="7853"/>
                    </a:cubicBezTo>
                    <a:close/>
                  </a:path>
                </a:pathLst>
              </a:custGeom>
              <a:solidFill>
                <a:srgbClr val="FFFFFF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883" name="Text 1883"/>
              <p:cNvSpPr txBox="1"/>
              <p:nvPr/>
            </p:nvSpPr>
            <p:spPr>
              <a:xfrm>
                <a:off x="4722608" y="4806633"/>
                <a:ext cx="968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鸡 Rooster</a:t>
                </a:r>
              </a:p>
            </p:txBody>
          </p:sp>
        </p:grpSp>
      </p:grpSp>
      <p:sp>
        <p:nvSpPr>
          <p:cNvPr id="440" name="TextBox 2"/>
          <p:cNvSpPr txBox="1"/>
          <p:nvPr/>
        </p:nvSpPr>
        <p:spPr>
          <a:xfrm>
            <a:off x="-53256" y="6521363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4" name="Group1884"/>
          <p:cNvGrpSpPr/>
          <p:nvPr/>
        </p:nvGrpSpPr>
        <p:grpSpPr>
          <a:xfrm>
            <a:off x="-188000" y="61000"/>
            <a:ext cx="9520000" cy="6736000"/>
            <a:chOff x="-188000" y="61000"/>
            <a:chExt cx="9520000" cy="6736000"/>
          </a:xfrm>
        </p:grpSpPr>
        <p:grpSp>
          <p:nvGrpSpPr>
            <p:cNvPr id="9789" name="Bamboo"/>
            <p:cNvGrpSpPr/>
            <p:nvPr/>
          </p:nvGrpSpPr>
          <p:grpSpPr>
            <a:xfrm>
              <a:off x="-180000" y="69000"/>
              <a:ext cx="9504000" cy="6720000"/>
              <a:chOff x="-180000" y="69000"/>
              <a:chExt cx="9504000" cy="6720000"/>
            </a:xfrm>
          </p:grpSpPr>
          <p:sp>
            <p:nvSpPr>
              <p:cNvPr id="9790" name="Freeform 9789"/>
              <p:cNvSpPr/>
              <p:nvPr/>
            </p:nvSpPr>
            <p:spPr>
              <a:xfrm>
                <a:off x="-180000" y="69000"/>
                <a:ext cx="9504000" cy="6720000"/>
              </a:xfrm>
              <a:custGeom>
                <a:avLst/>
                <a:gdLst/>
                <a:ahLst/>
                <a:cxnLst/>
                <a:rect l="0" t="0" r="0" b="0"/>
                <a:pathLst>
                  <a:path w="9504000" h="6720000">
                    <a:moveTo>
                      <a:pt x="0" y="0"/>
                    </a:moveTo>
                    <a:lnTo>
                      <a:pt x="9504000" y="0"/>
                    </a:lnTo>
                    <a:lnTo>
                      <a:pt x="9504000" y="6720000"/>
                    </a:lnTo>
                    <a:lnTo>
                      <a:pt x="0" y="672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7F8E2"/>
                  </a:gs>
                </a:gsLst>
                <a:lin ang="16200000" scaled="0"/>
              </a:gradFill>
              <a:ln w="8000" cap="flat">
                <a:noFill/>
                <a:bevel/>
              </a:ln>
            </p:spPr>
          </p:sp>
          <p:grpSp>
            <p:nvGrpSpPr>
              <p:cNvPr id="9791" name="Group 9790"/>
              <p:cNvGrpSpPr/>
              <p:nvPr/>
            </p:nvGrpSpPr>
            <p:grpSpPr>
              <a:xfrm flipH="1">
                <a:off x="7475199" y="389000"/>
                <a:ext cx="1607040" cy="2262904"/>
                <a:chOff x="7475199" y="389000"/>
                <a:chExt cx="1607040" cy="2262904"/>
              </a:xfrm>
            </p:grpSpPr>
            <p:sp>
              <p:nvSpPr>
                <p:cNvPr id="9792" name="Freeform 9791"/>
                <p:cNvSpPr/>
                <p:nvPr/>
              </p:nvSpPr>
              <p:spPr>
                <a:xfrm rot="5400000" flipH="1" flipV="1">
                  <a:off x="7150199" y="719864"/>
                  <a:ext cx="2257040" cy="16070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7040" h="1607040" fill="none">
                      <a:moveTo>
                        <a:pt x="0" y="11731"/>
                      </a:moveTo>
                      <a:lnTo>
                        <a:pt x="1483200" y="11731"/>
                      </a:lnTo>
                      <a:lnTo>
                        <a:pt x="1483200" y="105573"/>
                      </a:lnTo>
                      <a:lnTo>
                        <a:pt x="1682520" y="105573"/>
                      </a:lnTo>
                      <a:lnTo>
                        <a:pt x="1682520" y="0"/>
                      </a:lnTo>
                      <a:lnTo>
                        <a:pt x="1588720" y="0"/>
                      </a:lnTo>
                      <a:lnTo>
                        <a:pt x="1588720" y="228742"/>
                      </a:lnTo>
                      <a:lnTo>
                        <a:pt x="1782184" y="228923"/>
                      </a:lnTo>
                      <a:lnTo>
                        <a:pt x="1782184" y="0"/>
                      </a:lnTo>
                      <a:lnTo>
                        <a:pt x="1958056" y="0"/>
                      </a:lnTo>
                      <a:lnTo>
                        <a:pt x="1958056" y="334313"/>
                      </a:lnTo>
                      <a:lnTo>
                        <a:pt x="2251184" y="334313"/>
                      </a:lnTo>
                      <a:lnTo>
                        <a:pt x="2251176" y="537820"/>
                      </a:lnTo>
                      <a:lnTo>
                        <a:pt x="2057720" y="539774"/>
                      </a:lnTo>
                      <a:lnTo>
                        <a:pt x="2057720" y="791792"/>
                      </a:lnTo>
                      <a:lnTo>
                        <a:pt x="2257040" y="791792"/>
                      </a:lnTo>
                      <a:lnTo>
                        <a:pt x="2257040" y="633434"/>
                      </a:lnTo>
                      <a:lnTo>
                        <a:pt x="2133928" y="633434"/>
                      </a:lnTo>
                      <a:lnTo>
                        <a:pt x="2133928" y="868040"/>
                      </a:lnTo>
                      <a:lnTo>
                        <a:pt x="2257040" y="868040"/>
                      </a:lnTo>
                      <a:lnTo>
                        <a:pt x="2257040" y="1607040"/>
                      </a:lnTo>
                    </a:path>
                  </a:pathLst>
                </a:custGeom>
                <a:solidFill>
                  <a:srgbClr val="FFFFFF"/>
                </a:solidFill>
                <a:ln w="320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9793" name="Freeform 9792"/>
                <p:cNvSpPr/>
                <p:nvPr/>
              </p:nvSpPr>
              <p:spPr>
                <a:xfrm rot="5400000" flipH="1" flipV="1">
                  <a:off x="7504617" y="359583"/>
                  <a:ext cx="398647" cy="4574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8647" h="457479">
                      <a:moveTo>
                        <a:pt x="193461" y="0"/>
                      </a:moveTo>
                      <a:lnTo>
                        <a:pt x="398647" y="0"/>
                      </a:lnTo>
                      <a:lnTo>
                        <a:pt x="398647" y="205279"/>
                      </a:lnTo>
                      <a:lnTo>
                        <a:pt x="0" y="205279"/>
                      </a:lnTo>
                      <a:lnTo>
                        <a:pt x="0" y="105573"/>
                      </a:lnTo>
                      <a:lnTo>
                        <a:pt x="298986" y="105573"/>
                      </a:lnTo>
                      <a:lnTo>
                        <a:pt x="298986" y="457479"/>
                      </a:lnTo>
                      <a:lnTo>
                        <a:pt x="193461" y="457479"/>
                      </a:lnTo>
                      <a:lnTo>
                        <a:pt x="193461" y="0"/>
                      </a:lnTo>
                      <a:close/>
                    </a:path>
                  </a:pathLst>
                </a:custGeom>
                <a:noFill/>
                <a:ln w="32000" cap="flat">
                  <a:solidFill>
                    <a:srgbClr val="CBE3D1"/>
                  </a:solidFill>
                  <a:bevel/>
                </a:ln>
              </p:spPr>
            </p:sp>
          </p:grpSp>
          <p:grpSp>
            <p:nvGrpSpPr>
              <p:cNvPr id="9794" name="Group 9793"/>
              <p:cNvGrpSpPr/>
              <p:nvPr/>
            </p:nvGrpSpPr>
            <p:grpSpPr>
              <a:xfrm flipV="1">
                <a:off x="60960" y="4265216"/>
                <a:ext cx="1609832" cy="2266840"/>
                <a:chOff x="60960" y="4265216"/>
                <a:chExt cx="1609832" cy="2266840"/>
              </a:xfrm>
            </p:grpSpPr>
            <p:sp>
              <p:nvSpPr>
                <p:cNvPr id="9795" name="Freeform 9794"/>
                <p:cNvSpPr/>
                <p:nvPr/>
              </p:nvSpPr>
              <p:spPr>
                <a:xfrm rot="5400000" flipH="1" flipV="1">
                  <a:off x="-264608" y="4596656"/>
                  <a:ext cx="2260968" cy="16098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0968" h="1609832" fill="none">
                      <a:moveTo>
                        <a:pt x="0" y="11752"/>
                      </a:moveTo>
                      <a:lnTo>
                        <a:pt x="1485776" y="11752"/>
                      </a:lnTo>
                      <a:lnTo>
                        <a:pt x="1485776" y="105757"/>
                      </a:lnTo>
                      <a:lnTo>
                        <a:pt x="1685448" y="105757"/>
                      </a:lnTo>
                      <a:lnTo>
                        <a:pt x="1685448" y="0"/>
                      </a:lnTo>
                      <a:lnTo>
                        <a:pt x="1591488" y="0"/>
                      </a:lnTo>
                      <a:lnTo>
                        <a:pt x="1591488" y="229139"/>
                      </a:lnTo>
                      <a:lnTo>
                        <a:pt x="1785288" y="229321"/>
                      </a:lnTo>
                      <a:lnTo>
                        <a:pt x="1785288" y="0"/>
                      </a:lnTo>
                      <a:lnTo>
                        <a:pt x="1961464" y="0"/>
                      </a:lnTo>
                      <a:lnTo>
                        <a:pt x="1961464" y="334894"/>
                      </a:lnTo>
                      <a:lnTo>
                        <a:pt x="2255096" y="334894"/>
                      </a:lnTo>
                      <a:lnTo>
                        <a:pt x="2255096" y="538755"/>
                      </a:lnTo>
                      <a:lnTo>
                        <a:pt x="2061296" y="540713"/>
                      </a:lnTo>
                      <a:lnTo>
                        <a:pt x="2061296" y="793169"/>
                      </a:lnTo>
                      <a:lnTo>
                        <a:pt x="2260968" y="793169"/>
                      </a:lnTo>
                      <a:lnTo>
                        <a:pt x="2260968" y="634536"/>
                      </a:lnTo>
                      <a:lnTo>
                        <a:pt x="2137640" y="634536"/>
                      </a:lnTo>
                      <a:lnTo>
                        <a:pt x="2137640" y="869544"/>
                      </a:lnTo>
                      <a:lnTo>
                        <a:pt x="2260968" y="869544"/>
                      </a:lnTo>
                      <a:lnTo>
                        <a:pt x="2260968" y="1609832"/>
                      </a:lnTo>
                    </a:path>
                  </a:pathLst>
                </a:custGeom>
                <a:solidFill>
                  <a:srgbClr val="FFFFFF"/>
                </a:solidFill>
                <a:ln w="320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9796" name="Freeform 9795"/>
                <p:cNvSpPr/>
                <p:nvPr/>
              </p:nvSpPr>
              <p:spPr>
                <a:xfrm rot="5400000" flipH="1" flipV="1">
                  <a:off x="90429" y="4235749"/>
                  <a:ext cx="399341" cy="4582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9341" h="458275">
                      <a:moveTo>
                        <a:pt x="193798" y="0"/>
                      </a:moveTo>
                      <a:lnTo>
                        <a:pt x="399341" y="0"/>
                      </a:lnTo>
                      <a:lnTo>
                        <a:pt x="399341" y="205636"/>
                      </a:lnTo>
                      <a:lnTo>
                        <a:pt x="0" y="205636"/>
                      </a:lnTo>
                      <a:lnTo>
                        <a:pt x="0" y="105756"/>
                      </a:lnTo>
                      <a:lnTo>
                        <a:pt x="299506" y="105756"/>
                      </a:lnTo>
                      <a:lnTo>
                        <a:pt x="299506" y="458275"/>
                      </a:lnTo>
                      <a:lnTo>
                        <a:pt x="193798" y="458275"/>
                      </a:lnTo>
                      <a:lnTo>
                        <a:pt x="193798" y="0"/>
                      </a:lnTo>
                      <a:close/>
                    </a:path>
                  </a:pathLst>
                </a:custGeom>
                <a:noFill/>
                <a:ln w="32000" cap="flat">
                  <a:solidFill>
                    <a:srgbClr val="CBE3D1"/>
                  </a:solidFill>
                  <a:bevel/>
                </a:ln>
              </p:spPr>
            </p:sp>
          </p:grpSp>
        </p:grpSp>
        <p:grpSp>
          <p:nvGrpSpPr>
            <p:cNvPr id="9797" name="Group 9796"/>
            <p:cNvGrpSpPr/>
            <p:nvPr/>
          </p:nvGrpSpPr>
          <p:grpSpPr>
            <a:xfrm>
              <a:off x="60960" y="389000"/>
              <a:ext cx="1607040" cy="2262904"/>
              <a:chOff x="60960" y="389000"/>
              <a:chExt cx="1607040" cy="2262904"/>
            </a:xfrm>
          </p:grpSpPr>
          <p:sp>
            <p:nvSpPr>
              <p:cNvPr id="9798" name="Freeform 9797"/>
              <p:cNvSpPr/>
              <p:nvPr/>
            </p:nvSpPr>
            <p:spPr>
              <a:xfrm rot="5400000" flipH="1" flipV="1">
                <a:off x="-264040" y="719864"/>
                <a:ext cx="2257040" cy="1607040"/>
              </a:xfrm>
              <a:custGeom>
                <a:avLst/>
                <a:gdLst/>
                <a:ahLst/>
                <a:cxnLst/>
                <a:rect l="0" t="0" r="0" b="0"/>
                <a:pathLst>
                  <a:path w="2257040" h="1607040" fill="none">
                    <a:moveTo>
                      <a:pt x="0" y="11731"/>
                    </a:moveTo>
                    <a:lnTo>
                      <a:pt x="1483200" y="11731"/>
                    </a:lnTo>
                    <a:lnTo>
                      <a:pt x="1483200" y="105573"/>
                    </a:lnTo>
                    <a:lnTo>
                      <a:pt x="1682520" y="105573"/>
                    </a:lnTo>
                    <a:lnTo>
                      <a:pt x="1682520" y="0"/>
                    </a:lnTo>
                    <a:lnTo>
                      <a:pt x="1588720" y="0"/>
                    </a:lnTo>
                    <a:lnTo>
                      <a:pt x="1588720" y="228742"/>
                    </a:lnTo>
                    <a:lnTo>
                      <a:pt x="1782184" y="228923"/>
                    </a:lnTo>
                    <a:lnTo>
                      <a:pt x="1782184" y="0"/>
                    </a:lnTo>
                    <a:lnTo>
                      <a:pt x="1958056" y="0"/>
                    </a:lnTo>
                    <a:lnTo>
                      <a:pt x="1958056" y="334313"/>
                    </a:lnTo>
                    <a:lnTo>
                      <a:pt x="2251184" y="334313"/>
                    </a:lnTo>
                    <a:lnTo>
                      <a:pt x="2251176" y="537820"/>
                    </a:lnTo>
                    <a:lnTo>
                      <a:pt x="2057720" y="539774"/>
                    </a:lnTo>
                    <a:lnTo>
                      <a:pt x="2057720" y="791792"/>
                    </a:lnTo>
                    <a:lnTo>
                      <a:pt x="2257040" y="791792"/>
                    </a:lnTo>
                    <a:lnTo>
                      <a:pt x="2257040" y="633434"/>
                    </a:lnTo>
                    <a:lnTo>
                      <a:pt x="2133928" y="633434"/>
                    </a:lnTo>
                    <a:lnTo>
                      <a:pt x="2133928" y="868040"/>
                    </a:lnTo>
                    <a:lnTo>
                      <a:pt x="2257040" y="868040"/>
                    </a:lnTo>
                    <a:lnTo>
                      <a:pt x="2257040" y="1607040"/>
                    </a:lnTo>
                  </a:path>
                </a:pathLst>
              </a:custGeom>
              <a:solidFill>
                <a:srgbClr val="FFFFFF"/>
              </a:solidFill>
              <a:ln w="32000" cap="flat">
                <a:solidFill>
                  <a:srgbClr val="CBE3D1"/>
                </a:solidFill>
                <a:bevel/>
              </a:ln>
            </p:spPr>
          </p:sp>
          <p:sp>
            <p:nvSpPr>
              <p:cNvPr id="9799" name="Freeform 9798"/>
              <p:cNvSpPr/>
              <p:nvPr/>
            </p:nvSpPr>
            <p:spPr>
              <a:xfrm rot="5400000" flipH="1" flipV="1">
                <a:off x="90378" y="359583"/>
                <a:ext cx="398647" cy="457479"/>
              </a:xfrm>
              <a:custGeom>
                <a:avLst/>
                <a:gdLst/>
                <a:ahLst/>
                <a:cxnLst/>
                <a:rect l="0" t="0" r="0" b="0"/>
                <a:pathLst>
                  <a:path w="398647" h="457479">
                    <a:moveTo>
                      <a:pt x="193461" y="0"/>
                    </a:moveTo>
                    <a:lnTo>
                      <a:pt x="398647" y="0"/>
                    </a:lnTo>
                    <a:lnTo>
                      <a:pt x="398647" y="205279"/>
                    </a:lnTo>
                    <a:lnTo>
                      <a:pt x="0" y="205279"/>
                    </a:lnTo>
                    <a:lnTo>
                      <a:pt x="0" y="105573"/>
                    </a:lnTo>
                    <a:lnTo>
                      <a:pt x="298986" y="105573"/>
                    </a:lnTo>
                    <a:lnTo>
                      <a:pt x="298986" y="457479"/>
                    </a:lnTo>
                    <a:lnTo>
                      <a:pt x="193461" y="457479"/>
                    </a:lnTo>
                    <a:lnTo>
                      <a:pt x="193461" y="0"/>
                    </a:lnTo>
                    <a:close/>
                  </a:path>
                </a:pathLst>
              </a:custGeom>
              <a:noFill/>
              <a:ln w="32000" cap="flat">
                <a:solidFill>
                  <a:srgbClr val="CBE3D1"/>
                </a:solidFill>
                <a:bevel/>
              </a:ln>
            </p:spPr>
          </p:sp>
        </p:grpSp>
        <p:grpSp>
          <p:nvGrpSpPr>
            <p:cNvPr id="9800" name="Group 9799"/>
            <p:cNvGrpSpPr/>
            <p:nvPr/>
          </p:nvGrpSpPr>
          <p:grpSpPr>
            <a:xfrm flipH="1" flipV="1">
              <a:off x="7472407" y="4265216"/>
              <a:ext cx="1609832" cy="2266840"/>
              <a:chOff x="7472407" y="4265216"/>
              <a:chExt cx="1609832" cy="2266840"/>
            </a:xfrm>
          </p:grpSpPr>
          <p:sp>
            <p:nvSpPr>
              <p:cNvPr id="9801" name="Freeform 9800"/>
              <p:cNvSpPr/>
              <p:nvPr/>
            </p:nvSpPr>
            <p:spPr>
              <a:xfrm rot="5400000" flipH="1" flipV="1">
                <a:off x="7146839" y="4596656"/>
                <a:ext cx="2260968" cy="1609832"/>
              </a:xfrm>
              <a:custGeom>
                <a:avLst/>
                <a:gdLst/>
                <a:ahLst/>
                <a:cxnLst/>
                <a:rect l="0" t="0" r="0" b="0"/>
                <a:pathLst>
                  <a:path w="2260968" h="1609832" fill="none">
                    <a:moveTo>
                      <a:pt x="0" y="11752"/>
                    </a:moveTo>
                    <a:lnTo>
                      <a:pt x="1485776" y="11752"/>
                    </a:lnTo>
                    <a:lnTo>
                      <a:pt x="1485776" y="105757"/>
                    </a:lnTo>
                    <a:lnTo>
                      <a:pt x="1685448" y="105757"/>
                    </a:lnTo>
                    <a:lnTo>
                      <a:pt x="1685448" y="0"/>
                    </a:lnTo>
                    <a:lnTo>
                      <a:pt x="1591488" y="0"/>
                    </a:lnTo>
                    <a:lnTo>
                      <a:pt x="1591488" y="229139"/>
                    </a:lnTo>
                    <a:lnTo>
                      <a:pt x="1785288" y="229321"/>
                    </a:lnTo>
                    <a:lnTo>
                      <a:pt x="1785288" y="0"/>
                    </a:lnTo>
                    <a:lnTo>
                      <a:pt x="1961464" y="0"/>
                    </a:lnTo>
                    <a:lnTo>
                      <a:pt x="1961464" y="334894"/>
                    </a:lnTo>
                    <a:lnTo>
                      <a:pt x="2255096" y="334894"/>
                    </a:lnTo>
                    <a:lnTo>
                      <a:pt x="2255096" y="538755"/>
                    </a:lnTo>
                    <a:lnTo>
                      <a:pt x="2061296" y="540713"/>
                    </a:lnTo>
                    <a:lnTo>
                      <a:pt x="2061296" y="793169"/>
                    </a:lnTo>
                    <a:lnTo>
                      <a:pt x="2260968" y="793169"/>
                    </a:lnTo>
                    <a:lnTo>
                      <a:pt x="2260968" y="634536"/>
                    </a:lnTo>
                    <a:lnTo>
                      <a:pt x="2137640" y="634536"/>
                    </a:lnTo>
                    <a:lnTo>
                      <a:pt x="2137640" y="869544"/>
                    </a:lnTo>
                    <a:lnTo>
                      <a:pt x="2260968" y="869544"/>
                    </a:lnTo>
                    <a:lnTo>
                      <a:pt x="2260968" y="1609832"/>
                    </a:lnTo>
                  </a:path>
                </a:pathLst>
              </a:custGeom>
              <a:solidFill>
                <a:srgbClr val="FFFFFF"/>
              </a:solidFill>
              <a:ln w="32000" cap="flat">
                <a:solidFill>
                  <a:srgbClr val="CBE3D1"/>
                </a:solidFill>
                <a:bevel/>
              </a:ln>
            </p:spPr>
          </p:sp>
          <p:sp>
            <p:nvSpPr>
              <p:cNvPr id="9802" name="Freeform 9801"/>
              <p:cNvSpPr/>
              <p:nvPr/>
            </p:nvSpPr>
            <p:spPr>
              <a:xfrm rot="5400000" flipH="1" flipV="1">
                <a:off x="7501876" y="4235749"/>
                <a:ext cx="399341" cy="458275"/>
              </a:xfrm>
              <a:custGeom>
                <a:avLst/>
                <a:gdLst/>
                <a:ahLst/>
                <a:cxnLst/>
                <a:rect l="0" t="0" r="0" b="0"/>
                <a:pathLst>
                  <a:path w="399341" h="458275">
                    <a:moveTo>
                      <a:pt x="193798" y="0"/>
                    </a:moveTo>
                    <a:lnTo>
                      <a:pt x="399341" y="0"/>
                    </a:lnTo>
                    <a:lnTo>
                      <a:pt x="399341" y="205636"/>
                    </a:lnTo>
                    <a:lnTo>
                      <a:pt x="0" y="205636"/>
                    </a:lnTo>
                    <a:lnTo>
                      <a:pt x="0" y="105756"/>
                    </a:lnTo>
                    <a:lnTo>
                      <a:pt x="299506" y="105756"/>
                    </a:lnTo>
                    <a:lnTo>
                      <a:pt x="299506" y="458275"/>
                    </a:lnTo>
                    <a:lnTo>
                      <a:pt x="193798" y="458275"/>
                    </a:lnTo>
                    <a:lnTo>
                      <a:pt x="193798" y="0"/>
                    </a:lnTo>
                    <a:close/>
                  </a:path>
                </a:pathLst>
              </a:custGeom>
              <a:noFill/>
              <a:ln w="32000" cap="flat">
                <a:solidFill>
                  <a:srgbClr val="CBE3D1"/>
                </a:solidFill>
                <a:bevel/>
              </a:ln>
            </p:spPr>
          </p:sp>
        </p:grpSp>
        <p:grpSp>
          <p:nvGrpSpPr>
            <p:cNvPr id="9803" name="Group 9802"/>
            <p:cNvGrpSpPr/>
            <p:nvPr/>
          </p:nvGrpSpPr>
          <p:grpSpPr>
            <a:xfrm>
              <a:off x="972000" y="2227500"/>
              <a:ext cx="7200000" cy="3989944"/>
              <a:chOff x="972000" y="2227500"/>
              <a:chExt cx="7200000" cy="3989944"/>
            </a:xfrm>
          </p:grpSpPr>
          <p:grpSp>
            <p:nvGrpSpPr>
              <p:cNvPr id="9804" name="Group 9803"/>
              <p:cNvGrpSpPr/>
              <p:nvPr/>
            </p:nvGrpSpPr>
            <p:grpSpPr>
              <a:xfrm flipH="1">
                <a:off x="4571696" y="4723270"/>
                <a:ext cx="1798152" cy="955584"/>
                <a:chOff x="4571696" y="4723270"/>
                <a:chExt cx="1798152" cy="955584"/>
              </a:xfrm>
            </p:grpSpPr>
            <p:sp>
              <p:nvSpPr>
                <p:cNvPr id="9805" name="Freeform 9804"/>
                <p:cNvSpPr/>
                <p:nvPr/>
              </p:nvSpPr>
              <p:spPr>
                <a:xfrm>
                  <a:off x="4571606" y="5000856"/>
                  <a:ext cx="826864" cy="5692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6864" h="569279">
                      <a:moveTo>
                        <a:pt x="351311" y="219393"/>
                      </a:moveTo>
                      <a:cubicBezTo>
                        <a:pt x="351311" y="219393"/>
                        <a:pt x="389870" y="269377"/>
                        <a:pt x="347026" y="303651"/>
                      </a:cubicBezTo>
                      <a:cubicBezTo>
                        <a:pt x="304184" y="337926"/>
                        <a:pt x="247060" y="325073"/>
                        <a:pt x="217070" y="272233"/>
                      </a:cubicBezTo>
                      <a:cubicBezTo>
                        <a:pt x="187080" y="219393"/>
                        <a:pt x="205646" y="153700"/>
                        <a:pt x="244204" y="120854"/>
                      </a:cubicBezTo>
                      <a:cubicBezTo>
                        <a:pt x="282762" y="88007"/>
                        <a:pt x="324177" y="96576"/>
                        <a:pt x="335602" y="100860"/>
                      </a:cubicBezTo>
                      <a:cubicBezTo>
                        <a:pt x="347026" y="105144"/>
                        <a:pt x="332746" y="100860"/>
                        <a:pt x="332746" y="100860"/>
                      </a:cubicBezTo>
                      <a:cubicBezTo>
                        <a:pt x="332746" y="100860"/>
                        <a:pt x="327034" y="36595"/>
                        <a:pt x="427001" y="6605"/>
                      </a:cubicBezTo>
                      <a:cubicBezTo>
                        <a:pt x="526967" y="-23385"/>
                        <a:pt x="565526" y="56589"/>
                        <a:pt x="565526" y="56589"/>
                      </a:cubicBezTo>
                      <a:cubicBezTo>
                        <a:pt x="565526" y="56589"/>
                        <a:pt x="516970" y="119426"/>
                        <a:pt x="519826" y="172265"/>
                      </a:cubicBezTo>
                      <a:cubicBezTo>
                        <a:pt x="522682" y="225106"/>
                        <a:pt x="539820" y="250811"/>
                        <a:pt x="539820" y="250811"/>
                      </a:cubicBezTo>
                      <a:cubicBezTo>
                        <a:pt x="539820" y="250811"/>
                        <a:pt x="475556" y="300795"/>
                        <a:pt x="492693" y="369345"/>
                      </a:cubicBezTo>
                      <a:cubicBezTo>
                        <a:pt x="509830" y="437894"/>
                        <a:pt x="541248" y="499302"/>
                        <a:pt x="604084" y="519295"/>
                      </a:cubicBezTo>
                      <a:cubicBezTo>
                        <a:pt x="666920" y="539289"/>
                        <a:pt x="722616" y="526436"/>
                        <a:pt x="759032" y="470026"/>
                      </a:cubicBezTo>
                      <a:cubicBezTo>
                        <a:pt x="795448" y="413615"/>
                        <a:pt x="768314" y="382197"/>
                        <a:pt x="781167" y="377913"/>
                      </a:cubicBezTo>
                      <a:cubicBezTo>
                        <a:pt x="794020" y="373629"/>
                        <a:pt x="826864" y="399334"/>
                        <a:pt x="826864" y="442178"/>
                      </a:cubicBezTo>
                      <a:cubicBezTo>
                        <a:pt x="826864" y="485021"/>
                        <a:pt x="783805" y="561564"/>
                        <a:pt x="652639" y="569279"/>
                      </a:cubicBezTo>
                      <a:cubicBezTo>
                        <a:pt x="579806" y="573566"/>
                        <a:pt x="529823" y="510726"/>
                        <a:pt x="486980" y="485021"/>
                      </a:cubicBezTo>
                      <a:cubicBezTo>
                        <a:pt x="444138" y="459315"/>
                        <a:pt x="312752" y="359347"/>
                        <a:pt x="201361" y="373629"/>
                      </a:cubicBezTo>
                      <a:cubicBezTo>
                        <a:pt x="89970" y="387910"/>
                        <a:pt x="0" y="449318"/>
                        <a:pt x="0" y="449318"/>
                      </a:cubicBezTo>
                      <a:cubicBezTo>
                        <a:pt x="0" y="449318"/>
                        <a:pt x="29990" y="362204"/>
                        <a:pt x="137097" y="333642"/>
                      </a:cubicBezTo>
                      <a:cubicBezTo>
                        <a:pt x="244204" y="305080"/>
                        <a:pt x="325605" y="367916"/>
                        <a:pt x="375589" y="327930"/>
                      </a:cubicBezTo>
                      <a:cubicBezTo>
                        <a:pt x="425573" y="287942"/>
                        <a:pt x="415576" y="236530"/>
                        <a:pt x="351311" y="2193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9806" name="Freeform 9805"/>
                <p:cNvSpPr/>
                <p:nvPr/>
              </p:nvSpPr>
              <p:spPr>
                <a:xfrm>
                  <a:off x="4927204" y="4970509"/>
                  <a:ext cx="678345" cy="6467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8345" h="646754">
                      <a:moveTo>
                        <a:pt x="344170" y="381126"/>
                      </a:moveTo>
                      <a:cubicBezTo>
                        <a:pt x="344170" y="381126"/>
                        <a:pt x="355596" y="458244"/>
                        <a:pt x="295615" y="411116"/>
                      </a:cubicBezTo>
                      <a:cubicBezTo>
                        <a:pt x="235635" y="363989"/>
                        <a:pt x="329890" y="282587"/>
                        <a:pt x="412719" y="342567"/>
                      </a:cubicBezTo>
                      <a:cubicBezTo>
                        <a:pt x="495549" y="402547"/>
                        <a:pt x="526966" y="486806"/>
                        <a:pt x="462702" y="555355"/>
                      </a:cubicBezTo>
                      <a:cubicBezTo>
                        <a:pt x="398438" y="623904"/>
                        <a:pt x="277050" y="633901"/>
                        <a:pt x="179940" y="581062"/>
                      </a:cubicBezTo>
                      <a:cubicBezTo>
                        <a:pt x="82830" y="528221"/>
                        <a:pt x="0" y="465384"/>
                        <a:pt x="0" y="465384"/>
                      </a:cubicBezTo>
                      <a:cubicBezTo>
                        <a:pt x="0" y="465384"/>
                        <a:pt x="178512" y="673886"/>
                        <a:pt x="368448" y="643898"/>
                      </a:cubicBezTo>
                      <a:cubicBezTo>
                        <a:pt x="602656" y="593914"/>
                        <a:pt x="672632" y="472525"/>
                        <a:pt x="676917" y="448247"/>
                      </a:cubicBezTo>
                      <a:cubicBezTo>
                        <a:pt x="681201" y="423970"/>
                        <a:pt x="674060" y="425398"/>
                        <a:pt x="674060" y="425398"/>
                      </a:cubicBezTo>
                      <a:cubicBezTo>
                        <a:pt x="674060" y="425398"/>
                        <a:pt x="535535" y="509656"/>
                        <a:pt x="498405" y="319182"/>
                      </a:cubicBezTo>
                      <a:cubicBezTo>
                        <a:pt x="471450" y="180909"/>
                        <a:pt x="563042" y="164204"/>
                        <a:pt x="644070" y="152629"/>
                      </a:cubicBezTo>
                      <a:cubicBezTo>
                        <a:pt x="664063" y="149773"/>
                        <a:pt x="676917" y="125495"/>
                        <a:pt x="675488" y="126923"/>
                      </a:cubicBezTo>
                      <a:cubicBezTo>
                        <a:pt x="675488" y="126923"/>
                        <a:pt x="609796" y="126923"/>
                        <a:pt x="555528" y="64086"/>
                      </a:cubicBezTo>
                      <a:cubicBezTo>
                        <a:pt x="501261" y="1250"/>
                        <a:pt x="436997" y="-17316"/>
                        <a:pt x="377017" y="16959"/>
                      </a:cubicBezTo>
                      <a:cubicBezTo>
                        <a:pt x="317037" y="51233"/>
                        <a:pt x="317037" y="98361"/>
                        <a:pt x="317037" y="98361"/>
                      </a:cubicBezTo>
                      <a:cubicBezTo>
                        <a:pt x="317037" y="98361"/>
                        <a:pt x="182796" y="94077"/>
                        <a:pt x="192793" y="199757"/>
                      </a:cubicBezTo>
                      <a:cubicBezTo>
                        <a:pt x="202789" y="305437"/>
                        <a:pt x="229923" y="279730"/>
                        <a:pt x="229923" y="279730"/>
                      </a:cubicBezTo>
                      <a:cubicBezTo>
                        <a:pt x="229923" y="279730"/>
                        <a:pt x="109963" y="342567"/>
                        <a:pt x="191365" y="465384"/>
                      </a:cubicBezTo>
                      <a:cubicBezTo>
                        <a:pt x="255930" y="562799"/>
                        <a:pt x="351311" y="516797"/>
                        <a:pt x="371304" y="491090"/>
                      </a:cubicBezTo>
                      <a:cubicBezTo>
                        <a:pt x="391298" y="465384"/>
                        <a:pt x="405579" y="381126"/>
                        <a:pt x="344170" y="38112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9807" name="Freeform 9806"/>
                <p:cNvSpPr/>
                <p:nvPr/>
              </p:nvSpPr>
              <p:spPr>
                <a:xfrm>
                  <a:off x="4675144" y="5070833"/>
                  <a:ext cx="1335808" cy="60801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35808" h="608016">
                      <a:moveTo>
                        <a:pt x="910408" y="105144"/>
                      </a:moveTo>
                      <a:cubicBezTo>
                        <a:pt x="910408" y="105144"/>
                        <a:pt x="940400" y="38023"/>
                        <a:pt x="1000384" y="38023"/>
                      </a:cubicBezTo>
                      <a:cubicBezTo>
                        <a:pt x="1060360" y="38023"/>
                        <a:pt x="1078928" y="55161"/>
                        <a:pt x="1078928" y="55161"/>
                      </a:cubicBezTo>
                      <a:cubicBezTo>
                        <a:pt x="1078928" y="55161"/>
                        <a:pt x="1167472" y="-33382"/>
                        <a:pt x="1254584" y="13746"/>
                      </a:cubicBezTo>
                      <a:cubicBezTo>
                        <a:pt x="1341696" y="60873"/>
                        <a:pt x="1335808" y="120830"/>
                        <a:pt x="1335808" y="139418"/>
                      </a:cubicBezTo>
                      <a:cubicBezTo>
                        <a:pt x="1330272" y="212252"/>
                        <a:pt x="1277432" y="262236"/>
                        <a:pt x="1227448" y="249383"/>
                      </a:cubicBezTo>
                      <a:cubicBezTo>
                        <a:pt x="1177464" y="236530"/>
                        <a:pt x="1176040" y="179406"/>
                        <a:pt x="1201744" y="162269"/>
                      </a:cubicBezTo>
                      <a:cubicBezTo>
                        <a:pt x="1217704" y="151626"/>
                        <a:pt x="1254584" y="153700"/>
                        <a:pt x="1244584" y="136562"/>
                      </a:cubicBezTo>
                      <a:cubicBezTo>
                        <a:pt x="1234592" y="119426"/>
                        <a:pt x="1179608" y="122995"/>
                        <a:pt x="1141760" y="195114"/>
                      </a:cubicBezTo>
                      <a:cubicBezTo>
                        <a:pt x="1103920" y="267234"/>
                        <a:pt x="1113200" y="387909"/>
                        <a:pt x="938976" y="495017"/>
                      </a:cubicBezTo>
                      <a:cubicBezTo>
                        <a:pt x="764746" y="602125"/>
                        <a:pt x="550531" y="637826"/>
                        <a:pt x="434141" y="581418"/>
                      </a:cubicBezTo>
                      <a:cubicBezTo>
                        <a:pt x="317752" y="525007"/>
                        <a:pt x="276337" y="447890"/>
                        <a:pt x="192079" y="405046"/>
                      </a:cubicBezTo>
                      <a:cubicBezTo>
                        <a:pt x="107822" y="362203"/>
                        <a:pt x="22135" y="360775"/>
                        <a:pt x="0" y="370772"/>
                      </a:cubicBezTo>
                      <a:cubicBezTo>
                        <a:pt x="-9283" y="380769"/>
                        <a:pt x="124958" y="302402"/>
                        <a:pt x="284905" y="432180"/>
                      </a:cubicBezTo>
                      <a:cubicBezTo>
                        <a:pt x="444853" y="562138"/>
                        <a:pt x="563384" y="597841"/>
                        <a:pt x="720474" y="540716"/>
                      </a:cubicBezTo>
                      <a:cubicBezTo>
                        <a:pt x="877568" y="483592"/>
                        <a:pt x="943256" y="380769"/>
                        <a:pt x="951824" y="349350"/>
                      </a:cubicBezTo>
                      <a:cubicBezTo>
                        <a:pt x="960392" y="317932"/>
                        <a:pt x="960392" y="260808"/>
                        <a:pt x="951824" y="247955"/>
                      </a:cubicBezTo>
                      <a:cubicBezTo>
                        <a:pt x="943256" y="235102"/>
                        <a:pt x="936120" y="245098"/>
                        <a:pt x="936120" y="245098"/>
                      </a:cubicBezTo>
                      <a:cubicBezTo>
                        <a:pt x="936120" y="245098"/>
                        <a:pt x="944688" y="323644"/>
                        <a:pt x="847576" y="300794"/>
                      </a:cubicBezTo>
                      <a:cubicBezTo>
                        <a:pt x="750465" y="277945"/>
                        <a:pt x="779027" y="149416"/>
                        <a:pt x="818296" y="114426"/>
                      </a:cubicBezTo>
                      <a:cubicBezTo>
                        <a:pt x="849000" y="90863"/>
                        <a:pt x="881848" y="76582"/>
                        <a:pt x="910408" y="1051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9808" name="Freeform 9807"/>
                <p:cNvSpPr/>
                <p:nvPr/>
              </p:nvSpPr>
              <p:spPr>
                <a:xfrm>
                  <a:off x="5492548" y="4723268"/>
                  <a:ext cx="877208" cy="7385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77208" h="738510">
                      <a:moveTo>
                        <a:pt x="162981" y="352742"/>
                      </a:moveTo>
                      <a:cubicBezTo>
                        <a:pt x="162981" y="352742"/>
                        <a:pt x="174406" y="377020"/>
                        <a:pt x="234386" y="362739"/>
                      </a:cubicBezTo>
                      <a:cubicBezTo>
                        <a:pt x="294366" y="348458"/>
                        <a:pt x="330069" y="267056"/>
                        <a:pt x="460026" y="331321"/>
                      </a:cubicBezTo>
                      <a:cubicBezTo>
                        <a:pt x="589982" y="395586"/>
                        <a:pt x="530002" y="525543"/>
                        <a:pt x="530002" y="525543"/>
                      </a:cubicBezTo>
                      <a:cubicBezTo>
                        <a:pt x="530002" y="525543"/>
                        <a:pt x="584270" y="478415"/>
                        <a:pt x="622828" y="499838"/>
                      </a:cubicBezTo>
                      <a:cubicBezTo>
                        <a:pt x="661386" y="521258"/>
                        <a:pt x="659958" y="556962"/>
                        <a:pt x="652818" y="578383"/>
                      </a:cubicBezTo>
                      <a:cubicBezTo>
                        <a:pt x="645678" y="599805"/>
                        <a:pt x="611403" y="608374"/>
                        <a:pt x="608547" y="584095"/>
                      </a:cubicBezTo>
                      <a:cubicBezTo>
                        <a:pt x="605690" y="559818"/>
                        <a:pt x="605690" y="515546"/>
                        <a:pt x="569989" y="531256"/>
                      </a:cubicBezTo>
                      <a:cubicBezTo>
                        <a:pt x="534286" y="546965"/>
                        <a:pt x="487159" y="686920"/>
                        <a:pt x="612831" y="724050"/>
                      </a:cubicBezTo>
                      <a:cubicBezTo>
                        <a:pt x="738503" y="761182"/>
                        <a:pt x="802768" y="724050"/>
                        <a:pt x="845608" y="646932"/>
                      </a:cubicBezTo>
                      <a:cubicBezTo>
                        <a:pt x="888456" y="559818"/>
                        <a:pt x="834184" y="478415"/>
                        <a:pt x="828472" y="475560"/>
                      </a:cubicBezTo>
                      <a:cubicBezTo>
                        <a:pt x="822760" y="472703"/>
                        <a:pt x="895592" y="448426"/>
                        <a:pt x="872744" y="384161"/>
                      </a:cubicBezTo>
                      <a:cubicBezTo>
                        <a:pt x="849896" y="319896"/>
                        <a:pt x="798483" y="317040"/>
                        <a:pt x="771350" y="314183"/>
                      </a:cubicBezTo>
                      <a:cubicBezTo>
                        <a:pt x="744216" y="311328"/>
                        <a:pt x="741360" y="314183"/>
                        <a:pt x="741360" y="314183"/>
                      </a:cubicBezTo>
                      <a:cubicBezTo>
                        <a:pt x="741360" y="314183"/>
                        <a:pt x="709942" y="417007"/>
                        <a:pt x="619972" y="389874"/>
                      </a:cubicBezTo>
                      <a:cubicBezTo>
                        <a:pt x="530002" y="362739"/>
                        <a:pt x="484302" y="315612"/>
                        <a:pt x="498584" y="261344"/>
                      </a:cubicBezTo>
                      <a:cubicBezTo>
                        <a:pt x="512865" y="207075"/>
                        <a:pt x="579985" y="178514"/>
                        <a:pt x="608547" y="212788"/>
                      </a:cubicBezTo>
                      <a:cubicBezTo>
                        <a:pt x="637109" y="247062"/>
                        <a:pt x="617115" y="261344"/>
                        <a:pt x="608547" y="261344"/>
                      </a:cubicBezTo>
                      <a:cubicBezTo>
                        <a:pt x="599978" y="261344"/>
                        <a:pt x="522862" y="217072"/>
                        <a:pt x="535714" y="278481"/>
                      </a:cubicBezTo>
                      <a:cubicBezTo>
                        <a:pt x="548567" y="339890"/>
                        <a:pt x="620686" y="369255"/>
                        <a:pt x="674239" y="348458"/>
                      </a:cubicBezTo>
                      <a:cubicBezTo>
                        <a:pt x="727793" y="327750"/>
                        <a:pt x="741360" y="224213"/>
                        <a:pt x="688520" y="154235"/>
                      </a:cubicBezTo>
                      <a:cubicBezTo>
                        <a:pt x="635681" y="84258"/>
                        <a:pt x="564276" y="62837"/>
                        <a:pt x="508579" y="62837"/>
                      </a:cubicBezTo>
                      <a:cubicBezTo>
                        <a:pt x="452885" y="62837"/>
                        <a:pt x="416468" y="90685"/>
                        <a:pt x="416468" y="90685"/>
                      </a:cubicBezTo>
                      <a:cubicBezTo>
                        <a:pt x="416468" y="90685"/>
                        <a:pt x="384336" y="11425"/>
                        <a:pt x="314360" y="1428"/>
                      </a:cubicBezTo>
                      <a:cubicBezTo>
                        <a:pt x="244382" y="-8569"/>
                        <a:pt x="207253" y="34275"/>
                        <a:pt x="197256" y="51412"/>
                      </a:cubicBezTo>
                      <a:cubicBezTo>
                        <a:pt x="187259" y="68549"/>
                        <a:pt x="177262" y="94255"/>
                        <a:pt x="177262" y="94255"/>
                      </a:cubicBezTo>
                      <a:cubicBezTo>
                        <a:pt x="177262" y="94255"/>
                        <a:pt x="11603" y="37131"/>
                        <a:pt x="0" y="181370"/>
                      </a:cubicBezTo>
                      <a:cubicBezTo>
                        <a:pt x="-5534" y="325608"/>
                        <a:pt x="73011" y="339890"/>
                        <a:pt x="108714" y="337033"/>
                      </a:cubicBezTo>
                      <a:cubicBezTo>
                        <a:pt x="144417" y="334177"/>
                        <a:pt x="168693" y="312755"/>
                        <a:pt x="168693" y="272769"/>
                      </a:cubicBezTo>
                      <a:cubicBezTo>
                        <a:pt x="168693" y="232782"/>
                        <a:pt x="142987" y="241350"/>
                        <a:pt x="142987" y="241350"/>
                      </a:cubicBezTo>
                      <a:cubicBezTo>
                        <a:pt x="142987" y="241350"/>
                        <a:pt x="120139" y="279909"/>
                        <a:pt x="97290" y="245634"/>
                      </a:cubicBezTo>
                      <a:cubicBezTo>
                        <a:pt x="93005" y="187082"/>
                        <a:pt x="187259" y="165660"/>
                        <a:pt x="224390" y="227069"/>
                      </a:cubicBezTo>
                      <a:cubicBezTo>
                        <a:pt x="261520" y="288478"/>
                        <a:pt x="162981" y="352742"/>
                        <a:pt x="162981" y="35274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9809" name="Freeform 9808"/>
              <p:cNvSpPr/>
              <p:nvPr/>
            </p:nvSpPr>
            <p:spPr>
              <a:xfrm>
                <a:off x="972000" y="2227500"/>
                <a:ext cx="7200000" cy="3989944"/>
              </a:xfrm>
              <a:custGeom>
                <a:avLst/>
                <a:gdLst/>
                <a:ahLst/>
                <a:cxnLst/>
                <a:rect l="0" t="0" r="0" b="0"/>
                <a:pathLst>
                  <a:path w="7200000" h="3989944">
                    <a:moveTo>
                      <a:pt x="0" y="1523008"/>
                    </a:moveTo>
                    <a:lnTo>
                      <a:pt x="1520320" y="3989944"/>
                    </a:lnTo>
                    <a:cubicBezTo>
                      <a:pt x="1520320" y="3989944"/>
                      <a:pt x="2337848" y="3473608"/>
                      <a:pt x="3456576" y="3430584"/>
                    </a:cubicBezTo>
                    <a:cubicBezTo>
                      <a:pt x="4575296" y="3387560"/>
                      <a:pt x="5622312" y="3968432"/>
                      <a:pt x="5622312" y="3968432"/>
                    </a:cubicBezTo>
                    <a:lnTo>
                      <a:pt x="7200000" y="1501496"/>
                    </a:lnTo>
                    <a:cubicBezTo>
                      <a:pt x="7200000" y="1501496"/>
                      <a:pt x="5615136" y="124602"/>
                      <a:pt x="3872512" y="9861"/>
                    </a:cubicBezTo>
                    <a:cubicBezTo>
                      <a:pt x="2129880" y="-104881"/>
                      <a:pt x="724306" y="791534"/>
                      <a:pt x="0" y="1523008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9810" name="Freeform 9809"/>
              <p:cNvSpPr/>
              <p:nvPr/>
            </p:nvSpPr>
            <p:spPr>
              <a:xfrm>
                <a:off x="1308742" y="3728700"/>
                <a:ext cx="1470432" cy="2137056"/>
              </a:xfrm>
              <a:custGeom>
                <a:avLst/>
                <a:gdLst/>
                <a:ahLst/>
                <a:cxnLst/>
                <a:rect l="0" t="0" r="0" b="0"/>
                <a:pathLst>
                  <a:path w="1470432" h="2137056">
                    <a:moveTo>
                      <a:pt x="222622" y="28685"/>
                    </a:moveTo>
                    <a:lnTo>
                      <a:pt x="1470432" y="1991240"/>
                    </a:lnTo>
                    <a:lnTo>
                      <a:pt x="1369728" y="2137056"/>
                    </a:lnTo>
                    <a:lnTo>
                      <a:pt x="1276496" y="2137056"/>
                    </a:lnTo>
                    <a:lnTo>
                      <a:pt x="0" y="107570"/>
                    </a:lnTo>
                    <a:lnTo>
                      <a:pt x="0" y="0"/>
                    </a:lnTo>
                    <a:lnTo>
                      <a:pt x="222622" y="28685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9811" name="Freeform 9810"/>
              <p:cNvSpPr/>
              <p:nvPr/>
            </p:nvSpPr>
            <p:spPr>
              <a:xfrm>
                <a:off x="6379168" y="3692844"/>
                <a:ext cx="1469808" cy="2187256"/>
              </a:xfrm>
              <a:custGeom>
                <a:avLst/>
                <a:gdLst/>
                <a:ahLst/>
                <a:cxnLst/>
                <a:rect l="0" t="0" r="0" b="0"/>
                <a:pathLst>
                  <a:path w="1469808" h="2187256">
                    <a:moveTo>
                      <a:pt x="1469808" y="0"/>
                    </a:moveTo>
                    <a:lnTo>
                      <a:pt x="1262152" y="43028"/>
                    </a:lnTo>
                    <a:lnTo>
                      <a:pt x="0" y="1998408"/>
                    </a:lnTo>
                    <a:lnTo>
                      <a:pt x="42716" y="2187256"/>
                    </a:lnTo>
                    <a:lnTo>
                      <a:pt x="164629" y="2158568"/>
                    </a:lnTo>
                    <a:lnTo>
                      <a:pt x="1455464" y="107570"/>
                    </a:lnTo>
                    <a:lnTo>
                      <a:pt x="1469808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9812" name="Freeform 9811"/>
              <p:cNvSpPr/>
              <p:nvPr/>
            </p:nvSpPr>
            <p:spPr>
              <a:xfrm>
                <a:off x="7712723" y="3646231"/>
                <a:ext cx="193626" cy="193626"/>
              </a:xfrm>
              <a:custGeom>
                <a:avLst/>
                <a:gdLst/>
                <a:ahLst/>
                <a:cxnLst/>
                <a:rect l="0" t="0" r="0" b="0"/>
                <a:pathLst>
                  <a:path w="193626" h="193626">
                    <a:moveTo>
                      <a:pt x="0" y="96813"/>
                    </a:moveTo>
                    <a:cubicBezTo>
                      <a:pt x="0" y="43344"/>
                      <a:pt x="43345" y="0"/>
                      <a:pt x="96813" y="0"/>
                    </a:cubicBezTo>
                    <a:cubicBezTo>
                      <a:pt x="150281" y="0"/>
                      <a:pt x="193626" y="43344"/>
                      <a:pt x="193626" y="96813"/>
                    </a:cubicBezTo>
                    <a:cubicBezTo>
                      <a:pt x="193626" y="150282"/>
                      <a:pt x="150281" y="193626"/>
                      <a:pt x="96813" y="193626"/>
                    </a:cubicBezTo>
                    <a:cubicBezTo>
                      <a:pt x="43345" y="193626"/>
                      <a:pt x="0" y="150282"/>
                      <a:pt x="0" y="96813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9813" name="Freeform 9812"/>
              <p:cNvSpPr/>
              <p:nvPr/>
            </p:nvSpPr>
            <p:spPr>
              <a:xfrm>
                <a:off x="2581651" y="5754600"/>
                <a:ext cx="193626" cy="193626"/>
              </a:xfrm>
              <a:custGeom>
                <a:avLst/>
                <a:gdLst/>
                <a:ahLst/>
                <a:cxnLst/>
                <a:rect l="0" t="0" r="0" b="0"/>
                <a:pathLst>
                  <a:path w="193626" h="193626">
                    <a:moveTo>
                      <a:pt x="0" y="96813"/>
                    </a:moveTo>
                    <a:cubicBezTo>
                      <a:pt x="0" y="43344"/>
                      <a:pt x="43345" y="0"/>
                      <a:pt x="96813" y="0"/>
                    </a:cubicBezTo>
                    <a:cubicBezTo>
                      <a:pt x="150281" y="0"/>
                      <a:pt x="193626" y="43344"/>
                      <a:pt x="193626" y="96813"/>
                    </a:cubicBezTo>
                    <a:cubicBezTo>
                      <a:pt x="193626" y="150282"/>
                      <a:pt x="150281" y="193626"/>
                      <a:pt x="96813" y="193626"/>
                    </a:cubicBezTo>
                    <a:cubicBezTo>
                      <a:pt x="43345" y="193626"/>
                      <a:pt x="0" y="150282"/>
                      <a:pt x="0" y="96813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9814" name="Freeform 9813"/>
              <p:cNvSpPr/>
              <p:nvPr/>
            </p:nvSpPr>
            <p:spPr>
              <a:xfrm>
                <a:off x="1240613" y="3646231"/>
                <a:ext cx="193626" cy="193626"/>
              </a:xfrm>
              <a:custGeom>
                <a:avLst/>
                <a:gdLst/>
                <a:ahLst/>
                <a:cxnLst/>
                <a:rect l="0" t="0" r="0" b="0"/>
                <a:pathLst>
                  <a:path w="193626" h="193626">
                    <a:moveTo>
                      <a:pt x="0" y="96813"/>
                    </a:moveTo>
                    <a:cubicBezTo>
                      <a:pt x="0" y="43344"/>
                      <a:pt x="43345" y="0"/>
                      <a:pt x="96813" y="0"/>
                    </a:cubicBezTo>
                    <a:cubicBezTo>
                      <a:pt x="150281" y="0"/>
                      <a:pt x="193626" y="43344"/>
                      <a:pt x="193626" y="96813"/>
                    </a:cubicBezTo>
                    <a:cubicBezTo>
                      <a:pt x="193626" y="150282"/>
                      <a:pt x="150281" y="193626"/>
                      <a:pt x="96813" y="193626"/>
                    </a:cubicBezTo>
                    <a:cubicBezTo>
                      <a:pt x="43345" y="193626"/>
                      <a:pt x="0" y="150282"/>
                      <a:pt x="0" y="96813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9815" name="Freeform 9814"/>
              <p:cNvSpPr/>
              <p:nvPr/>
            </p:nvSpPr>
            <p:spPr>
              <a:xfrm>
                <a:off x="1434552" y="2493908"/>
                <a:ext cx="6274904" cy="3300600"/>
              </a:xfrm>
              <a:custGeom>
                <a:avLst/>
                <a:gdLst/>
                <a:ahLst/>
                <a:cxnLst/>
                <a:rect l="0" t="0" r="0" b="0"/>
                <a:pathLst>
                  <a:path w="6274904" h="3300600">
                    <a:moveTo>
                      <a:pt x="0" y="1263464"/>
                    </a:moveTo>
                    <a:lnTo>
                      <a:pt x="1283664" y="3279088"/>
                    </a:lnTo>
                    <a:cubicBezTo>
                      <a:pt x="1283664" y="3279088"/>
                      <a:pt x="2050968" y="2905704"/>
                      <a:pt x="3016728" y="2905704"/>
                    </a:cubicBezTo>
                    <a:cubicBezTo>
                      <a:pt x="4037456" y="2905704"/>
                      <a:pt x="4984064" y="3300600"/>
                      <a:pt x="4984064" y="3300600"/>
                    </a:cubicBezTo>
                    <a:lnTo>
                      <a:pt x="6274904" y="1241952"/>
                    </a:lnTo>
                    <a:cubicBezTo>
                      <a:pt x="6274904" y="1241952"/>
                      <a:pt x="4969536" y="97781"/>
                      <a:pt x="3356440" y="6260"/>
                    </a:cubicBezTo>
                    <a:cubicBezTo>
                      <a:pt x="1878888" y="-77569"/>
                      <a:pt x="591564" y="666046"/>
                      <a:pt x="0" y="1263464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9816" name="Freeform 9815"/>
              <p:cNvSpPr/>
              <p:nvPr/>
            </p:nvSpPr>
            <p:spPr>
              <a:xfrm>
                <a:off x="6371691" y="5754600"/>
                <a:ext cx="193626" cy="193626"/>
              </a:xfrm>
              <a:custGeom>
                <a:avLst/>
                <a:gdLst/>
                <a:ahLst/>
                <a:cxnLst/>
                <a:rect l="0" t="0" r="0" b="0"/>
                <a:pathLst>
                  <a:path w="193626" h="193626">
                    <a:moveTo>
                      <a:pt x="0" y="96813"/>
                    </a:moveTo>
                    <a:cubicBezTo>
                      <a:pt x="0" y="43344"/>
                      <a:pt x="43345" y="0"/>
                      <a:pt x="96813" y="0"/>
                    </a:cubicBezTo>
                    <a:cubicBezTo>
                      <a:pt x="150281" y="0"/>
                      <a:pt x="193626" y="43344"/>
                      <a:pt x="193626" y="96813"/>
                    </a:cubicBezTo>
                    <a:cubicBezTo>
                      <a:pt x="193626" y="150282"/>
                      <a:pt x="150281" y="193626"/>
                      <a:pt x="96813" y="193626"/>
                    </a:cubicBezTo>
                    <a:cubicBezTo>
                      <a:pt x="43345" y="193626"/>
                      <a:pt x="0" y="150282"/>
                      <a:pt x="0" y="96813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885" name="Text 1885"/>
              <p:cNvSpPr txBox="1"/>
              <p:nvPr/>
            </p:nvSpPr>
            <p:spPr>
              <a:xfrm>
                <a:off x="2114304" y="2227500"/>
                <a:ext cx="4810816" cy="3764992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440" dirty="0">
                    <a:solidFill>
                      <a:srgbClr val="000000"/>
                    </a:solidFill>
                    <a:latin typeface="Times New Roman"/>
                  </a:rPr>
                  <a:t> </a:t>
                </a:r>
                <a:r>
                  <a:rPr sz="1600" dirty="0">
                    <a:solidFill>
                      <a:srgbClr val="000000"/>
                    </a:solidFill>
                    <a:latin typeface="Times New Roman"/>
                  </a:rPr>
                  <a:t>12 Chinese Zodiacs have symbolic meaning.</a:t>
                </a:r>
              </a:p>
              <a:p>
                <a:pPr algn="ctr"/>
                <a:r>
                  <a:rPr sz="1600" dirty="0">
                    <a:solidFill>
                      <a:srgbClr val="000000"/>
                    </a:solidFill>
                    <a:latin typeface="Times New Roman"/>
                  </a:rPr>
                  <a:t>They are in pairs, with 6 pairs as a cycle, representing complementary personalities.</a:t>
                </a:r>
              </a:p>
              <a:p>
                <a:pPr algn="ctr"/>
                <a:endParaRPr sz="1440" dirty="0"/>
              </a:p>
              <a:p>
                <a:pPr algn="ctr"/>
                <a:r>
                  <a:rPr sz="1440" dirty="0">
                    <a:solidFill>
                      <a:srgbClr val="000000"/>
                    </a:solidFill>
                    <a:latin typeface="Times New Roman"/>
                  </a:rPr>
                  <a:t>First Pair - Mouse and Ox</a:t>
                </a:r>
              </a:p>
              <a:p>
                <a:pPr algn="ctr"/>
                <a:r>
                  <a:rPr sz="1440" dirty="0">
                    <a:solidFill>
                      <a:srgbClr val="000000"/>
                    </a:solidFill>
                    <a:latin typeface="Times New Roman"/>
                  </a:rPr>
                  <a:t>Second Pair - Tiger and Rabbit</a:t>
                </a:r>
              </a:p>
              <a:p>
                <a:pPr algn="ctr"/>
                <a:r>
                  <a:rPr sz="1440" dirty="0">
                    <a:solidFill>
                      <a:srgbClr val="000000"/>
                    </a:solidFill>
                    <a:latin typeface="Times New Roman"/>
                  </a:rPr>
                  <a:t>Third Pair - Dragon and Snake</a:t>
                </a:r>
              </a:p>
              <a:p>
                <a:pPr algn="ctr"/>
                <a:r>
                  <a:rPr sz="1440" dirty="0">
                    <a:solidFill>
                      <a:srgbClr val="000000"/>
                    </a:solidFill>
                    <a:latin typeface="Times New Roman"/>
                  </a:rPr>
                  <a:t>Forth Pair - Horse and Sheep</a:t>
                </a:r>
              </a:p>
              <a:p>
                <a:pPr algn="ctr"/>
                <a:r>
                  <a:rPr sz="1440" dirty="0">
                    <a:solidFill>
                      <a:srgbClr val="000000"/>
                    </a:solidFill>
                    <a:latin typeface="Times New Roman"/>
                  </a:rPr>
                  <a:t>Fifth Pair - Monkey and Rooster</a:t>
                </a:r>
              </a:p>
              <a:p>
                <a:pPr algn="ctr"/>
                <a:r>
                  <a:rPr sz="1440" dirty="0">
                    <a:solidFill>
                      <a:srgbClr val="000000"/>
                    </a:solidFill>
                    <a:latin typeface="Times New Roman"/>
                  </a:rPr>
                  <a:t>Sixth Pair - Dog and Pig</a:t>
                </a:r>
              </a:p>
            </p:txBody>
          </p:sp>
        </p:grpSp>
        <p:grpSp>
          <p:nvGrpSpPr>
            <p:cNvPr id="9817" name="Title Block 3"/>
            <p:cNvGrpSpPr/>
            <p:nvPr/>
          </p:nvGrpSpPr>
          <p:grpSpPr>
            <a:xfrm>
              <a:off x="2444000" y="755500"/>
              <a:ext cx="4416000" cy="576000"/>
              <a:chOff x="2444000" y="755500"/>
              <a:chExt cx="4416000" cy="576000"/>
            </a:xfrm>
          </p:grpSpPr>
          <p:sp>
            <p:nvSpPr>
              <p:cNvPr id="9818" name="Freeform 9817"/>
              <p:cNvSpPr/>
              <p:nvPr/>
            </p:nvSpPr>
            <p:spPr>
              <a:xfrm>
                <a:off x="2444000" y="755500"/>
                <a:ext cx="4416000" cy="576000"/>
              </a:xfrm>
              <a:custGeom>
                <a:avLst/>
                <a:gdLst/>
                <a:ahLst/>
                <a:cxnLst/>
                <a:rect l="l" t="t" r="r" b="b"/>
                <a:pathLst>
                  <a:path w="4416000" h="576000">
                    <a:moveTo>
                      <a:pt x="0" y="0"/>
                    </a:moveTo>
                    <a:lnTo>
                      <a:pt x="4416000" y="0"/>
                    </a:lnTo>
                    <a:lnTo>
                      <a:pt x="4416000" y="576000"/>
                    </a:lnTo>
                    <a:lnTo>
                      <a:pt x="0" y="576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4F0"/>
              </a:solidFill>
              <a:ln w="8000" cap="flat">
                <a:solidFill>
                  <a:srgbClr val="7ECCB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920" dirty="0">
                    <a:solidFill>
                      <a:srgbClr val="000000"/>
                    </a:solidFill>
                    <a:latin typeface="Times New Roman"/>
                  </a:rPr>
                  <a:t>Symbolic Meaning of </a:t>
                </a:r>
              </a:p>
              <a:p>
                <a:pPr algn="ctr"/>
                <a:r>
                  <a:rPr sz="1920" dirty="0">
                    <a:solidFill>
                      <a:srgbClr val="000000"/>
                    </a:solidFill>
                    <a:latin typeface="Times New Roman"/>
                  </a:rPr>
                  <a:t>Twelve Chinese Zodiacs</a:t>
                </a:r>
              </a:p>
            </p:txBody>
          </p:sp>
          <p:grpSp>
            <p:nvGrpSpPr>
              <p:cNvPr id="9819" name="Group 9818"/>
              <p:cNvGrpSpPr/>
              <p:nvPr/>
            </p:nvGrpSpPr>
            <p:grpSpPr>
              <a:xfrm>
                <a:off x="2040800" y="640300"/>
                <a:ext cx="806400" cy="806400"/>
                <a:chOff x="2040800" y="640300"/>
                <a:chExt cx="806400" cy="806400"/>
              </a:xfrm>
            </p:grpSpPr>
            <p:sp>
              <p:nvSpPr>
                <p:cNvPr id="9820" name="Freeform 9819"/>
                <p:cNvSpPr/>
                <p:nvPr/>
              </p:nvSpPr>
              <p:spPr>
                <a:xfrm>
                  <a:off x="2040800" y="640300"/>
                  <a:ext cx="806400" cy="806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6400" h="806400">
                      <a:moveTo>
                        <a:pt x="0" y="403200"/>
                      </a:moveTo>
                      <a:cubicBezTo>
                        <a:pt x="0" y="180366"/>
                        <a:pt x="180169" y="0"/>
                        <a:pt x="403200" y="0"/>
                      </a:cubicBezTo>
                      <a:cubicBezTo>
                        <a:pt x="625641" y="0"/>
                        <a:pt x="806400" y="180366"/>
                        <a:pt x="806400" y="403200"/>
                      </a:cubicBezTo>
                      <a:cubicBezTo>
                        <a:pt x="806400" y="625838"/>
                        <a:pt x="625641" y="806400"/>
                        <a:pt x="403200" y="806400"/>
                      </a:cubicBezTo>
                      <a:cubicBezTo>
                        <a:pt x="180169" y="806400"/>
                        <a:pt x="0" y="625838"/>
                        <a:pt x="0" y="40320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9821" name="Freeform 9820"/>
                <p:cNvSpPr/>
                <p:nvPr/>
              </p:nvSpPr>
              <p:spPr>
                <a:xfrm>
                  <a:off x="2072800" y="672300"/>
                  <a:ext cx="742400" cy="742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42400" h="742400">
                      <a:moveTo>
                        <a:pt x="0" y="371200"/>
                      </a:moveTo>
                      <a:cubicBezTo>
                        <a:pt x="0" y="166051"/>
                        <a:pt x="165870" y="0"/>
                        <a:pt x="371200" y="0"/>
                      </a:cubicBezTo>
                      <a:cubicBezTo>
                        <a:pt x="575986" y="0"/>
                        <a:pt x="742400" y="166051"/>
                        <a:pt x="742400" y="371200"/>
                      </a:cubicBezTo>
                      <a:cubicBezTo>
                        <a:pt x="742400" y="576168"/>
                        <a:pt x="575986" y="742400"/>
                        <a:pt x="371200" y="742400"/>
                      </a:cubicBezTo>
                      <a:cubicBezTo>
                        <a:pt x="165870" y="742400"/>
                        <a:pt x="0" y="576168"/>
                        <a:pt x="0" y="371200"/>
                      </a:cubicBezTo>
                      <a:close/>
                    </a:path>
                  </a:pathLst>
                </a:custGeom>
                <a:solidFill>
                  <a:srgbClr val="E7F4F0"/>
                </a:solidFill>
                <a:ln w="8000" cap="flat">
                  <a:solidFill>
                    <a:srgbClr val="CCE7DF"/>
                  </a:solidFill>
                  <a:bevel/>
                </a:ln>
              </p:spPr>
            </p:sp>
            <p:sp>
              <p:nvSpPr>
                <p:cNvPr id="9822" name="Freeform 9821"/>
                <p:cNvSpPr/>
                <p:nvPr/>
              </p:nvSpPr>
              <p:spPr>
                <a:xfrm>
                  <a:off x="2363360" y="962860"/>
                  <a:ext cx="161280" cy="1612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280" h="161280">
                      <a:moveTo>
                        <a:pt x="0" y="80640"/>
                      </a:moveTo>
                      <a:cubicBezTo>
                        <a:pt x="0" y="36073"/>
                        <a:pt x="36034" y="0"/>
                        <a:pt x="80640" y="0"/>
                      </a:cubicBezTo>
                      <a:cubicBezTo>
                        <a:pt x="125128" y="0"/>
                        <a:pt x="161280" y="36073"/>
                        <a:pt x="161280" y="80640"/>
                      </a:cubicBezTo>
                      <a:cubicBezTo>
                        <a:pt x="161280" y="125167"/>
                        <a:pt x="125128" y="161280"/>
                        <a:pt x="80640" y="161280"/>
                      </a:cubicBezTo>
                      <a:cubicBezTo>
                        <a:pt x="36034" y="161280"/>
                        <a:pt x="0" y="125167"/>
                        <a:pt x="0" y="8064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</p:grpSp>
          <p:grpSp>
            <p:nvGrpSpPr>
              <p:cNvPr id="9823" name="Group 9822"/>
              <p:cNvGrpSpPr/>
              <p:nvPr/>
            </p:nvGrpSpPr>
            <p:grpSpPr>
              <a:xfrm>
                <a:off x="6514400" y="697900"/>
                <a:ext cx="691200" cy="691200"/>
                <a:chOff x="6514400" y="697900"/>
                <a:chExt cx="691200" cy="691200"/>
              </a:xfrm>
            </p:grpSpPr>
            <p:sp>
              <p:nvSpPr>
                <p:cNvPr id="9824" name="Freeform 9823"/>
                <p:cNvSpPr/>
                <p:nvPr/>
              </p:nvSpPr>
              <p:spPr>
                <a:xfrm>
                  <a:off x="6514400" y="697900"/>
                  <a:ext cx="691200" cy="691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1200" h="691200">
                      <a:moveTo>
                        <a:pt x="0" y="345600"/>
                      </a:moveTo>
                      <a:cubicBezTo>
                        <a:pt x="0" y="154599"/>
                        <a:pt x="154430" y="0"/>
                        <a:pt x="345600" y="0"/>
                      </a:cubicBezTo>
                      <a:cubicBezTo>
                        <a:pt x="536263" y="0"/>
                        <a:pt x="691200" y="154599"/>
                        <a:pt x="691200" y="345600"/>
                      </a:cubicBezTo>
                      <a:cubicBezTo>
                        <a:pt x="691200" y="536432"/>
                        <a:pt x="536263" y="691200"/>
                        <a:pt x="345600" y="691200"/>
                      </a:cubicBezTo>
                      <a:cubicBezTo>
                        <a:pt x="154430" y="691200"/>
                        <a:pt x="0" y="536432"/>
                        <a:pt x="0" y="345600"/>
                      </a:cubicBezTo>
                      <a:close/>
                    </a:path>
                  </a:pathLst>
                </a:custGeom>
                <a:solidFill>
                  <a:srgbClr val="E7F4F0"/>
                </a:solidFill>
                <a:ln w="8000" cap="flat">
                  <a:solidFill>
                    <a:srgbClr val="7ECCB6"/>
                  </a:solidFill>
                  <a:bevel/>
                </a:ln>
              </p:spPr>
            </p:sp>
            <p:sp>
              <p:nvSpPr>
                <p:cNvPr id="9825" name="Freeform 9824"/>
                <p:cNvSpPr/>
                <p:nvPr/>
              </p:nvSpPr>
              <p:spPr>
                <a:xfrm>
                  <a:off x="6546400" y="729900"/>
                  <a:ext cx="627200" cy="627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7200" h="627200">
                      <a:moveTo>
                        <a:pt x="0" y="313600"/>
                      </a:moveTo>
                      <a:cubicBezTo>
                        <a:pt x="0" y="140285"/>
                        <a:pt x="140131" y="0"/>
                        <a:pt x="313600" y="0"/>
                      </a:cubicBezTo>
                      <a:cubicBezTo>
                        <a:pt x="486610" y="0"/>
                        <a:pt x="627200" y="140285"/>
                        <a:pt x="627200" y="313600"/>
                      </a:cubicBezTo>
                      <a:cubicBezTo>
                        <a:pt x="627200" y="486762"/>
                        <a:pt x="486610" y="627200"/>
                        <a:pt x="313600" y="627200"/>
                      </a:cubicBezTo>
                      <a:cubicBezTo>
                        <a:pt x="140131" y="627200"/>
                        <a:pt x="0" y="486762"/>
                        <a:pt x="0" y="313600"/>
                      </a:cubicBezTo>
                      <a:close/>
                    </a:path>
                  </a:pathLst>
                </a:custGeom>
                <a:solidFill>
                  <a:srgbClr val="ABDACC"/>
                </a:solidFill>
                <a:ln w="8000" cap="flat">
                  <a:solidFill>
                    <a:srgbClr val="ABDACC"/>
                  </a:solidFill>
                  <a:bevel/>
                </a:ln>
              </p:spPr>
            </p:sp>
            <p:sp>
              <p:nvSpPr>
                <p:cNvPr id="9826" name="Freeform 9825"/>
                <p:cNvSpPr/>
                <p:nvPr/>
              </p:nvSpPr>
              <p:spPr>
                <a:xfrm>
                  <a:off x="6790880" y="974380"/>
                  <a:ext cx="138240" cy="1382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240" h="138240">
                      <a:moveTo>
                        <a:pt x="0" y="69120"/>
                      </a:moveTo>
                      <a:cubicBezTo>
                        <a:pt x="0" y="30920"/>
                        <a:pt x="30886" y="0"/>
                        <a:pt x="69120" y="0"/>
                      </a:cubicBezTo>
                      <a:cubicBezTo>
                        <a:pt x="107253" y="0"/>
                        <a:pt x="138240" y="30920"/>
                        <a:pt x="138240" y="69120"/>
                      </a:cubicBezTo>
                      <a:cubicBezTo>
                        <a:pt x="138240" y="107286"/>
                        <a:pt x="107253" y="138240"/>
                        <a:pt x="69120" y="138240"/>
                      </a:cubicBezTo>
                      <a:cubicBezTo>
                        <a:pt x="30886" y="138240"/>
                        <a:pt x="0" y="107286"/>
                        <a:pt x="0" y="6912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</p:grpSp>
        </p:grpSp>
      </p:grpSp>
      <p:sp>
        <p:nvSpPr>
          <p:cNvPr id="42" name="TextBox 2"/>
          <p:cNvSpPr txBox="1"/>
          <p:nvPr/>
        </p:nvSpPr>
        <p:spPr>
          <a:xfrm>
            <a:off x="60962" y="6550970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6" name="Group1886"/>
          <p:cNvGrpSpPr/>
          <p:nvPr/>
        </p:nvGrpSpPr>
        <p:grpSpPr>
          <a:xfrm>
            <a:off x="-188000" y="61000"/>
            <a:ext cx="9520000" cy="6736000"/>
            <a:chOff x="-188000" y="61000"/>
            <a:chExt cx="9520000" cy="6736000"/>
          </a:xfrm>
        </p:grpSpPr>
        <p:grpSp>
          <p:nvGrpSpPr>
            <p:cNvPr id="1404" name="Bamboo"/>
            <p:cNvGrpSpPr/>
            <p:nvPr/>
          </p:nvGrpSpPr>
          <p:grpSpPr>
            <a:xfrm>
              <a:off x="-180000" y="69000"/>
              <a:ext cx="9504000" cy="6720000"/>
              <a:chOff x="-180000" y="69000"/>
              <a:chExt cx="9504000" cy="6720000"/>
            </a:xfrm>
          </p:grpSpPr>
          <p:sp>
            <p:nvSpPr>
              <p:cNvPr id="1405" name="Freeform 1404"/>
              <p:cNvSpPr/>
              <p:nvPr/>
            </p:nvSpPr>
            <p:spPr>
              <a:xfrm>
                <a:off x="-180000" y="69000"/>
                <a:ext cx="9504000" cy="6720000"/>
              </a:xfrm>
              <a:custGeom>
                <a:avLst/>
                <a:gdLst/>
                <a:ahLst/>
                <a:cxnLst/>
                <a:rect l="0" t="0" r="0" b="0"/>
                <a:pathLst>
                  <a:path w="9504000" h="6720000">
                    <a:moveTo>
                      <a:pt x="0" y="0"/>
                    </a:moveTo>
                    <a:lnTo>
                      <a:pt x="9504000" y="0"/>
                    </a:lnTo>
                    <a:lnTo>
                      <a:pt x="9504000" y="6720000"/>
                    </a:lnTo>
                    <a:lnTo>
                      <a:pt x="0" y="672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7F8E2"/>
                  </a:gs>
                </a:gsLst>
                <a:lin ang="16200000" scaled="0"/>
              </a:gradFill>
              <a:ln w="8000" cap="flat">
                <a:noFill/>
                <a:bevel/>
              </a:ln>
            </p:spPr>
          </p:sp>
          <p:grpSp>
            <p:nvGrpSpPr>
              <p:cNvPr id="1406" name="Group 1405"/>
              <p:cNvGrpSpPr/>
              <p:nvPr/>
            </p:nvGrpSpPr>
            <p:grpSpPr>
              <a:xfrm flipH="1">
                <a:off x="7475200" y="389000"/>
                <a:ext cx="1607040" cy="2262904"/>
                <a:chOff x="7475200" y="389000"/>
                <a:chExt cx="1607040" cy="2262904"/>
              </a:xfrm>
            </p:grpSpPr>
            <p:sp>
              <p:nvSpPr>
                <p:cNvPr id="1407" name="Freeform 1406"/>
                <p:cNvSpPr/>
                <p:nvPr/>
              </p:nvSpPr>
              <p:spPr>
                <a:xfrm rot="5400000" flipH="1" flipV="1">
                  <a:off x="7150200" y="719864"/>
                  <a:ext cx="2257040" cy="16070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7040" h="1607040" fill="none">
                      <a:moveTo>
                        <a:pt x="0" y="11731"/>
                      </a:moveTo>
                      <a:lnTo>
                        <a:pt x="1483200" y="11731"/>
                      </a:lnTo>
                      <a:lnTo>
                        <a:pt x="1483200" y="105573"/>
                      </a:lnTo>
                      <a:lnTo>
                        <a:pt x="1682520" y="105573"/>
                      </a:lnTo>
                      <a:lnTo>
                        <a:pt x="1682520" y="0"/>
                      </a:lnTo>
                      <a:lnTo>
                        <a:pt x="1588720" y="0"/>
                      </a:lnTo>
                      <a:lnTo>
                        <a:pt x="1588720" y="228742"/>
                      </a:lnTo>
                      <a:lnTo>
                        <a:pt x="1782184" y="228923"/>
                      </a:lnTo>
                      <a:lnTo>
                        <a:pt x="1782184" y="0"/>
                      </a:lnTo>
                      <a:lnTo>
                        <a:pt x="1958056" y="0"/>
                      </a:lnTo>
                      <a:lnTo>
                        <a:pt x="1958056" y="334313"/>
                      </a:lnTo>
                      <a:lnTo>
                        <a:pt x="2251184" y="334313"/>
                      </a:lnTo>
                      <a:lnTo>
                        <a:pt x="2251176" y="537820"/>
                      </a:lnTo>
                      <a:lnTo>
                        <a:pt x="2057720" y="539774"/>
                      </a:lnTo>
                      <a:lnTo>
                        <a:pt x="2057720" y="791792"/>
                      </a:lnTo>
                      <a:lnTo>
                        <a:pt x="2257040" y="791792"/>
                      </a:lnTo>
                      <a:lnTo>
                        <a:pt x="2257040" y="633434"/>
                      </a:lnTo>
                      <a:lnTo>
                        <a:pt x="2133928" y="633434"/>
                      </a:lnTo>
                      <a:lnTo>
                        <a:pt x="2133928" y="868040"/>
                      </a:lnTo>
                      <a:lnTo>
                        <a:pt x="2257040" y="868040"/>
                      </a:lnTo>
                      <a:lnTo>
                        <a:pt x="2257040" y="1607040"/>
                      </a:lnTo>
                    </a:path>
                  </a:pathLst>
                </a:custGeom>
                <a:solidFill>
                  <a:srgbClr val="FFFFFF"/>
                </a:solidFill>
                <a:ln w="320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1408" name="Freeform 1407"/>
                <p:cNvSpPr/>
                <p:nvPr/>
              </p:nvSpPr>
              <p:spPr>
                <a:xfrm rot="5400000" flipH="1" flipV="1">
                  <a:off x="7504618" y="359583"/>
                  <a:ext cx="398647" cy="4574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8647" h="457479">
                      <a:moveTo>
                        <a:pt x="193461" y="0"/>
                      </a:moveTo>
                      <a:lnTo>
                        <a:pt x="398647" y="0"/>
                      </a:lnTo>
                      <a:lnTo>
                        <a:pt x="398647" y="205279"/>
                      </a:lnTo>
                      <a:lnTo>
                        <a:pt x="0" y="205279"/>
                      </a:lnTo>
                      <a:lnTo>
                        <a:pt x="0" y="105573"/>
                      </a:lnTo>
                      <a:lnTo>
                        <a:pt x="298986" y="105573"/>
                      </a:lnTo>
                      <a:lnTo>
                        <a:pt x="298986" y="457479"/>
                      </a:lnTo>
                      <a:lnTo>
                        <a:pt x="193461" y="457479"/>
                      </a:lnTo>
                      <a:lnTo>
                        <a:pt x="193461" y="0"/>
                      </a:lnTo>
                      <a:close/>
                    </a:path>
                  </a:pathLst>
                </a:custGeom>
                <a:noFill/>
                <a:ln w="32000" cap="flat">
                  <a:solidFill>
                    <a:srgbClr val="CBE3D1"/>
                  </a:solidFill>
                  <a:bevel/>
                </a:ln>
              </p:spPr>
            </p:sp>
          </p:grpSp>
          <p:grpSp>
            <p:nvGrpSpPr>
              <p:cNvPr id="1409" name="Group 1408"/>
              <p:cNvGrpSpPr/>
              <p:nvPr/>
            </p:nvGrpSpPr>
            <p:grpSpPr>
              <a:xfrm flipV="1">
                <a:off x="60960" y="4265216"/>
                <a:ext cx="1609832" cy="2266840"/>
                <a:chOff x="60960" y="4265216"/>
                <a:chExt cx="1609832" cy="2266840"/>
              </a:xfrm>
            </p:grpSpPr>
            <p:sp>
              <p:nvSpPr>
                <p:cNvPr id="1410" name="Freeform 1409"/>
                <p:cNvSpPr/>
                <p:nvPr/>
              </p:nvSpPr>
              <p:spPr>
                <a:xfrm rot="5400000" flipH="1" flipV="1">
                  <a:off x="-264608" y="4596656"/>
                  <a:ext cx="2260968" cy="16098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0968" h="1609832" fill="none">
                      <a:moveTo>
                        <a:pt x="0" y="11752"/>
                      </a:moveTo>
                      <a:lnTo>
                        <a:pt x="1485776" y="11752"/>
                      </a:lnTo>
                      <a:lnTo>
                        <a:pt x="1485776" y="105757"/>
                      </a:lnTo>
                      <a:lnTo>
                        <a:pt x="1685448" y="105757"/>
                      </a:lnTo>
                      <a:lnTo>
                        <a:pt x="1685448" y="0"/>
                      </a:lnTo>
                      <a:lnTo>
                        <a:pt x="1591488" y="0"/>
                      </a:lnTo>
                      <a:lnTo>
                        <a:pt x="1591488" y="229139"/>
                      </a:lnTo>
                      <a:lnTo>
                        <a:pt x="1785288" y="229321"/>
                      </a:lnTo>
                      <a:lnTo>
                        <a:pt x="1785288" y="0"/>
                      </a:lnTo>
                      <a:lnTo>
                        <a:pt x="1961464" y="0"/>
                      </a:lnTo>
                      <a:lnTo>
                        <a:pt x="1961464" y="334894"/>
                      </a:lnTo>
                      <a:lnTo>
                        <a:pt x="2255096" y="334894"/>
                      </a:lnTo>
                      <a:lnTo>
                        <a:pt x="2255096" y="538755"/>
                      </a:lnTo>
                      <a:lnTo>
                        <a:pt x="2061296" y="540713"/>
                      </a:lnTo>
                      <a:lnTo>
                        <a:pt x="2061296" y="793169"/>
                      </a:lnTo>
                      <a:lnTo>
                        <a:pt x="2260968" y="793169"/>
                      </a:lnTo>
                      <a:lnTo>
                        <a:pt x="2260968" y="634536"/>
                      </a:lnTo>
                      <a:lnTo>
                        <a:pt x="2137640" y="634536"/>
                      </a:lnTo>
                      <a:lnTo>
                        <a:pt x="2137640" y="869544"/>
                      </a:lnTo>
                      <a:lnTo>
                        <a:pt x="2260968" y="869544"/>
                      </a:lnTo>
                      <a:lnTo>
                        <a:pt x="2260968" y="1609832"/>
                      </a:lnTo>
                    </a:path>
                  </a:pathLst>
                </a:custGeom>
                <a:solidFill>
                  <a:srgbClr val="FFFFFF"/>
                </a:solidFill>
                <a:ln w="320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1411" name="Freeform 1410"/>
                <p:cNvSpPr/>
                <p:nvPr/>
              </p:nvSpPr>
              <p:spPr>
                <a:xfrm rot="5400000" flipH="1" flipV="1">
                  <a:off x="90429" y="4235749"/>
                  <a:ext cx="399341" cy="4582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9341" h="458275">
                      <a:moveTo>
                        <a:pt x="193798" y="0"/>
                      </a:moveTo>
                      <a:lnTo>
                        <a:pt x="399341" y="0"/>
                      </a:lnTo>
                      <a:lnTo>
                        <a:pt x="399341" y="205636"/>
                      </a:lnTo>
                      <a:lnTo>
                        <a:pt x="0" y="205636"/>
                      </a:lnTo>
                      <a:lnTo>
                        <a:pt x="0" y="105756"/>
                      </a:lnTo>
                      <a:lnTo>
                        <a:pt x="299506" y="105756"/>
                      </a:lnTo>
                      <a:lnTo>
                        <a:pt x="299506" y="458275"/>
                      </a:lnTo>
                      <a:lnTo>
                        <a:pt x="193798" y="458275"/>
                      </a:lnTo>
                      <a:lnTo>
                        <a:pt x="193798" y="0"/>
                      </a:lnTo>
                      <a:close/>
                    </a:path>
                  </a:pathLst>
                </a:custGeom>
                <a:noFill/>
                <a:ln w="32000" cap="flat">
                  <a:solidFill>
                    <a:srgbClr val="CBE3D1"/>
                  </a:solidFill>
                  <a:bevel/>
                </a:ln>
              </p:spPr>
            </p:sp>
          </p:grpSp>
        </p:grpSp>
        <p:grpSp>
          <p:nvGrpSpPr>
            <p:cNvPr id="1412" name="Group 1411"/>
            <p:cNvGrpSpPr/>
            <p:nvPr/>
          </p:nvGrpSpPr>
          <p:grpSpPr>
            <a:xfrm>
              <a:off x="60960" y="389000"/>
              <a:ext cx="1607040" cy="2262904"/>
              <a:chOff x="60960" y="389000"/>
              <a:chExt cx="1607040" cy="2262904"/>
            </a:xfrm>
          </p:grpSpPr>
          <p:sp>
            <p:nvSpPr>
              <p:cNvPr id="1413" name="Freeform 1412"/>
              <p:cNvSpPr/>
              <p:nvPr/>
            </p:nvSpPr>
            <p:spPr>
              <a:xfrm rot="5400000" flipH="1" flipV="1">
                <a:off x="-264040" y="719864"/>
                <a:ext cx="2257040" cy="1607040"/>
              </a:xfrm>
              <a:custGeom>
                <a:avLst/>
                <a:gdLst/>
                <a:ahLst/>
                <a:cxnLst/>
                <a:rect l="0" t="0" r="0" b="0"/>
                <a:pathLst>
                  <a:path w="2257040" h="1607040" fill="none">
                    <a:moveTo>
                      <a:pt x="0" y="11731"/>
                    </a:moveTo>
                    <a:lnTo>
                      <a:pt x="1483200" y="11731"/>
                    </a:lnTo>
                    <a:lnTo>
                      <a:pt x="1483200" y="105573"/>
                    </a:lnTo>
                    <a:lnTo>
                      <a:pt x="1682520" y="105573"/>
                    </a:lnTo>
                    <a:lnTo>
                      <a:pt x="1682520" y="0"/>
                    </a:lnTo>
                    <a:lnTo>
                      <a:pt x="1588720" y="0"/>
                    </a:lnTo>
                    <a:lnTo>
                      <a:pt x="1588720" y="228742"/>
                    </a:lnTo>
                    <a:lnTo>
                      <a:pt x="1782184" y="228923"/>
                    </a:lnTo>
                    <a:lnTo>
                      <a:pt x="1782184" y="0"/>
                    </a:lnTo>
                    <a:lnTo>
                      <a:pt x="1958056" y="0"/>
                    </a:lnTo>
                    <a:lnTo>
                      <a:pt x="1958056" y="334313"/>
                    </a:lnTo>
                    <a:lnTo>
                      <a:pt x="2251184" y="334313"/>
                    </a:lnTo>
                    <a:lnTo>
                      <a:pt x="2251176" y="537820"/>
                    </a:lnTo>
                    <a:lnTo>
                      <a:pt x="2057720" y="539774"/>
                    </a:lnTo>
                    <a:lnTo>
                      <a:pt x="2057720" y="791792"/>
                    </a:lnTo>
                    <a:lnTo>
                      <a:pt x="2257040" y="791792"/>
                    </a:lnTo>
                    <a:lnTo>
                      <a:pt x="2257040" y="633434"/>
                    </a:lnTo>
                    <a:lnTo>
                      <a:pt x="2133928" y="633434"/>
                    </a:lnTo>
                    <a:lnTo>
                      <a:pt x="2133928" y="868040"/>
                    </a:lnTo>
                    <a:lnTo>
                      <a:pt x="2257040" y="868040"/>
                    </a:lnTo>
                    <a:lnTo>
                      <a:pt x="2257040" y="1607040"/>
                    </a:lnTo>
                  </a:path>
                </a:pathLst>
              </a:custGeom>
              <a:solidFill>
                <a:srgbClr val="FFFFFF"/>
              </a:solidFill>
              <a:ln w="32000" cap="flat">
                <a:solidFill>
                  <a:srgbClr val="CBE3D1"/>
                </a:solidFill>
                <a:bevel/>
              </a:ln>
            </p:spPr>
          </p:sp>
          <p:sp>
            <p:nvSpPr>
              <p:cNvPr id="1414" name="Freeform 1413"/>
              <p:cNvSpPr/>
              <p:nvPr/>
            </p:nvSpPr>
            <p:spPr>
              <a:xfrm rot="5400000" flipH="1" flipV="1">
                <a:off x="90378" y="359583"/>
                <a:ext cx="398647" cy="457479"/>
              </a:xfrm>
              <a:custGeom>
                <a:avLst/>
                <a:gdLst/>
                <a:ahLst/>
                <a:cxnLst/>
                <a:rect l="0" t="0" r="0" b="0"/>
                <a:pathLst>
                  <a:path w="398647" h="457479">
                    <a:moveTo>
                      <a:pt x="193461" y="0"/>
                    </a:moveTo>
                    <a:lnTo>
                      <a:pt x="398647" y="0"/>
                    </a:lnTo>
                    <a:lnTo>
                      <a:pt x="398647" y="205279"/>
                    </a:lnTo>
                    <a:lnTo>
                      <a:pt x="0" y="205279"/>
                    </a:lnTo>
                    <a:lnTo>
                      <a:pt x="0" y="105573"/>
                    </a:lnTo>
                    <a:lnTo>
                      <a:pt x="298986" y="105573"/>
                    </a:lnTo>
                    <a:lnTo>
                      <a:pt x="298986" y="457479"/>
                    </a:lnTo>
                    <a:lnTo>
                      <a:pt x="193461" y="457479"/>
                    </a:lnTo>
                    <a:lnTo>
                      <a:pt x="193461" y="0"/>
                    </a:lnTo>
                    <a:close/>
                  </a:path>
                </a:pathLst>
              </a:custGeom>
              <a:noFill/>
              <a:ln w="32000" cap="flat">
                <a:solidFill>
                  <a:srgbClr val="CBE3D1"/>
                </a:solidFill>
                <a:bevel/>
              </a:ln>
            </p:spPr>
          </p:sp>
        </p:grpSp>
        <p:grpSp>
          <p:nvGrpSpPr>
            <p:cNvPr id="1415" name="Group 1414"/>
            <p:cNvGrpSpPr/>
            <p:nvPr/>
          </p:nvGrpSpPr>
          <p:grpSpPr>
            <a:xfrm flipH="1" flipV="1">
              <a:off x="7472440" y="4265216"/>
              <a:ext cx="1609832" cy="2266840"/>
              <a:chOff x="7472440" y="4265216"/>
              <a:chExt cx="1609832" cy="2266840"/>
            </a:xfrm>
          </p:grpSpPr>
          <p:sp>
            <p:nvSpPr>
              <p:cNvPr id="1416" name="Freeform 1415"/>
              <p:cNvSpPr/>
              <p:nvPr/>
            </p:nvSpPr>
            <p:spPr>
              <a:xfrm rot="5400000" flipH="1" flipV="1">
                <a:off x="7146873" y="4596656"/>
                <a:ext cx="2260968" cy="1609832"/>
              </a:xfrm>
              <a:custGeom>
                <a:avLst/>
                <a:gdLst/>
                <a:ahLst/>
                <a:cxnLst/>
                <a:rect l="0" t="0" r="0" b="0"/>
                <a:pathLst>
                  <a:path w="2260968" h="1609832" fill="none">
                    <a:moveTo>
                      <a:pt x="0" y="11752"/>
                    </a:moveTo>
                    <a:lnTo>
                      <a:pt x="1485776" y="11752"/>
                    </a:lnTo>
                    <a:lnTo>
                      <a:pt x="1485776" y="105757"/>
                    </a:lnTo>
                    <a:lnTo>
                      <a:pt x="1685448" y="105757"/>
                    </a:lnTo>
                    <a:lnTo>
                      <a:pt x="1685448" y="0"/>
                    </a:lnTo>
                    <a:lnTo>
                      <a:pt x="1591488" y="0"/>
                    </a:lnTo>
                    <a:lnTo>
                      <a:pt x="1591488" y="229139"/>
                    </a:lnTo>
                    <a:lnTo>
                      <a:pt x="1785288" y="229321"/>
                    </a:lnTo>
                    <a:lnTo>
                      <a:pt x="1785288" y="0"/>
                    </a:lnTo>
                    <a:lnTo>
                      <a:pt x="1961464" y="0"/>
                    </a:lnTo>
                    <a:lnTo>
                      <a:pt x="1961464" y="334894"/>
                    </a:lnTo>
                    <a:lnTo>
                      <a:pt x="2255096" y="334894"/>
                    </a:lnTo>
                    <a:lnTo>
                      <a:pt x="2255096" y="538755"/>
                    </a:lnTo>
                    <a:lnTo>
                      <a:pt x="2061296" y="540713"/>
                    </a:lnTo>
                    <a:lnTo>
                      <a:pt x="2061296" y="793169"/>
                    </a:lnTo>
                    <a:lnTo>
                      <a:pt x="2260968" y="793169"/>
                    </a:lnTo>
                    <a:lnTo>
                      <a:pt x="2260968" y="634536"/>
                    </a:lnTo>
                    <a:lnTo>
                      <a:pt x="2137640" y="634536"/>
                    </a:lnTo>
                    <a:lnTo>
                      <a:pt x="2137640" y="869544"/>
                    </a:lnTo>
                    <a:lnTo>
                      <a:pt x="2260968" y="869544"/>
                    </a:lnTo>
                    <a:lnTo>
                      <a:pt x="2260968" y="1609832"/>
                    </a:lnTo>
                  </a:path>
                </a:pathLst>
              </a:custGeom>
              <a:solidFill>
                <a:srgbClr val="FFFFFF"/>
              </a:solidFill>
              <a:ln w="32000" cap="flat">
                <a:solidFill>
                  <a:srgbClr val="CBE3D1"/>
                </a:solidFill>
                <a:bevel/>
              </a:ln>
            </p:spPr>
          </p:sp>
          <p:sp>
            <p:nvSpPr>
              <p:cNvPr id="1417" name="Freeform 1416"/>
              <p:cNvSpPr/>
              <p:nvPr/>
            </p:nvSpPr>
            <p:spPr>
              <a:xfrm rot="5400000" flipH="1" flipV="1">
                <a:off x="7501909" y="4235749"/>
                <a:ext cx="399341" cy="458275"/>
              </a:xfrm>
              <a:custGeom>
                <a:avLst/>
                <a:gdLst/>
                <a:ahLst/>
                <a:cxnLst/>
                <a:rect l="0" t="0" r="0" b="0"/>
                <a:pathLst>
                  <a:path w="399341" h="458275">
                    <a:moveTo>
                      <a:pt x="193798" y="0"/>
                    </a:moveTo>
                    <a:lnTo>
                      <a:pt x="399341" y="0"/>
                    </a:lnTo>
                    <a:lnTo>
                      <a:pt x="399341" y="205636"/>
                    </a:lnTo>
                    <a:lnTo>
                      <a:pt x="0" y="205636"/>
                    </a:lnTo>
                    <a:lnTo>
                      <a:pt x="0" y="105756"/>
                    </a:lnTo>
                    <a:lnTo>
                      <a:pt x="299506" y="105756"/>
                    </a:lnTo>
                    <a:lnTo>
                      <a:pt x="299506" y="458275"/>
                    </a:lnTo>
                    <a:lnTo>
                      <a:pt x="193798" y="458275"/>
                    </a:lnTo>
                    <a:lnTo>
                      <a:pt x="193798" y="0"/>
                    </a:lnTo>
                    <a:close/>
                  </a:path>
                </a:pathLst>
              </a:custGeom>
              <a:noFill/>
              <a:ln w="32000" cap="flat">
                <a:solidFill>
                  <a:srgbClr val="CBE3D1"/>
                </a:solidFill>
                <a:bevel/>
              </a:ln>
            </p:spPr>
          </p:sp>
        </p:grpSp>
        <p:grpSp>
          <p:nvGrpSpPr>
            <p:cNvPr id="7567" name="Group 7566"/>
            <p:cNvGrpSpPr/>
            <p:nvPr/>
          </p:nvGrpSpPr>
          <p:grpSpPr>
            <a:xfrm>
              <a:off x="1060000" y="2409727"/>
              <a:ext cx="2712000" cy="1502880"/>
              <a:chOff x="1060000" y="2409727"/>
              <a:chExt cx="2712000" cy="1502880"/>
            </a:xfrm>
          </p:grpSpPr>
          <p:grpSp>
            <p:nvGrpSpPr>
              <p:cNvPr id="7568" name="Group 7567"/>
              <p:cNvGrpSpPr/>
              <p:nvPr/>
            </p:nvGrpSpPr>
            <p:grpSpPr>
              <a:xfrm flipH="1">
                <a:off x="2415885" y="3349800"/>
                <a:ext cx="677303" cy="359935"/>
                <a:chOff x="2415885" y="3349800"/>
                <a:chExt cx="677303" cy="359935"/>
              </a:xfrm>
            </p:grpSpPr>
            <p:sp>
              <p:nvSpPr>
                <p:cNvPr id="7569" name="Freeform 7568"/>
                <p:cNvSpPr/>
                <p:nvPr/>
              </p:nvSpPr>
              <p:spPr>
                <a:xfrm>
                  <a:off x="2415851" y="3454357"/>
                  <a:ext cx="311453" cy="2144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1453" h="214428">
                      <a:moveTo>
                        <a:pt x="132327" y="82638"/>
                      </a:moveTo>
                      <a:cubicBezTo>
                        <a:pt x="132327" y="82638"/>
                        <a:pt x="146851" y="101465"/>
                        <a:pt x="130714" y="114375"/>
                      </a:cubicBezTo>
                      <a:cubicBezTo>
                        <a:pt x="114576" y="127286"/>
                        <a:pt x="93059" y="122444"/>
                        <a:pt x="81763" y="102541"/>
                      </a:cubicBezTo>
                      <a:cubicBezTo>
                        <a:pt x="70467" y="82638"/>
                        <a:pt x="77460" y="57894"/>
                        <a:pt x="91984" y="45521"/>
                      </a:cubicBezTo>
                      <a:cubicBezTo>
                        <a:pt x="106507" y="33149"/>
                        <a:pt x="122106" y="36377"/>
                        <a:pt x="126410" y="37991"/>
                      </a:cubicBezTo>
                      <a:cubicBezTo>
                        <a:pt x="130714" y="39604"/>
                        <a:pt x="125334" y="37991"/>
                        <a:pt x="125334" y="37991"/>
                      </a:cubicBezTo>
                      <a:cubicBezTo>
                        <a:pt x="125334" y="37991"/>
                        <a:pt x="123183" y="13784"/>
                        <a:pt x="160837" y="2488"/>
                      </a:cubicBezTo>
                      <a:cubicBezTo>
                        <a:pt x="198491" y="-8808"/>
                        <a:pt x="213014" y="21315"/>
                        <a:pt x="213014" y="21315"/>
                      </a:cubicBezTo>
                      <a:cubicBezTo>
                        <a:pt x="213014" y="21315"/>
                        <a:pt x="194726" y="44984"/>
                        <a:pt x="195801" y="64886"/>
                      </a:cubicBezTo>
                      <a:cubicBezTo>
                        <a:pt x="196877" y="84790"/>
                        <a:pt x="203332" y="94472"/>
                        <a:pt x="203332" y="94472"/>
                      </a:cubicBezTo>
                      <a:cubicBezTo>
                        <a:pt x="203332" y="94472"/>
                        <a:pt x="179126" y="113299"/>
                        <a:pt x="185581" y="139119"/>
                      </a:cubicBezTo>
                      <a:cubicBezTo>
                        <a:pt x="192036" y="164940"/>
                        <a:pt x="203870" y="188070"/>
                        <a:pt x="227538" y="195601"/>
                      </a:cubicBezTo>
                      <a:cubicBezTo>
                        <a:pt x="251206" y="203132"/>
                        <a:pt x="272186" y="198290"/>
                        <a:pt x="285902" y="177043"/>
                      </a:cubicBezTo>
                      <a:cubicBezTo>
                        <a:pt x="299618" y="155795"/>
                        <a:pt x="289398" y="143961"/>
                        <a:pt x="294240" y="142347"/>
                      </a:cubicBezTo>
                      <a:cubicBezTo>
                        <a:pt x="299081" y="140734"/>
                        <a:pt x="311453" y="150416"/>
                        <a:pt x="311453" y="166554"/>
                      </a:cubicBezTo>
                      <a:cubicBezTo>
                        <a:pt x="311453" y="182691"/>
                        <a:pt x="295234" y="211522"/>
                        <a:pt x="245827" y="214428"/>
                      </a:cubicBezTo>
                      <a:cubicBezTo>
                        <a:pt x="218394" y="216043"/>
                        <a:pt x="199566" y="192374"/>
                        <a:pt x="183429" y="182691"/>
                      </a:cubicBezTo>
                      <a:cubicBezTo>
                        <a:pt x="167292" y="173009"/>
                        <a:pt x="117803" y="135354"/>
                        <a:pt x="75846" y="140734"/>
                      </a:cubicBezTo>
                      <a:cubicBezTo>
                        <a:pt x="33889" y="146113"/>
                        <a:pt x="0" y="169243"/>
                        <a:pt x="0" y="169243"/>
                      </a:cubicBezTo>
                      <a:cubicBezTo>
                        <a:pt x="0" y="169243"/>
                        <a:pt x="11296" y="136430"/>
                        <a:pt x="51640" y="125671"/>
                      </a:cubicBezTo>
                      <a:cubicBezTo>
                        <a:pt x="91984" y="114914"/>
                        <a:pt x="122645" y="138582"/>
                        <a:pt x="141472" y="123520"/>
                      </a:cubicBezTo>
                      <a:cubicBezTo>
                        <a:pt x="160299" y="108458"/>
                        <a:pt x="156534" y="89093"/>
                        <a:pt x="132327" y="826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7570" name="Freeform 7569"/>
                <p:cNvSpPr/>
                <p:nvPr/>
              </p:nvSpPr>
              <p:spPr>
                <a:xfrm>
                  <a:off x="2549792" y="3442927"/>
                  <a:ext cx="255510" cy="2436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510" h="243610">
                      <a:moveTo>
                        <a:pt x="129638" y="143558"/>
                      </a:moveTo>
                      <a:cubicBezTo>
                        <a:pt x="129638" y="143558"/>
                        <a:pt x="133941" y="172605"/>
                        <a:pt x="111348" y="154854"/>
                      </a:cubicBezTo>
                      <a:cubicBezTo>
                        <a:pt x="88756" y="137102"/>
                        <a:pt x="124258" y="106441"/>
                        <a:pt x="155458" y="129034"/>
                      </a:cubicBezTo>
                      <a:cubicBezTo>
                        <a:pt x="186657" y="151626"/>
                        <a:pt x="198490" y="183363"/>
                        <a:pt x="174285" y="209184"/>
                      </a:cubicBezTo>
                      <a:cubicBezTo>
                        <a:pt x="150078" y="235004"/>
                        <a:pt x="104355" y="238769"/>
                        <a:pt x="67777" y="218866"/>
                      </a:cubicBezTo>
                      <a:cubicBezTo>
                        <a:pt x="31199" y="198963"/>
                        <a:pt x="0" y="175294"/>
                        <a:pt x="0" y="175294"/>
                      </a:cubicBezTo>
                      <a:cubicBezTo>
                        <a:pt x="0" y="175294"/>
                        <a:pt x="67239" y="253830"/>
                        <a:pt x="138782" y="242534"/>
                      </a:cubicBezTo>
                      <a:cubicBezTo>
                        <a:pt x="227000" y="223707"/>
                        <a:pt x="253358" y="177984"/>
                        <a:pt x="254972" y="168839"/>
                      </a:cubicBezTo>
                      <a:cubicBezTo>
                        <a:pt x="256586" y="159695"/>
                        <a:pt x="253896" y="160233"/>
                        <a:pt x="253896" y="160233"/>
                      </a:cubicBezTo>
                      <a:cubicBezTo>
                        <a:pt x="253896" y="160233"/>
                        <a:pt x="201718" y="191970"/>
                        <a:pt x="187733" y="120225"/>
                      </a:cubicBezTo>
                      <a:cubicBezTo>
                        <a:pt x="177580" y="68142"/>
                        <a:pt x="212079" y="61850"/>
                        <a:pt x="242600" y="57490"/>
                      </a:cubicBezTo>
                      <a:cubicBezTo>
                        <a:pt x="250130" y="56414"/>
                        <a:pt x="254972" y="47270"/>
                        <a:pt x="254434" y="47808"/>
                      </a:cubicBezTo>
                      <a:cubicBezTo>
                        <a:pt x="254434" y="47808"/>
                        <a:pt x="229690" y="47808"/>
                        <a:pt x="209249" y="24139"/>
                      </a:cubicBezTo>
                      <a:cubicBezTo>
                        <a:pt x="188808" y="471"/>
                        <a:pt x="164602" y="-6522"/>
                        <a:pt x="142010" y="6388"/>
                      </a:cubicBezTo>
                      <a:cubicBezTo>
                        <a:pt x="119417" y="19298"/>
                        <a:pt x="119417" y="37049"/>
                        <a:pt x="119417" y="37049"/>
                      </a:cubicBezTo>
                      <a:cubicBezTo>
                        <a:pt x="119417" y="37049"/>
                        <a:pt x="68853" y="35436"/>
                        <a:pt x="72619" y="75242"/>
                      </a:cubicBezTo>
                      <a:cubicBezTo>
                        <a:pt x="76384" y="115048"/>
                        <a:pt x="86604" y="105365"/>
                        <a:pt x="86604" y="105365"/>
                      </a:cubicBezTo>
                      <a:cubicBezTo>
                        <a:pt x="86604" y="105365"/>
                        <a:pt x="41419" y="129034"/>
                        <a:pt x="72081" y="175294"/>
                      </a:cubicBezTo>
                      <a:cubicBezTo>
                        <a:pt x="96400" y="211987"/>
                        <a:pt x="132327" y="194660"/>
                        <a:pt x="139858" y="184977"/>
                      </a:cubicBezTo>
                      <a:cubicBezTo>
                        <a:pt x="147389" y="175294"/>
                        <a:pt x="152768" y="143558"/>
                        <a:pt x="129638" y="1435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7571" name="Freeform 7570"/>
                <p:cNvSpPr/>
                <p:nvPr/>
              </p:nvSpPr>
              <p:spPr>
                <a:xfrm>
                  <a:off x="2454850" y="3480715"/>
                  <a:ext cx="503154" cy="2290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3154" h="229019">
                      <a:moveTo>
                        <a:pt x="342922" y="39604"/>
                      </a:moveTo>
                      <a:cubicBezTo>
                        <a:pt x="342922" y="39604"/>
                        <a:pt x="354218" y="14322"/>
                        <a:pt x="376810" y="14322"/>
                      </a:cubicBezTo>
                      <a:cubicBezTo>
                        <a:pt x="399402" y="14322"/>
                        <a:pt x="406395" y="20777"/>
                        <a:pt x="406395" y="20777"/>
                      </a:cubicBezTo>
                      <a:cubicBezTo>
                        <a:pt x="406395" y="20777"/>
                        <a:pt x="439746" y="-12574"/>
                        <a:pt x="472560" y="5177"/>
                      </a:cubicBezTo>
                      <a:cubicBezTo>
                        <a:pt x="505373" y="22929"/>
                        <a:pt x="503154" y="45513"/>
                        <a:pt x="503154" y="52514"/>
                      </a:cubicBezTo>
                      <a:cubicBezTo>
                        <a:pt x="501069" y="79948"/>
                        <a:pt x="481166" y="98775"/>
                        <a:pt x="462339" y="93934"/>
                      </a:cubicBezTo>
                      <a:cubicBezTo>
                        <a:pt x="443512" y="89093"/>
                        <a:pt x="442974" y="67576"/>
                        <a:pt x="452657" y="61121"/>
                      </a:cubicBezTo>
                      <a:cubicBezTo>
                        <a:pt x="458670" y="57112"/>
                        <a:pt x="472560" y="57893"/>
                        <a:pt x="468794" y="51439"/>
                      </a:cubicBezTo>
                      <a:cubicBezTo>
                        <a:pt x="465029" y="44983"/>
                        <a:pt x="444318" y="46328"/>
                        <a:pt x="430064" y="73493"/>
                      </a:cubicBezTo>
                      <a:cubicBezTo>
                        <a:pt x="415810" y="100658"/>
                        <a:pt x="419306" y="146112"/>
                        <a:pt x="353680" y="186456"/>
                      </a:cubicBezTo>
                      <a:cubicBezTo>
                        <a:pt x="288054" y="226800"/>
                        <a:pt x="207366" y="240248"/>
                        <a:pt x="163526" y="219000"/>
                      </a:cubicBezTo>
                      <a:cubicBezTo>
                        <a:pt x="119686" y="197752"/>
                        <a:pt x="104087" y="168705"/>
                        <a:pt x="72350" y="152567"/>
                      </a:cubicBezTo>
                      <a:cubicBezTo>
                        <a:pt x="40613" y="136430"/>
                        <a:pt x="8338" y="135892"/>
                        <a:pt x="0" y="139657"/>
                      </a:cubicBezTo>
                      <a:cubicBezTo>
                        <a:pt x="-3497" y="143422"/>
                        <a:pt x="47068" y="113905"/>
                        <a:pt x="107314" y="162787"/>
                      </a:cubicBezTo>
                      <a:cubicBezTo>
                        <a:pt x="167562" y="211738"/>
                        <a:pt x="212208" y="225186"/>
                        <a:pt x="271378" y="203670"/>
                      </a:cubicBezTo>
                      <a:cubicBezTo>
                        <a:pt x="330550" y="182153"/>
                        <a:pt x="355294" y="143422"/>
                        <a:pt x="358521" y="131588"/>
                      </a:cubicBezTo>
                      <a:cubicBezTo>
                        <a:pt x="361749" y="119754"/>
                        <a:pt x="361749" y="98238"/>
                        <a:pt x="358521" y="93396"/>
                      </a:cubicBezTo>
                      <a:cubicBezTo>
                        <a:pt x="355294" y="88555"/>
                        <a:pt x="352604" y="92320"/>
                        <a:pt x="352604" y="92320"/>
                      </a:cubicBezTo>
                      <a:cubicBezTo>
                        <a:pt x="352604" y="92320"/>
                        <a:pt x="355832" y="121906"/>
                        <a:pt x="319254" y="113299"/>
                      </a:cubicBezTo>
                      <a:cubicBezTo>
                        <a:pt x="282675" y="104692"/>
                        <a:pt x="293434" y="56280"/>
                        <a:pt x="308226" y="43101"/>
                      </a:cubicBezTo>
                      <a:cubicBezTo>
                        <a:pt x="319791" y="34225"/>
                        <a:pt x="332163" y="28846"/>
                        <a:pt x="342922" y="396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7572" name="Freeform 7571"/>
                <p:cNvSpPr/>
                <p:nvPr/>
              </p:nvSpPr>
              <p:spPr>
                <a:xfrm>
                  <a:off x="2762740" y="3349800"/>
                  <a:ext cx="330415" cy="278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0415" h="278172">
                      <a:moveTo>
                        <a:pt x="61389" y="132866"/>
                      </a:moveTo>
                      <a:cubicBezTo>
                        <a:pt x="61389" y="132866"/>
                        <a:pt x="65693" y="142011"/>
                        <a:pt x="88285" y="136631"/>
                      </a:cubicBezTo>
                      <a:cubicBezTo>
                        <a:pt x="110878" y="131252"/>
                        <a:pt x="124326" y="100591"/>
                        <a:pt x="173276" y="124798"/>
                      </a:cubicBezTo>
                      <a:cubicBezTo>
                        <a:pt x="222226" y="149004"/>
                        <a:pt x="199634" y="197954"/>
                        <a:pt x="199634" y="197954"/>
                      </a:cubicBezTo>
                      <a:cubicBezTo>
                        <a:pt x="199634" y="197954"/>
                        <a:pt x="220074" y="180203"/>
                        <a:pt x="234598" y="188272"/>
                      </a:cubicBezTo>
                      <a:cubicBezTo>
                        <a:pt x="249122" y="196341"/>
                        <a:pt x="248584" y="209789"/>
                        <a:pt x="245894" y="217858"/>
                      </a:cubicBezTo>
                      <a:cubicBezTo>
                        <a:pt x="243205" y="225926"/>
                        <a:pt x="230295" y="229154"/>
                        <a:pt x="229219" y="220009"/>
                      </a:cubicBezTo>
                      <a:cubicBezTo>
                        <a:pt x="228143" y="210865"/>
                        <a:pt x="228143" y="194189"/>
                        <a:pt x="214696" y="200106"/>
                      </a:cubicBezTo>
                      <a:cubicBezTo>
                        <a:pt x="201247" y="206023"/>
                        <a:pt x="183497" y="258739"/>
                        <a:pt x="230833" y="272726"/>
                      </a:cubicBezTo>
                      <a:cubicBezTo>
                        <a:pt x="278170" y="286711"/>
                        <a:pt x="302376" y="272726"/>
                        <a:pt x="318514" y="243678"/>
                      </a:cubicBezTo>
                      <a:cubicBezTo>
                        <a:pt x="334650" y="210865"/>
                        <a:pt x="314210" y="180203"/>
                        <a:pt x="312058" y="179127"/>
                      </a:cubicBezTo>
                      <a:cubicBezTo>
                        <a:pt x="309906" y="178051"/>
                        <a:pt x="337340" y="168906"/>
                        <a:pt x="328734" y="144701"/>
                      </a:cubicBezTo>
                      <a:cubicBezTo>
                        <a:pt x="320127" y="120494"/>
                        <a:pt x="300762" y="119418"/>
                        <a:pt x="290542" y="118342"/>
                      </a:cubicBezTo>
                      <a:cubicBezTo>
                        <a:pt x="280322" y="117266"/>
                        <a:pt x="279246" y="118342"/>
                        <a:pt x="279246" y="118342"/>
                      </a:cubicBezTo>
                      <a:cubicBezTo>
                        <a:pt x="279246" y="118342"/>
                        <a:pt x="267411" y="157073"/>
                        <a:pt x="233522" y="146852"/>
                      </a:cubicBezTo>
                      <a:cubicBezTo>
                        <a:pt x="199634" y="136631"/>
                        <a:pt x="182420" y="118880"/>
                        <a:pt x="187800" y="98439"/>
                      </a:cubicBezTo>
                      <a:cubicBezTo>
                        <a:pt x="193179" y="77998"/>
                        <a:pt x="218461" y="67240"/>
                        <a:pt x="229219" y="80150"/>
                      </a:cubicBezTo>
                      <a:cubicBezTo>
                        <a:pt x="239978" y="93060"/>
                        <a:pt x="232447" y="98439"/>
                        <a:pt x="229219" y="98439"/>
                      </a:cubicBezTo>
                      <a:cubicBezTo>
                        <a:pt x="225992" y="98439"/>
                        <a:pt x="196945" y="81764"/>
                        <a:pt x="201786" y="104894"/>
                      </a:cubicBezTo>
                      <a:cubicBezTo>
                        <a:pt x="206627" y="128025"/>
                        <a:pt x="233792" y="139086"/>
                        <a:pt x="253963" y="131252"/>
                      </a:cubicBezTo>
                      <a:cubicBezTo>
                        <a:pt x="274135" y="123453"/>
                        <a:pt x="279246" y="84454"/>
                        <a:pt x="259342" y="58095"/>
                      </a:cubicBezTo>
                      <a:cubicBezTo>
                        <a:pt x="239440" y="31737"/>
                        <a:pt x="212544" y="23668"/>
                        <a:pt x="191565" y="23668"/>
                      </a:cubicBezTo>
                      <a:cubicBezTo>
                        <a:pt x="170586" y="23668"/>
                        <a:pt x="156870" y="34158"/>
                        <a:pt x="156870" y="34158"/>
                      </a:cubicBezTo>
                      <a:cubicBezTo>
                        <a:pt x="156870" y="34158"/>
                        <a:pt x="144766" y="4303"/>
                        <a:pt x="118409" y="538"/>
                      </a:cubicBezTo>
                      <a:cubicBezTo>
                        <a:pt x="92050" y="-3228"/>
                        <a:pt x="78065" y="12910"/>
                        <a:pt x="74300" y="19365"/>
                      </a:cubicBezTo>
                      <a:cubicBezTo>
                        <a:pt x="70534" y="25820"/>
                        <a:pt x="66769" y="35503"/>
                        <a:pt x="66769" y="35503"/>
                      </a:cubicBezTo>
                      <a:cubicBezTo>
                        <a:pt x="66769" y="35503"/>
                        <a:pt x="4371" y="13986"/>
                        <a:pt x="0" y="68316"/>
                      </a:cubicBezTo>
                      <a:cubicBezTo>
                        <a:pt x="-2084" y="122646"/>
                        <a:pt x="27501" y="128025"/>
                        <a:pt x="40949" y="126949"/>
                      </a:cubicBezTo>
                      <a:cubicBezTo>
                        <a:pt x="54397" y="125874"/>
                        <a:pt x="63541" y="117804"/>
                        <a:pt x="63541" y="102742"/>
                      </a:cubicBezTo>
                      <a:cubicBezTo>
                        <a:pt x="63541" y="87681"/>
                        <a:pt x="53859" y="90909"/>
                        <a:pt x="53859" y="90909"/>
                      </a:cubicBezTo>
                      <a:cubicBezTo>
                        <a:pt x="53859" y="90909"/>
                        <a:pt x="45252" y="105432"/>
                        <a:pt x="36646" y="92522"/>
                      </a:cubicBezTo>
                      <a:cubicBezTo>
                        <a:pt x="35032" y="70468"/>
                        <a:pt x="70534" y="62399"/>
                        <a:pt x="84520" y="85529"/>
                      </a:cubicBezTo>
                      <a:cubicBezTo>
                        <a:pt x="98506" y="108660"/>
                        <a:pt x="61389" y="132866"/>
                        <a:pt x="61389" y="13286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7573" name="Freeform 7572"/>
              <p:cNvSpPr/>
              <p:nvPr/>
            </p:nvSpPr>
            <p:spPr>
              <a:xfrm>
                <a:off x="1060000" y="2409727"/>
                <a:ext cx="2712000" cy="1502880"/>
              </a:xfrm>
              <a:custGeom>
                <a:avLst/>
                <a:gdLst/>
                <a:ahLst/>
                <a:cxnLst/>
                <a:rect l="0" t="0" r="0" b="0"/>
                <a:pathLst>
                  <a:path w="2712000" h="1502880">
                    <a:moveTo>
                      <a:pt x="0" y="573666"/>
                    </a:moveTo>
                    <a:lnTo>
                      <a:pt x="572652" y="1502880"/>
                    </a:lnTo>
                    <a:cubicBezTo>
                      <a:pt x="572652" y="1502880"/>
                      <a:pt x="880592" y="1308392"/>
                      <a:pt x="1301976" y="1292184"/>
                    </a:cubicBezTo>
                    <a:cubicBezTo>
                      <a:pt x="1723360" y="1275976"/>
                      <a:pt x="2117736" y="1494776"/>
                      <a:pt x="2117736" y="1494776"/>
                    </a:cubicBezTo>
                    <a:lnTo>
                      <a:pt x="2712000" y="565563"/>
                    </a:lnTo>
                    <a:cubicBezTo>
                      <a:pt x="2712000" y="565563"/>
                      <a:pt x="2115032" y="46933"/>
                      <a:pt x="1458648" y="3714"/>
                    </a:cubicBezTo>
                    <a:cubicBezTo>
                      <a:pt x="802256" y="-39505"/>
                      <a:pt x="272822" y="298144"/>
                      <a:pt x="0" y="573666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7574" name="Freeform 7573"/>
              <p:cNvSpPr/>
              <p:nvPr/>
            </p:nvSpPr>
            <p:spPr>
              <a:xfrm>
                <a:off x="1186838" y="2975176"/>
                <a:ext cx="553864" cy="804960"/>
              </a:xfrm>
              <a:custGeom>
                <a:avLst/>
                <a:gdLst/>
                <a:ahLst/>
                <a:cxnLst/>
                <a:rect l="0" t="0" r="0" b="0"/>
                <a:pathLst>
                  <a:path w="553864" h="804960">
                    <a:moveTo>
                      <a:pt x="83854" y="10805"/>
                    </a:moveTo>
                    <a:lnTo>
                      <a:pt x="553864" y="750032"/>
                    </a:lnTo>
                    <a:lnTo>
                      <a:pt x="515930" y="804960"/>
                    </a:lnTo>
                    <a:lnTo>
                      <a:pt x="480814" y="804960"/>
                    </a:lnTo>
                    <a:lnTo>
                      <a:pt x="0" y="40518"/>
                    </a:lnTo>
                    <a:lnTo>
                      <a:pt x="0" y="0"/>
                    </a:lnTo>
                    <a:lnTo>
                      <a:pt x="83854" y="10805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7575" name="Freeform 7574"/>
              <p:cNvSpPr/>
              <p:nvPr/>
            </p:nvSpPr>
            <p:spPr>
              <a:xfrm>
                <a:off x="3096698" y="2961675"/>
                <a:ext cx="553628" cy="823864"/>
              </a:xfrm>
              <a:custGeom>
                <a:avLst/>
                <a:gdLst/>
                <a:ahLst/>
                <a:cxnLst/>
                <a:rect l="0" t="0" r="0" b="0"/>
                <a:pathLst>
                  <a:path w="553628" h="823864">
                    <a:moveTo>
                      <a:pt x="553628" y="0"/>
                    </a:moveTo>
                    <a:lnTo>
                      <a:pt x="475410" y="16207"/>
                    </a:lnTo>
                    <a:lnTo>
                      <a:pt x="0" y="752733"/>
                    </a:lnTo>
                    <a:lnTo>
                      <a:pt x="16090" y="823864"/>
                    </a:lnTo>
                    <a:lnTo>
                      <a:pt x="62010" y="813056"/>
                    </a:lnTo>
                    <a:lnTo>
                      <a:pt x="548226" y="40518"/>
                    </a:lnTo>
                    <a:lnTo>
                      <a:pt x="553628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7576" name="Freeform 7575"/>
              <p:cNvSpPr/>
              <p:nvPr/>
            </p:nvSpPr>
            <p:spPr>
              <a:xfrm>
                <a:off x="3599006" y="2944114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7577" name="Freeform 7576"/>
              <p:cNvSpPr/>
              <p:nvPr/>
            </p:nvSpPr>
            <p:spPr>
              <a:xfrm>
                <a:off x="1666303" y="3738269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7578" name="Freeform 7577"/>
              <p:cNvSpPr/>
              <p:nvPr/>
            </p:nvSpPr>
            <p:spPr>
              <a:xfrm>
                <a:off x="1161177" y="2944114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7579" name="Freeform 7578"/>
              <p:cNvSpPr/>
              <p:nvPr/>
            </p:nvSpPr>
            <p:spPr>
              <a:xfrm>
                <a:off x="1234224" y="2510076"/>
                <a:ext cx="2363544" cy="1243224"/>
              </a:xfrm>
              <a:custGeom>
                <a:avLst/>
                <a:gdLst/>
                <a:ahLst/>
                <a:cxnLst/>
                <a:rect l="0" t="0" r="0" b="0"/>
                <a:pathLst>
                  <a:path w="2363544" h="1243224">
                    <a:moveTo>
                      <a:pt x="0" y="475906"/>
                    </a:moveTo>
                    <a:lnTo>
                      <a:pt x="483513" y="1235120"/>
                    </a:lnTo>
                    <a:cubicBezTo>
                      <a:pt x="483513" y="1235120"/>
                      <a:pt x="772532" y="1094480"/>
                      <a:pt x="1136304" y="1094480"/>
                    </a:cubicBezTo>
                    <a:cubicBezTo>
                      <a:pt x="1520776" y="1094480"/>
                      <a:pt x="1877328" y="1243224"/>
                      <a:pt x="1877328" y="1243224"/>
                    </a:cubicBezTo>
                    <a:lnTo>
                      <a:pt x="2363544" y="467802"/>
                    </a:lnTo>
                    <a:cubicBezTo>
                      <a:pt x="2363544" y="467802"/>
                      <a:pt x="1871864" y="36831"/>
                      <a:pt x="1264256" y="2358"/>
                    </a:cubicBezTo>
                    <a:cubicBezTo>
                      <a:pt x="707714" y="-29218"/>
                      <a:pt x="222822" y="250877"/>
                      <a:pt x="0" y="475906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7580" name="Freeform 7579"/>
              <p:cNvSpPr/>
              <p:nvPr/>
            </p:nvSpPr>
            <p:spPr>
              <a:xfrm>
                <a:off x="3093886" y="3738269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887" name="Text 1887"/>
              <p:cNvSpPr txBox="1"/>
              <p:nvPr/>
            </p:nvSpPr>
            <p:spPr>
              <a:xfrm>
                <a:off x="1060000" y="2409727"/>
                <a:ext cx="2712000" cy="150288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Mouse symbolizes </a:t>
                </a:r>
                <a:r>
                  <a:rPr sz="1280" dirty="0">
                    <a:solidFill>
                      <a:srgbClr val="FF1418"/>
                    </a:solidFill>
                    <a:latin typeface="Times New Roman"/>
                  </a:rPr>
                  <a:t>wisdom</a:t>
                </a:r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.</a:t>
                </a:r>
              </a:p>
            </p:txBody>
          </p:sp>
        </p:grpSp>
        <p:grpSp>
          <p:nvGrpSpPr>
            <p:cNvPr id="7581" name="Group 7580"/>
            <p:cNvGrpSpPr/>
            <p:nvPr/>
          </p:nvGrpSpPr>
          <p:grpSpPr>
            <a:xfrm>
              <a:off x="5372000" y="2353255"/>
              <a:ext cx="2712000" cy="1502880"/>
              <a:chOff x="5372000" y="2353255"/>
              <a:chExt cx="2712000" cy="1502880"/>
            </a:xfrm>
          </p:grpSpPr>
          <p:grpSp>
            <p:nvGrpSpPr>
              <p:cNvPr id="7582" name="Group 7581"/>
              <p:cNvGrpSpPr/>
              <p:nvPr/>
            </p:nvGrpSpPr>
            <p:grpSpPr>
              <a:xfrm flipH="1">
                <a:off x="6727885" y="3293328"/>
                <a:ext cx="677303" cy="359935"/>
                <a:chOff x="6727885" y="3293328"/>
                <a:chExt cx="677303" cy="359935"/>
              </a:xfrm>
            </p:grpSpPr>
            <p:sp>
              <p:nvSpPr>
                <p:cNvPr id="7583" name="Freeform 7582"/>
                <p:cNvSpPr/>
                <p:nvPr/>
              </p:nvSpPr>
              <p:spPr>
                <a:xfrm>
                  <a:off x="6727851" y="3397885"/>
                  <a:ext cx="311453" cy="2144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1453" h="214428">
                      <a:moveTo>
                        <a:pt x="132327" y="82638"/>
                      </a:moveTo>
                      <a:cubicBezTo>
                        <a:pt x="132327" y="82638"/>
                        <a:pt x="146851" y="101465"/>
                        <a:pt x="130714" y="114375"/>
                      </a:cubicBezTo>
                      <a:cubicBezTo>
                        <a:pt x="114576" y="127286"/>
                        <a:pt x="93059" y="122444"/>
                        <a:pt x="81763" y="102541"/>
                      </a:cubicBezTo>
                      <a:cubicBezTo>
                        <a:pt x="70467" y="82638"/>
                        <a:pt x="77460" y="57894"/>
                        <a:pt x="91984" y="45521"/>
                      </a:cubicBezTo>
                      <a:cubicBezTo>
                        <a:pt x="106507" y="33149"/>
                        <a:pt x="122106" y="36377"/>
                        <a:pt x="126410" y="37991"/>
                      </a:cubicBezTo>
                      <a:cubicBezTo>
                        <a:pt x="130714" y="39604"/>
                        <a:pt x="125334" y="37991"/>
                        <a:pt x="125334" y="37991"/>
                      </a:cubicBezTo>
                      <a:cubicBezTo>
                        <a:pt x="125334" y="37991"/>
                        <a:pt x="123183" y="13784"/>
                        <a:pt x="160837" y="2488"/>
                      </a:cubicBezTo>
                      <a:cubicBezTo>
                        <a:pt x="198491" y="-8808"/>
                        <a:pt x="213014" y="21315"/>
                        <a:pt x="213014" y="21315"/>
                      </a:cubicBezTo>
                      <a:cubicBezTo>
                        <a:pt x="213014" y="21315"/>
                        <a:pt x="194726" y="44984"/>
                        <a:pt x="195801" y="64886"/>
                      </a:cubicBezTo>
                      <a:cubicBezTo>
                        <a:pt x="196877" y="84790"/>
                        <a:pt x="203332" y="94472"/>
                        <a:pt x="203332" y="94472"/>
                      </a:cubicBezTo>
                      <a:cubicBezTo>
                        <a:pt x="203332" y="94472"/>
                        <a:pt x="179126" y="113299"/>
                        <a:pt x="185581" y="139119"/>
                      </a:cubicBezTo>
                      <a:cubicBezTo>
                        <a:pt x="192036" y="164940"/>
                        <a:pt x="203870" y="188070"/>
                        <a:pt x="227538" y="195601"/>
                      </a:cubicBezTo>
                      <a:cubicBezTo>
                        <a:pt x="251206" y="203132"/>
                        <a:pt x="272186" y="198290"/>
                        <a:pt x="285902" y="177043"/>
                      </a:cubicBezTo>
                      <a:cubicBezTo>
                        <a:pt x="299618" y="155795"/>
                        <a:pt x="289398" y="143961"/>
                        <a:pt x="294240" y="142347"/>
                      </a:cubicBezTo>
                      <a:cubicBezTo>
                        <a:pt x="299081" y="140734"/>
                        <a:pt x="311453" y="150416"/>
                        <a:pt x="311453" y="166554"/>
                      </a:cubicBezTo>
                      <a:cubicBezTo>
                        <a:pt x="311453" y="182691"/>
                        <a:pt x="295234" y="211522"/>
                        <a:pt x="245827" y="214428"/>
                      </a:cubicBezTo>
                      <a:cubicBezTo>
                        <a:pt x="218394" y="216043"/>
                        <a:pt x="199566" y="192374"/>
                        <a:pt x="183429" y="182691"/>
                      </a:cubicBezTo>
                      <a:cubicBezTo>
                        <a:pt x="167292" y="173009"/>
                        <a:pt x="117803" y="135354"/>
                        <a:pt x="75846" y="140734"/>
                      </a:cubicBezTo>
                      <a:cubicBezTo>
                        <a:pt x="33889" y="146113"/>
                        <a:pt x="0" y="169243"/>
                        <a:pt x="0" y="169243"/>
                      </a:cubicBezTo>
                      <a:cubicBezTo>
                        <a:pt x="0" y="169243"/>
                        <a:pt x="11296" y="136430"/>
                        <a:pt x="51640" y="125671"/>
                      </a:cubicBezTo>
                      <a:cubicBezTo>
                        <a:pt x="91984" y="114914"/>
                        <a:pt x="122645" y="138582"/>
                        <a:pt x="141472" y="123520"/>
                      </a:cubicBezTo>
                      <a:cubicBezTo>
                        <a:pt x="160299" y="108458"/>
                        <a:pt x="156534" y="89093"/>
                        <a:pt x="132327" y="826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7584" name="Freeform 7583"/>
                <p:cNvSpPr/>
                <p:nvPr/>
              </p:nvSpPr>
              <p:spPr>
                <a:xfrm>
                  <a:off x="6861792" y="3386455"/>
                  <a:ext cx="255510" cy="2436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510" h="243610">
                      <a:moveTo>
                        <a:pt x="129638" y="143558"/>
                      </a:moveTo>
                      <a:cubicBezTo>
                        <a:pt x="129638" y="143558"/>
                        <a:pt x="133941" y="172605"/>
                        <a:pt x="111348" y="154854"/>
                      </a:cubicBezTo>
                      <a:cubicBezTo>
                        <a:pt x="88756" y="137102"/>
                        <a:pt x="124258" y="106441"/>
                        <a:pt x="155458" y="129034"/>
                      </a:cubicBezTo>
                      <a:cubicBezTo>
                        <a:pt x="186657" y="151626"/>
                        <a:pt x="198490" y="183363"/>
                        <a:pt x="174285" y="209184"/>
                      </a:cubicBezTo>
                      <a:cubicBezTo>
                        <a:pt x="150078" y="235004"/>
                        <a:pt x="104355" y="238769"/>
                        <a:pt x="67777" y="218866"/>
                      </a:cubicBezTo>
                      <a:cubicBezTo>
                        <a:pt x="31199" y="198963"/>
                        <a:pt x="0" y="175294"/>
                        <a:pt x="0" y="175294"/>
                      </a:cubicBezTo>
                      <a:cubicBezTo>
                        <a:pt x="0" y="175294"/>
                        <a:pt x="67239" y="253830"/>
                        <a:pt x="138782" y="242534"/>
                      </a:cubicBezTo>
                      <a:cubicBezTo>
                        <a:pt x="227000" y="223707"/>
                        <a:pt x="253358" y="177984"/>
                        <a:pt x="254972" y="168839"/>
                      </a:cubicBezTo>
                      <a:cubicBezTo>
                        <a:pt x="256586" y="159695"/>
                        <a:pt x="253896" y="160233"/>
                        <a:pt x="253896" y="160233"/>
                      </a:cubicBezTo>
                      <a:cubicBezTo>
                        <a:pt x="253896" y="160233"/>
                        <a:pt x="201718" y="191970"/>
                        <a:pt x="187733" y="120225"/>
                      </a:cubicBezTo>
                      <a:cubicBezTo>
                        <a:pt x="177580" y="68142"/>
                        <a:pt x="212079" y="61850"/>
                        <a:pt x="242600" y="57490"/>
                      </a:cubicBezTo>
                      <a:cubicBezTo>
                        <a:pt x="250130" y="56414"/>
                        <a:pt x="254972" y="47270"/>
                        <a:pt x="254434" y="47808"/>
                      </a:cubicBezTo>
                      <a:cubicBezTo>
                        <a:pt x="254434" y="47808"/>
                        <a:pt x="229690" y="47808"/>
                        <a:pt x="209249" y="24139"/>
                      </a:cubicBezTo>
                      <a:cubicBezTo>
                        <a:pt x="188808" y="471"/>
                        <a:pt x="164602" y="-6522"/>
                        <a:pt x="142010" y="6388"/>
                      </a:cubicBezTo>
                      <a:cubicBezTo>
                        <a:pt x="119417" y="19298"/>
                        <a:pt x="119417" y="37049"/>
                        <a:pt x="119417" y="37049"/>
                      </a:cubicBezTo>
                      <a:cubicBezTo>
                        <a:pt x="119417" y="37049"/>
                        <a:pt x="68853" y="35436"/>
                        <a:pt x="72619" y="75242"/>
                      </a:cubicBezTo>
                      <a:cubicBezTo>
                        <a:pt x="76384" y="115048"/>
                        <a:pt x="86604" y="105365"/>
                        <a:pt x="86604" y="105365"/>
                      </a:cubicBezTo>
                      <a:cubicBezTo>
                        <a:pt x="86604" y="105365"/>
                        <a:pt x="41419" y="129034"/>
                        <a:pt x="72081" y="175294"/>
                      </a:cubicBezTo>
                      <a:cubicBezTo>
                        <a:pt x="96400" y="211987"/>
                        <a:pt x="132327" y="194660"/>
                        <a:pt x="139858" y="184977"/>
                      </a:cubicBezTo>
                      <a:cubicBezTo>
                        <a:pt x="147389" y="175294"/>
                        <a:pt x="152768" y="143558"/>
                        <a:pt x="129638" y="1435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7585" name="Freeform 7584"/>
                <p:cNvSpPr/>
                <p:nvPr/>
              </p:nvSpPr>
              <p:spPr>
                <a:xfrm>
                  <a:off x="6766850" y="3424243"/>
                  <a:ext cx="503154" cy="2290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3154" h="229019">
                      <a:moveTo>
                        <a:pt x="342922" y="39604"/>
                      </a:moveTo>
                      <a:cubicBezTo>
                        <a:pt x="342922" y="39604"/>
                        <a:pt x="354218" y="14322"/>
                        <a:pt x="376810" y="14322"/>
                      </a:cubicBezTo>
                      <a:cubicBezTo>
                        <a:pt x="399402" y="14322"/>
                        <a:pt x="406395" y="20777"/>
                        <a:pt x="406395" y="20777"/>
                      </a:cubicBezTo>
                      <a:cubicBezTo>
                        <a:pt x="406395" y="20777"/>
                        <a:pt x="439746" y="-12574"/>
                        <a:pt x="472560" y="5177"/>
                      </a:cubicBezTo>
                      <a:cubicBezTo>
                        <a:pt x="505373" y="22929"/>
                        <a:pt x="503154" y="45513"/>
                        <a:pt x="503154" y="52514"/>
                      </a:cubicBezTo>
                      <a:cubicBezTo>
                        <a:pt x="501069" y="79948"/>
                        <a:pt x="481166" y="98775"/>
                        <a:pt x="462339" y="93934"/>
                      </a:cubicBezTo>
                      <a:cubicBezTo>
                        <a:pt x="443512" y="89093"/>
                        <a:pt x="442974" y="67576"/>
                        <a:pt x="452657" y="61121"/>
                      </a:cubicBezTo>
                      <a:cubicBezTo>
                        <a:pt x="458670" y="57112"/>
                        <a:pt x="472560" y="57893"/>
                        <a:pt x="468794" y="51439"/>
                      </a:cubicBezTo>
                      <a:cubicBezTo>
                        <a:pt x="465029" y="44983"/>
                        <a:pt x="444318" y="46328"/>
                        <a:pt x="430064" y="73493"/>
                      </a:cubicBezTo>
                      <a:cubicBezTo>
                        <a:pt x="415810" y="100658"/>
                        <a:pt x="419306" y="146112"/>
                        <a:pt x="353680" y="186456"/>
                      </a:cubicBezTo>
                      <a:cubicBezTo>
                        <a:pt x="288054" y="226800"/>
                        <a:pt x="207366" y="240248"/>
                        <a:pt x="163526" y="219000"/>
                      </a:cubicBezTo>
                      <a:cubicBezTo>
                        <a:pt x="119686" y="197752"/>
                        <a:pt x="104087" y="168705"/>
                        <a:pt x="72350" y="152567"/>
                      </a:cubicBezTo>
                      <a:cubicBezTo>
                        <a:pt x="40613" y="136430"/>
                        <a:pt x="8338" y="135892"/>
                        <a:pt x="0" y="139657"/>
                      </a:cubicBezTo>
                      <a:cubicBezTo>
                        <a:pt x="-3497" y="143422"/>
                        <a:pt x="47068" y="113905"/>
                        <a:pt x="107314" y="162787"/>
                      </a:cubicBezTo>
                      <a:cubicBezTo>
                        <a:pt x="167562" y="211738"/>
                        <a:pt x="212208" y="225186"/>
                        <a:pt x="271378" y="203670"/>
                      </a:cubicBezTo>
                      <a:cubicBezTo>
                        <a:pt x="330550" y="182153"/>
                        <a:pt x="355294" y="143422"/>
                        <a:pt x="358521" y="131588"/>
                      </a:cubicBezTo>
                      <a:cubicBezTo>
                        <a:pt x="361749" y="119754"/>
                        <a:pt x="361749" y="98238"/>
                        <a:pt x="358521" y="93396"/>
                      </a:cubicBezTo>
                      <a:cubicBezTo>
                        <a:pt x="355294" y="88555"/>
                        <a:pt x="352604" y="92320"/>
                        <a:pt x="352604" y="92320"/>
                      </a:cubicBezTo>
                      <a:cubicBezTo>
                        <a:pt x="352604" y="92320"/>
                        <a:pt x="355832" y="121906"/>
                        <a:pt x="319254" y="113299"/>
                      </a:cubicBezTo>
                      <a:cubicBezTo>
                        <a:pt x="282675" y="104692"/>
                        <a:pt x="293434" y="56280"/>
                        <a:pt x="308226" y="43101"/>
                      </a:cubicBezTo>
                      <a:cubicBezTo>
                        <a:pt x="319791" y="34225"/>
                        <a:pt x="332163" y="28846"/>
                        <a:pt x="342922" y="396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7586" name="Freeform 7585"/>
                <p:cNvSpPr/>
                <p:nvPr/>
              </p:nvSpPr>
              <p:spPr>
                <a:xfrm>
                  <a:off x="7074740" y="3293328"/>
                  <a:ext cx="330415" cy="278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0415" h="278172">
                      <a:moveTo>
                        <a:pt x="61389" y="132866"/>
                      </a:moveTo>
                      <a:cubicBezTo>
                        <a:pt x="61389" y="132866"/>
                        <a:pt x="65693" y="142011"/>
                        <a:pt x="88285" y="136631"/>
                      </a:cubicBezTo>
                      <a:cubicBezTo>
                        <a:pt x="110878" y="131252"/>
                        <a:pt x="124326" y="100591"/>
                        <a:pt x="173276" y="124798"/>
                      </a:cubicBezTo>
                      <a:cubicBezTo>
                        <a:pt x="222226" y="149004"/>
                        <a:pt x="199634" y="197954"/>
                        <a:pt x="199634" y="197954"/>
                      </a:cubicBezTo>
                      <a:cubicBezTo>
                        <a:pt x="199634" y="197954"/>
                        <a:pt x="220074" y="180203"/>
                        <a:pt x="234598" y="188272"/>
                      </a:cubicBezTo>
                      <a:cubicBezTo>
                        <a:pt x="249122" y="196341"/>
                        <a:pt x="248584" y="209789"/>
                        <a:pt x="245894" y="217858"/>
                      </a:cubicBezTo>
                      <a:cubicBezTo>
                        <a:pt x="243205" y="225926"/>
                        <a:pt x="230295" y="229154"/>
                        <a:pt x="229219" y="220009"/>
                      </a:cubicBezTo>
                      <a:cubicBezTo>
                        <a:pt x="228143" y="210865"/>
                        <a:pt x="228143" y="194189"/>
                        <a:pt x="214696" y="200106"/>
                      </a:cubicBezTo>
                      <a:cubicBezTo>
                        <a:pt x="201247" y="206023"/>
                        <a:pt x="183497" y="258739"/>
                        <a:pt x="230833" y="272726"/>
                      </a:cubicBezTo>
                      <a:cubicBezTo>
                        <a:pt x="278170" y="286711"/>
                        <a:pt x="302376" y="272726"/>
                        <a:pt x="318514" y="243678"/>
                      </a:cubicBezTo>
                      <a:cubicBezTo>
                        <a:pt x="334650" y="210865"/>
                        <a:pt x="314210" y="180203"/>
                        <a:pt x="312058" y="179127"/>
                      </a:cubicBezTo>
                      <a:cubicBezTo>
                        <a:pt x="309906" y="178051"/>
                        <a:pt x="337340" y="168906"/>
                        <a:pt x="328734" y="144701"/>
                      </a:cubicBezTo>
                      <a:cubicBezTo>
                        <a:pt x="320127" y="120494"/>
                        <a:pt x="300762" y="119418"/>
                        <a:pt x="290542" y="118342"/>
                      </a:cubicBezTo>
                      <a:cubicBezTo>
                        <a:pt x="280322" y="117266"/>
                        <a:pt x="279246" y="118342"/>
                        <a:pt x="279246" y="118342"/>
                      </a:cubicBezTo>
                      <a:cubicBezTo>
                        <a:pt x="279246" y="118342"/>
                        <a:pt x="267411" y="157073"/>
                        <a:pt x="233522" y="146852"/>
                      </a:cubicBezTo>
                      <a:cubicBezTo>
                        <a:pt x="199634" y="136631"/>
                        <a:pt x="182420" y="118880"/>
                        <a:pt x="187800" y="98439"/>
                      </a:cubicBezTo>
                      <a:cubicBezTo>
                        <a:pt x="193179" y="77998"/>
                        <a:pt x="218461" y="67240"/>
                        <a:pt x="229219" y="80150"/>
                      </a:cubicBezTo>
                      <a:cubicBezTo>
                        <a:pt x="239978" y="93060"/>
                        <a:pt x="232447" y="98439"/>
                        <a:pt x="229219" y="98439"/>
                      </a:cubicBezTo>
                      <a:cubicBezTo>
                        <a:pt x="225992" y="98439"/>
                        <a:pt x="196945" y="81764"/>
                        <a:pt x="201786" y="104894"/>
                      </a:cubicBezTo>
                      <a:cubicBezTo>
                        <a:pt x="206627" y="128025"/>
                        <a:pt x="233792" y="139086"/>
                        <a:pt x="253963" y="131252"/>
                      </a:cubicBezTo>
                      <a:cubicBezTo>
                        <a:pt x="274135" y="123453"/>
                        <a:pt x="279246" y="84454"/>
                        <a:pt x="259342" y="58095"/>
                      </a:cubicBezTo>
                      <a:cubicBezTo>
                        <a:pt x="239440" y="31737"/>
                        <a:pt x="212544" y="23668"/>
                        <a:pt x="191565" y="23668"/>
                      </a:cubicBezTo>
                      <a:cubicBezTo>
                        <a:pt x="170586" y="23668"/>
                        <a:pt x="156870" y="34158"/>
                        <a:pt x="156870" y="34158"/>
                      </a:cubicBezTo>
                      <a:cubicBezTo>
                        <a:pt x="156870" y="34158"/>
                        <a:pt x="144766" y="4303"/>
                        <a:pt x="118409" y="538"/>
                      </a:cubicBezTo>
                      <a:cubicBezTo>
                        <a:pt x="92050" y="-3228"/>
                        <a:pt x="78065" y="12910"/>
                        <a:pt x="74300" y="19365"/>
                      </a:cubicBezTo>
                      <a:cubicBezTo>
                        <a:pt x="70534" y="25820"/>
                        <a:pt x="66769" y="35503"/>
                        <a:pt x="66769" y="35503"/>
                      </a:cubicBezTo>
                      <a:cubicBezTo>
                        <a:pt x="66769" y="35503"/>
                        <a:pt x="4371" y="13986"/>
                        <a:pt x="0" y="68316"/>
                      </a:cubicBezTo>
                      <a:cubicBezTo>
                        <a:pt x="-2084" y="122646"/>
                        <a:pt x="27501" y="128025"/>
                        <a:pt x="40949" y="126949"/>
                      </a:cubicBezTo>
                      <a:cubicBezTo>
                        <a:pt x="54397" y="125874"/>
                        <a:pt x="63541" y="117804"/>
                        <a:pt x="63541" y="102742"/>
                      </a:cubicBezTo>
                      <a:cubicBezTo>
                        <a:pt x="63541" y="87681"/>
                        <a:pt x="53859" y="90909"/>
                        <a:pt x="53859" y="90909"/>
                      </a:cubicBezTo>
                      <a:cubicBezTo>
                        <a:pt x="53859" y="90909"/>
                        <a:pt x="45252" y="105432"/>
                        <a:pt x="36646" y="92522"/>
                      </a:cubicBezTo>
                      <a:cubicBezTo>
                        <a:pt x="35032" y="70468"/>
                        <a:pt x="70534" y="62399"/>
                        <a:pt x="84520" y="85529"/>
                      </a:cubicBezTo>
                      <a:cubicBezTo>
                        <a:pt x="98506" y="108660"/>
                        <a:pt x="61389" y="132866"/>
                        <a:pt x="61389" y="13286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7587" name="Freeform 7586"/>
              <p:cNvSpPr/>
              <p:nvPr/>
            </p:nvSpPr>
            <p:spPr>
              <a:xfrm>
                <a:off x="5372000" y="2353255"/>
                <a:ext cx="2712000" cy="1502880"/>
              </a:xfrm>
              <a:custGeom>
                <a:avLst/>
                <a:gdLst/>
                <a:ahLst/>
                <a:cxnLst/>
                <a:rect l="0" t="0" r="0" b="0"/>
                <a:pathLst>
                  <a:path w="2712000" h="1502880">
                    <a:moveTo>
                      <a:pt x="0" y="573666"/>
                    </a:moveTo>
                    <a:lnTo>
                      <a:pt x="572652" y="1502880"/>
                    </a:lnTo>
                    <a:cubicBezTo>
                      <a:pt x="572652" y="1502880"/>
                      <a:pt x="880592" y="1308392"/>
                      <a:pt x="1301976" y="1292184"/>
                    </a:cubicBezTo>
                    <a:cubicBezTo>
                      <a:pt x="1723360" y="1275976"/>
                      <a:pt x="2117736" y="1494776"/>
                      <a:pt x="2117736" y="1494776"/>
                    </a:cubicBezTo>
                    <a:lnTo>
                      <a:pt x="2712000" y="565563"/>
                    </a:lnTo>
                    <a:cubicBezTo>
                      <a:pt x="2712000" y="565563"/>
                      <a:pt x="2115032" y="46933"/>
                      <a:pt x="1458648" y="3714"/>
                    </a:cubicBezTo>
                    <a:cubicBezTo>
                      <a:pt x="802256" y="-39505"/>
                      <a:pt x="272822" y="298144"/>
                      <a:pt x="0" y="573666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7588" name="Freeform 7587"/>
              <p:cNvSpPr/>
              <p:nvPr/>
            </p:nvSpPr>
            <p:spPr>
              <a:xfrm>
                <a:off x="5498838" y="2918705"/>
                <a:ext cx="553864" cy="804960"/>
              </a:xfrm>
              <a:custGeom>
                <a:avLst/>
                <a:gdLst/>
                <a:ahLst/>
                <a:cxnLst/>
                <a:rect l="0" t="0" r="0" b="0"/>
                <a:pathLst>
                  <a:path w="553864" h="804960">
                    <a:moveTo>
                      <a:pt x="83854" y="10805"/>
                    </a:moveTo>
                    <a:lnTo>
                      <a:pt x="553864" y="750032"/>
                    </a:lnTo>
                    <a:lnTo>
                      <a:pt x="515930" y="804960"/>
                    </a:lnTo>
                    <a:lnTo>
                      <a:pt x="480814" y="804960"/>
                    </a:lnTo>
                    <a:lnTo>
                      <a:pt x="0" y="40518"/>
                    </a:lnTo>
                    <a:lnTo>
                      <a:pt x="0" y="0"/>
                    </a:lnTo>
                    <a:lnTo>
                      <a:pt x="83854" y="10805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7589" name="Freeform 7588"/>
              <p:cNvSpPr/>
              <p:nvPr/>
            </p:nvSpPr>
            <p:spPr>
              <a:xfrm>
                <a:off x="7408698" y="2905203"/>
                <a:ext cx="553628" cy="823864"/>
              </a:xfrm>
              <a:custGeom>
                <a:avLst/>
                <a:gdLst/>
                <a:ahLst/>
                <a:cxnLst/>
                <a:rect l="0" t="0" r="0" b="0"/>
                <a:pathLst>
                  <a:path w="553628" h="823864">
                    <a:moveTo>
                      <a:pt x="553628" y="0"/>
                    </a:moveTo>
                    <a:lnTo>
                      <a:pt x="475410" y="16207"/>
                    </a:lnTo>
                    <a:lnTo>
                      <a:pt x="0" y="752733"/>
                    </a:lnTo>
                    <a:lnTo>
                      <a:pt x="16090" y="823864"/>
                    </a:lnTo>
                    <a:lnTo>
                      <a:pt x="62010" y="813056"/>
                    </a:lnTo>
                    <a:lnTo>
                      <a:pt x="548226" y="40518"/>
                    </a:lnTo>
                    <a:lnTo>
                      <a:pt x="553628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7590" name="Freeform 7589"/>
              <p:cNvSpPr/>
              <p:nvPr/>
            </p:nvSpPr>
            <p:spPr>
              <a:xfrm>
                <a:off x="7911006" y="2887642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7591" name="Freeform 7590"/>
              <p:cNvSpPr/>
              <p:nvPr/>
            </p:nvSpPr>
            <p:spPr>
              <a:xfrm>
                <a:off x="5978303" y="3681797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7592" name="Freeform 7591"/>
              <p:cNvSpPr/>
              <p:nvPr/>
            </p:nvSpPr>
            <p:spPr>
              <a:xfrm>
                <a:off x="5473177" y="2887642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7593" name="Freeform 7592"/>
              <p:cNvSpPr/>
              <p:nvPr/>
            </p:nvSpPr>
            <p:spPr>
              <a:xfrm>
                <a:off x="5546224" y="2453604"/>
                <a:ext cx="2363544" cy="1243224"/>
              </a:xfrm>
              <a:custGeom>
                <a:avLst/>
                <a:gdLst/>
                <a:ahLst/>
                <a:cxnLst/>
                <a:rect l="0" t="0" r="0" b="0"/>
                <a:pathLst>
                  <a:path w="2363544" h="1243224">
                    <a:moveTo>
                      <a:pt x="0" y="475906"/>
                    </a:moveTo>
                    <a:lnTo>
                      <a:pt x="483513" y="1235120"/>
                    </a:lnTo>
                    <a:cubicBezTo>
                      <a:pt x="483513" y="1235120"/>
                      <a:pt x="772532" y="1094480"/>
                      <a:pt x="1136304" y="1094480"/>
                    </a:cubicBezTo>
                    <a:cubicBezTo>
                      <a:pt x="1520776" y="1094480"/>
                      <a:pt x="1877328" y="1243224"/>
                      <a:pt x="1877328" y="1243224"/>
                    </a:cubicBezTo>
                    <a:lnTo>
                      <a:pt x="2363544" y="467802"/>
                    </a:lnTo>
                    <a:cubicBezTo>
                      <a:pt x="2363544" y="467802"/>
                      <a:pt x="1871864" y="36831"/>
                      <a:pt x="1264256" y="2358"/>
                    </a:cubicBezTo>
                    <a:cubicBezTo>
                      <a:pt x="707714" y="-29218"/>
                      <a:pt x="222822" y="250877"/>
                      <a:pt x="0" y="475906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7594" name="Freeform 7593"/>
              <p:cNvSpPr/>
              <p:nvPr/>
            </p:nvSpPr>
            <p:spPr>
              <a:xfrm>
                <a:off x="7405886" y="3681797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888" name="Text 1888"/>
              <p:cNvSpPr txBox="1"/>
              <p:nvPr/>
            </p:nvSpPr>
            <p:spPr>
              <a:xfrm>
                <a:off x="5372000" y="2353255"/>
                <a:ext cx="2712000" cy="150288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Ox represents </a:t>
                </a:r>
                <a:r>
                  <a:rPr sz="1280" dirty="0">
                    <a:solidFill>
                      <a:srgbClr val="FF1418"/>
                    </a:solidFill>
                    <a:latin typeface="Times New Roman"/>
                  </a:rPr>
                  <a:t>diligence</a:t>
                </a:r>
                <a:r>
                  <a:rPr sz="1280" dirty="0">
                    <a:solidFill>
                      <a:srgbClr val="000000"/>
                    </a:solidFill>
                    <a:latin typeface="Times New Roman"/>
                  </a:rPr>
                  <a:t>.</a:t>
                </a:r>
              </a:p>
            </p:txBody>
          </p:sp>
        </p:grpSp>
        <p:grpSp>
          <p:nvGrpSpPr>
            <p:cNvPr id="1889" name="Group 1889"/>
            <p:cNvGrpSpPr/>
            <p:nvPr/>
          </p:nvGrpSpPr>
          <p:grpSpPr>
            <a:xfrm rot="3000000">
              <a:off x="4037130" y="2585996"/>
              <a:ext cx="1141600" cy="1534024"/>
              <a:chOff x="4037130" y="2585996"/>
              <a:chExt cx="1141600" cy="1534024"/>
            </a:xfrm>
          </p:grpSpPr>
          <p:sp>
            <p:nvSpPr>
              <p:cNvPr id="7595" name="Short arc arrow"/>
              <p:cNvSpPr/>
              <p:nvPr/>
            </p:nvSpPr>
            <p:spPr>
              <a:xfrm>
                <a:off x="4037130" y="2585996"/>
                <a:ext cx="1141600" cy="1534024"/>
              </a:xfrm>
              <a:custGeom>
                <a:avLst/>
                <a:gdLst/>
                <a:ahLst/>
                <a:cxnLst/>
                <a:rect l="0" t="0" r="0" b="0"/>
                <a:pathLst>
                  <a:path w="1141600" h="1534024">
                    <a:moveTo>
                      <a:pt x="275542" y="1127312"/>
                    </a:moveTo>
                    <a:cubicBezTo>
                      <a:pt x="669487" y="930601"/>
                      <a:pt x="959135" y="553579"/>
                      <a:pt x="1141599" y="-2"/>
                    </a:cubicBezTo>
                    <a:cubicBezTo>
                      <a:pt x="1127896" y="692713"/>
                      <a:pt x="906658" y="1174520"/>
                      <a:pt x="512962" y="1369032"/>
                    </a:cubicBezTo>
                    <a:lnTo>
                      <a:pt x="621002" y="1489888"/>
                    </a:lnTo>
                    <a:lnTo>
                      <a:pt x="0" y="1534024"/>
                    </a:lnTo>
                    <a:lnTo>
                      <a:pt x="178416" y="1006456"/>
                    </a:lnTo>
                    <a:lnTo>
                      <a:pt x="275542" y="1127312"/>
                    </a:lnTo>
                    <a:close/>
                  </a:path>
                </a:pathLst>
              </a:custGeom>
              <a:solidFill>
                <a:srgbClr val="FFD4AA"/>
              </a:solidFill>
              <a:ln w="8000" cap="flat">
                <a:noFill/>
                <a:bevel/>
              </a:ln>
            </p:spPr>
          </p:sp>
          <p:sp>
            <p:nvSpPr>
              <p:cNvPr id="1890" name="Text 1890"/>
              <p:cNvSpPr txBox="1"/>
              <p:nvPr/>
            </p:nvSpPr>
            <p:spPr>
              <a:xfrm rot="-3000000">
                <a:off x="3923717" y="3524194"/>
                <a:ext cx="1487632" cy="21405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Complementary</a:t>
                </a:r>
              </a:p>
            </p:txBody>
          </p:sp>
        </p:grpSp>
        <p:grpSp>
          <p:nvGrpSpPr>
            <p:cNvPr id="1891" name="Group 1891"/>
            <p:cNvGrpSpPr/>
            <p:nvPr/>
          </p:nvGrpSpPr>
          <p:grpSpPr>
            <a:xfrm rot="-7596000">
              <a:off x="3950415" y="2057901"/>
              <a:ext cx="1138592" cy="1529984"/>
              <a:chOff x="3950415" y="2057901"/>
              <a:chExt cx="1138592" cy="1529984"/>
            </a:xfrm>
          </p:grpSpPr>
          <p:sp>
            <p:nvSpPr>
              <p:cNvPr id="7596" name="Short arc arrow"/>
              <p:cNvSpPr/>
              <p:nvPr/>
            </p:nvSpPr>
            <p:spPr>
              <a:xfrm>
                <a:off x="3950415" y="2057901"/>
                <a:ext cx="1138592" cy="1529984"/>
              </a:xfrm>
              <a:custGeom>
                <a:avLst/>
                <a:gdLst/>
                <a:ahLst/>
                <a:cxnLst/>
                <a:rect l="0" t="0" r="0" b="0"/>
                <a:pathLst>
                  <a:path w="1138592" h="1529984">
                    <a:moveTo>
                      <a:pt x="274817" y="1124344"/>
                    </a:moveTo>
                    <a:cubicBezTo>
                      <a:pt x="667728" y="928158"/>
                      <a:pt x="956612" y="552127"/>
                      <a:pt x="1138592" y="0"/>
                    </a:cubicBezTo>
                    <a:cubicBezTo>
                      <a:pt x="1124925" y="690891"/>
                      <a:pt x="904271" y="1171430"/>
                      <a:pt x="511613" y="1365432"/>
                    </a:cubicBezTo>
                    <a:lnTo>
                      <a:pt x="619369" y="1485968"/>
                    </a:lnTo>
                    <a:lnTo>
                      <a:pt x="0" y="1529984"/>
                    </a:lnTo>
                    <a:lnTo>
                      <a:pt x="177946" y="1003808"/>
                    </a:lnTo>
                    <a:lnTo>
                      <a:pt x="274817" y="1124344"/>
                    </a:lnTo>
                    <a:close/>
                  </a:path>
                </a:pathLst>
              </a:custGeom>
              <a:solidFill>
                <a:srgbClr val="FFD4AA"/>
              </a:solidFill>
              <a:ln w="8000" cap="flat">
                <a:noFill/>
                <a:bevel/>
              </a:ln>
            </p:spPr>
          </p:sp>
          <p:sp>
            <p:nvSpPr>
              <p:cNvPr id="1892" name="Text 1892"/>
              <p:cNvSpPr txBox="1"/>
              <p:nvPr/>
            </p:nvSpPr>
            <p:spPr>
              <a:xfrm rot="7596000">
                <a:off x="3870411" y="2944419"/>
                <a:ext cx="1496104" cy="355812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Complementary</a:t>
                </a:r>
              </a:p>
            </p:txBody>
          </p:sp>
        </p:grpSp>
        <p:grpSp>
          <p:nvGrpSpPr>
            <p:cNvPr id="7636" name="Group 7635"/>
            <p:cNvGrpSpPr/>
            <p:nvPr/>
          </p:nvGrpSpPr>
          <p:grpSpPr>
            <a:xfrm>
              <a:off x="2933392" y="4721502"/>
              <a:ext cx="3349224" cy="1856000"/>
              <a:chOff x="2933392" y="4721502"/>
              <a:chExt cx="3349224" cy="1856000"/>
            </a:xfrm>
          </p:grpSpPr>
          <p:grpSp>
            <p:nvGrpSpPr>
              <p:cNvPr id="7637" name="Group 7636"/>
              <p:cNvGrpSpPr/>
              <p:nvPr/>
            </p:nvGrpSpPr>
            <p:grpSpPr>
              <a:xfrm flipH="1">
                <a:off x="4607857" y="5882456"/>
                <a:ext cx="836448" cy="444506"/>
                <a:chOff x="4607857" y="5882456"/>
                <a:chExt cx="836448" cy="444506"/>
              </a:xfrm>
            </p:grpSpPr>
            <p:sp>
              <p:nvSpPr>
                <p:cNvPr id="7638" name="Freeform 7637"/>
                <p:cNvSpPr/>
                <p:nvPr/>
              </p:nvSpPr>
              <p:spPr>
                <a:xfrm>
                  <a:off x="4607816" y="6011581"/>
                  <a:ext cx="384633" cy="2648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4633" h="264811">
                      <a:moveTo>
                        <a:pt x="163419" y="102054"/>
                      </a:moveTo>
                      <a:cubicBezTo>
                        <a:pt x="163419" y="102054"/>
                        <a:pt x="181356" y="125306"/>
                        <a:pt x="161426" y="141250"/>
                      </a:cubicBezTo>
                      <a:cubicBezTo>
                        <a:pt x="141498" y="157193"/>
                        <a:pt x="114925" y="151214"/>
                        <a:pt x="100974" y="126634"/>
                      </a:cubicBezTo>
                      <a:cubicBezTo>
                        <a:pt x="87024" y="102054"/>
                        <a:pt x="95660" y="71497"/>
                        <a:pt x="113597" y="56217"/>
                      </a:cubicBezTo>
                      <a:cubicBezTo>
                        <a:pt x="131533" y="40938"/>
                        <a:pt x="150798" y="44924"/>
                        <a:pt x="156112" y="46917"/>
                      </a:cubicBezTo>
                      <a:cubicBezTo>
                        <a:pt x="161426" y="48910"/>
                        <a:pt x="154783" y="46917"/>
                        <a:pt x="154783" y="46917"/>
                      </a:cubicBezTo>
                      <a:cubicBezTo>
                        <a:pt x="154783" y="46917"/>
                        <a:pt x="152126" y="17023"/>
                        <a:pt x="198628" y="3072"/>
                      </a:cubicBezTo>
                      <a:cubicBezTo>
                        <a:pt x="245129" y="-10878"/>
                        <a:pt x="263066" y="26323"/>
                        <a:pt x="263066" y="26323"/>
                      </a:cubicBezTo>
                      <a:cubicBezTo>
                        <a:pt x="263066" y="26323"/>
                        <a:pt x="240479" y="55553"/>
                        <a:pt x="241807" y="80132"/>
                      </a:cubicBezTo>
                      <a:cubicBezTo>
                        <a:pt x="243136" y="104712"/>
                        <a:pt x="251108" y="116670"/>
                        <a:pt x="251108" y="116670"/>
                      </a:cubicBezTo>
                      <a:cubicBezTo>
                        <a:pt x="251108" y="116670"/>
                        <a:pt x="221214" y="139921"/>
                        <a:pt x="229186" y="171808"/>
                      </a:cubicBezTo>
                      <a:cubicBezTo>
                        <a:pt x="237157" y="203694"/>
                        <a:pt x="251772" y="232260"/>
                        <a:pt x="281002" y="241560"/>
                      </a:cubicBezTo>
                      <a:cubicBezTo>
                        <a:pt x="310231" y="250861"/>
                        <a:pt x="336139" y="244882"/>
                        <a:pt x="353078" y="218642"/>
                      </a:cubicBezTo>
                      <a:cubicBezTo>
                        <a:pt x="370018" y="192402"/>
                        <a:pt x="357397" y="177786"/>
                        <a:pt x="363375" y="175794"/>
                      </a:cubicBezTo>
                      <a:cubicBezTo>
                        <a:pt x="369354" y="173801"/>
                        <a:pt x="384633" y="185758"/>
                        <a:pt x="384633" y="205687"/>
                      </a:cubicBezTo>
                      <a:cubicBezTo>
                        <a:pt x="384633" y="225617"/>
                        <a:pt x="364602" y="261222"/>
                        <a:pt x="303588" y="264811"/>
                      </a:cubicBezTo>
                      <a:cubicBezTo>
                        <a:pt x="269708" y="266806"/>
                        <a:pt x="246458" y="237574"/>
                        <a:pt x="226528" y="225617"/>
                      </a:cubicBezTo>
                      <a:cubicBezTo>
                        <a:pt x="206599" y="213659"/>
                        <a:pt x="145483" y="167158"/>
                        <a:pt x="93667" y="173801"/>
                      </a:cubicBezTo>
                      <a:cubicBezTo>
                        <a:pt x="41851" y="180444"/>
                        <a:pt x="0" y="209009"/>
                        <a:pt x="0" y="209009"/>
                      </a:cubicBezTo>
                      <a:cubicBezTo>
                        <a:pt x="0" y="209009"/>
                        <a:pt x="13950" y="168486"/>
                        <a:pt x="63773" y="155200"/>
                      </a:cubicBezTo>
                      <a:cubicBezTo>
                        <a:pt x="113597" y="141914"/>
                        <a:pt x="151462" y="171143"/>
                        <a:pt x="174712" y="152542"/>
                      </a:cubicBezTo>
                      <a:cubicBezTo>
                        <a:pt x="197963" y="133942"/>
                        <a:pt x="193313" y="110026"/>
                        <a:pt x="163419" y="1020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7639" name="Freeform 7638"/>
                <p:cNvSpPr/>
                <p:nvPr/>
              </p:nvSpPr>
              <p:spPr>
                <a:xfrm>
                  <a:off x="4773229" y="5997464"/>
                  <a:ext cx="315546" cy="300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5546" h="300850">
                      <a:moveTo>
                        <a:pt x="160098" y="177288"/>
                      </a:moveTo>
                      <a:cubicBezTo>
                        <a:pt x="160098" y="177288"/>
                        <a:pt x="165412" y="213161"/>
                        <a:pt x="137511" y="191238"/>
                      </a:cubicBezTo>
                      <a:cubicBezTo>
                        <a:pt x="109610" y="169316"/>
                        <a:pt x="153454" y="131450"/>
                        <a:pt x="191985" y="159352"/>
                      </a:cubicBezTo>
                      <a:cubicBezTo>
                        <a:pt x="230514" y="187253"/>
                        <a:pt x="245129" y="226447"/>
                        <a:pt x="215235" y="258334"/>
                      </a:cubicBezTo>
                      <a:cubicBezTo>
                        <a:pt x="185342" y="290221"/>
                        <a:pt x="128875" y="294871"/>
                        <a:pt x="83702" y="270292"/>
                      </a:cubicBezTo>
                      <a:cubicBezTo>
                        <a:pt x="38530" y="245712"/>
                        <a:pt x="0" y="216482"/>
                        <a:pt x="0" y="216482"/>
                      </a:cubicBezTo>
                      <a:cubicBezTo>
                        <a:pt x="0" y="216482"/>
                        <a:pt x="83038" y="313470"/>
                        <a:pt x="171391" y="299522"/>
                      </a:cubicBezTo>
                      <a:cubicBezTo>
                        <a:pt x="280337" y="276270"/>
                        <a:pt x="312888" y="219804"/>
                        <a:pt x="314881" y="208510"/>
                      </a:cubicBezTo>
                      <a:cubicBezTo>
                        <a:pt x="316874" y="197218"/>
                        <a:pt x="313552" y="197882"/>
                        <a:pt x="313552" y="197882"/>
                      </a:cubicBezTo>
                      <a:cubicBezTo>
                        <a:pt x="313552" y="197882"/>
                        <a:pt x="249115" y="237076"/>
                        <a:pt x="231843" y="148474"/>
                      </a:cubicBezTo>
                      <a:cubicBezTo>
                        <a:pt x="219304" y="84153"/>
                        <a:pt x="261910" y="76383"/>
                        <a:pt x="299602" y="70998"/>
                      </a:cubicBezTo>
                      <a:cubicBezTo>
                        <a:pt x="308902" y="69670"/>
                        <a:pt x="314881" y="58376"/>
                        <a:pt x="314217" y="59041"/>
                      </a:cubicBezTo>
                      <a:cubicBezTo>
                        <a:pt x="314217" y="59041"/>
                        <a:pt x="283658" y="59041"/>
                        <a:pt x="258415" y="29811"/>
                      </a:cubicBezTo>
                      <a:cubicBezTo>
                        <a:pt x="233171" y="581"/>
                        <a:pt x="203278" y="-8055"/>
                        <a:pt x="175377" y="7889"/>
                      </a:cubicBezTo>
                      <a:cubicBezTo>
                        <a:pt x="147476" y="23832"/>
                        <a:pt x="147476" y="45754"/>
                        <a:pt x="147476" y="45754"/>
                      </a:cubicBezTo>
                      <a:cubicBezTo>
                        <a:pt x="147476" y="45754"/>
                        <a:pt x="85031" y="43762"/>
                        <a:pt x="89682" y="92921"/>
                      </a:cubicBezTo>
                      <a:cubicBezTo>
                        <a:pt x="94331" y="142080"/>
                        <a:pt x="106953" y="130122"/>
                        <a:pt x="106953" y="130122"/>
                      </a:cubicBezTo>
                      <a:cubicBezTo>
                        <a:pt x="106953" y="130122"/>
                        <a:pt x="51152" y="159351"/>
                        <a:pt x="89017" y="216482"/>
                      </a:cubicBezTo>
                      <a:cubicBezTo>
                        <a:pt x="119051" y="261797"/>
                        <a:pt x="163419" y="240398"/>
                        <a:pt x="172719" y="228440"/>
                      </a:cubicBezTo>
                      <a:cubicBezTo>
                        <a:pt x="182020" y="216482"/>
                        <a:pt x="188663" y="177288"/>
                        <a:pt x="160098" y="17728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7640" name="Freeform 7639"/>
                <p:cNvSpPr/>
                <p:nvPr/>
              </p:nvSpPr>
              <p:spPr>
                <a:xfrm>
                  <a:off x="4655978" y="6044132"/>
                  <a:ext cx="621376" cy="2828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1376" h="282830">
                      <a:moveTo>
                        <a:pt x="423496" y="48910"/>
                      </a:moveTo>
                      <a:cubicBezTo>
                        <a:pt x="423496" y="48910"/>
                        <a:pt x="437446" y="17687"/>
                        <a:pt x="465347" y="17687"/>
                      </a:cubicBezTo>
                      <a:cubicBezTo>
                        <a:pt x="493248" y="17687"/>
                        <a:pt x="501884" y="25659"/>
                        <a:pt x="501884" y="25659"/>
                      </a:cubicBezTo>
                      <a:cubicBezTo>
                        <a:pt x="501884" y="25659"/>
                        <a:pt x="543071" y="-15528"/>
                        <a:pt x="583594" y="6394"/>
                      </a:cubicBezTo>
                      <a:cubicBezTo>
                        <a:pt x="624117" y="28316"/>
                        <a:pt x="621376" y="56207"/>
                        <a:pt x="621376" y="64853"/>
                      </a:cubicBezTo>
                      <a:cubicBezTo>
                        <a:pt x="618802" y="98733"/>
                        <a:pt x="594222" y="121984"/>
                        <a:pt x="570972" y="116006"/>
                      </a:cubicBezTo>
                      <a:cubicBezTo>
                        <a:pt x="547722" y="110026"/>
                        <a:pt x="547057" y="83454"/>
                        <a:pt x="559014" y="75482"/>
                      </a:cubicBezTo>
                      <a:cubicBezTo>
                        <a:pt x="566440" y="70532"/>
                        <a:pt x="583594" y="71496"/>
                        <a:pt x="578944" y="63525"/>
                      </a:cubicBezTo>
                      <a:cubicBezTo>
                        <a:pt x="574294" y="55553"/>
                        <a:pt x="548718" y="57214"/>
                        <a:pt x="531114" y="90762"/>
                      </a:cubicBezTo>
                      <a:cubicBezTo>
                        <a:pt x="513510" y="124310"/>
                        <a:pt x="517828" y="180443"/>
                        <a:pt x="436782" y="230266"/>
                      </a:cubicBezTo>
                      <a:cubicBezTo>
                        <a:pt x="355737" y="280090"/>
                        <a:pt x="256090" y="296698"/>
                        <a:pt x="201949" y="270458"/>
                      </a:cubicBezTo>
                      <a:cubicBezTo>
                        <a:pt x="147809" y="244217"/>
                        <a:pt x="128543" y="208344"/>
                        <a:pt x="89350" y="188415"/>
                      </a:cubicBezTo>
                      <a:cubicBezTo>
                        <a:pt x="50155" y="168486"/>
                        <a:pt x="10297" y="167822"/>
                        <a:pt x="0" y="172471"/>
                      </a:cubicBezTo>
                      <a:cubicBezTo>
                        <a:pt x="-4318" y="177122"/>
                        <a:pt x="58127" y="140668"/>
                        <a:pt x="132529" y="201037"/>
                      </a:cubicBezTo>
                      <a:cubicBezTo>
                        <a:pt x="206932" y="261489"/>
                        <a:pt x="262069" y="278097"/>
                        <a:pt x="335142" y="251525"/>
                      </a:cubicBezTo>
                      <a:cubicBezTo>
                        <a:pt x="408217" y="224952"/>
                        <a:pt x="438775" y="177122"/>
                        <a:pt x="442761" y="162507"/>
                      </a:cubicBezTo>
                      <a:cubicBezTo>
                        <a:pt x="446746" y="147892"/>
                        <a:pt x="446746" y="121320"/>
                        <a:pt x="442761" y="115341"/>
                      </a:cubicBezTo>
                      <a:cubicBezTo>
                        <a:pt x="438775" y="109362"/>
                        <a:pt x="435453" y="114012"/>
                        <a:pt x="435453" y="114012"/>
                      </a:cubicBezTo>
                      <a:cubicBezTo>
                        <a:pt x="435453" y="114012"/>
                        <a:pt x="439439" y="150550"/>
                        <a:pt x="394266" y="139920"/>
                      </a:cubicBezTo>
                      <a:cubicBezTo>
                        <a:pt x="349094" y="129291"/>
                        <a:pt x="362380" y="69504"/>
                        <a:pt x="380648" y="53228"/>
                      </a:cubicBezTo>
                      <a:cubicBezTo>
                        <a:pt x="394930" y="42267"/>
                        <a:pt x="410210" y="35624"/>
                        <a:pt x="423496" y="4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7641" name="Freeform 7640"/>
                <p:cNvSpPr/>
                <p:nvPr/>
              </p:nvSpPr>
              <p:spPr>
                <a:xfrm>
                  <a:off x="5036210" y="5882456"/>
                  <a:ext cx="408050" cy="3435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8050" h="343532">
                      <a:moveTo>
                        <a:pt x="75814" y="164085"/>
                      </a:moveTo>
                      <a:cubicBezTo>
                        <a:pt x="75814" y="164085"/>
                        <a:pt x="81129" y="175378"/>
                        <a:pt x="109029" y="168735"/>
                      </a:cubicBezTo>
                      <a:cubicBezTo>
                        <a:pt x="136930" y="162092"/>
                        <a:pt x="153538" y="124226"/>
                        <a:pt x="213990" y="154120"/>
                      </a:cubicBezTo>
                      <a:cubicBezTo>
                        <a:pt x="274442" y="184014"/>
                        <a:pt x="246541" y="244466"/>
                        <a:pt x="246541" y="244466"/>
                      </a:cubicBezTo>
                      <a:cubicBezTo>
                        <a:pt x="246541" y="244466"/>
                        <a:pt x="271784" y="222544"/>
                        <a:pt x="289721" y="232509"/>
                      </a:cubicBezTo>
                      <a:cubicBezTo>
                        <a:pt x="307657" y="242474"/>
                        <a:pt x="306993" y="259082"/>
                        <a:pt x="303671" y="269046"/>
                      </a:cubicBezTo>
                      <a:cubicBezTo>
                        <a:pt x="300350" y="279011"/>
                        <a:pt x="284406" y="282997"/>
                        <a:pt x="283078" y="271703"/>
                      </a:cubicBezTo>
                      <a:cubicBezTo>
                        <a:pt x="281749" y="260410"/>
                        <a:pt x="281749" y="239816"/>
                        <a:pt x="265142" y="247124"/>
                      </a:cubicBezTo>
                      <a:cubicBezTo>
                        <a:pt x="248534" y="254431"/>
                        <a:pt x="226611" y="319534"/>
                        <a:pt x="285070" y="336806"/>
                      </a:cubicBezTo>
                      <a:cubicBezTo>
                        <a:pt x="343530" y="354078"/>
                        <a:pt x="373423" y="336806"/>
                        <a:pt x="393352" y="300933"/>
                      </a:cubicBezTo>
                      <a:cubicBezTo>
                        <a:pt x="413282" y="260410"/>
                        <a:pt x="388038" y="222544"/>
                        <a:pt x="385381" y="221216"/>
                      </a:cubicBezTo>
                      <a:cubicBezTo>
                        <a:pt x="382723" y="219887"/>
                        <a:pt x="416603" y="208594"/>
                        <a:pt x="405974" y="178700"/>
                      </a:cubicBezTo>
                      <a:cubicBezTo>
                        <a:pt x="395346" y="148806"/>
                        <a:pt x="371430" y="147478"/>
                        <a:pt x="358809" y="146149"/>
                      </a:cubicBezTo>
                      <a:cubicBezTo>
                        <a:pt x="346186" y="144820"/>
                        <a:pt x="344858" y="146149"/>
                        <a:pt x="344858" y="146149"/>
                      </a:cubicBezTo>
                      <a:cubicBezTo>
                        <a:pt x="344858" y="146149"/>
                        <a:pt x="330243" y="193978"/>
                        <a:pt x="288392" y="181357"/>
                      </a:cubicBezTo>
                      <a:cubicBezTo>
                        <a:pt x="246541" y="168735"/>
                        <a:pt x="225282" y="146813"/>
                        <a:pt x="231926" y="121569"/>
                      </a:cubicBezTo>
                      <a:cubicBezTo>
                        <a:pt x="238569" y="96325"/>
                        <a:pt x="269791" y="83039"/>
                        <a:pt x="283078" y="98982"/>
                      </a:cubicBezTo>
                      <a:cubicBezTo>
                        <a:pt x="296364" y="114926"/>
                        <a:pt x="287063" y="121569"/>
                        <a:pt x="283078" y="121569"/>
                      </a:cubicBezTo>
                      <a:cubicBezTo>
                        <a:pt x="279092" y="121569"/>
                        <a:pt x="243219" y="100975"/>
                        <a:pt x="249198" y="129541"/>
                      </a:cubicBezTo>
                      <a:cubicBezTo>
                        <a:pt x="255177" y="158106"/>
                        <a:pt x="288724" y="171766"/>
                        <a:pt x="313636" y="162092"/>
                      </a:cubicBezTo>
                      <a:cubicBezTo>
                        <a:pt x="338547" y="152459"/>
                        <a:pt x="344858" y="104297"/>
                        <a:pt x="320278" y="71746"/>
                      </a:cubicBezTo>
                      <a:cubicBezTo>
                        <a:pt x="295699" y="39194"/>
                        <a:pt x="262484" y="29230"/>
                        <a:pt x="236576" y="29230"/>
                      </a:cubicBezTo>
                      <a:cubicBezTo>
                        <a:pt x="210668" y="29230"/>
                        <a:pt x="193728" y="42184"/>
                        <a:pt x="193728" y="42184"/>
                      </a:cubicBezTo>
                      <a:cubicBezTo>
                        <a:pt x="193728" y="42184"/>
                        <a:pt x="178782" y="5314"/>
                        <a:pt x="146230" y="664"/>
                      </a:cubicBezTo>
                      <a:cubicBezTo>
                        <a:pt x="113679" y="-3986"/>
                        <a:pt x="96407" y="15943"/>
                        <a:pt x="91758" y="23915"/>
                      </a:cubicBezTo>
                      <a:cubicBezTo>
                        <a:pt x="87107" y="31887"/>
                        <a:pt x="82457" y="43845"/>
                        <a:pt x="82457" y="43845"/>
                      </a:cubicBezTo>
                      <a:cubicBezTo>
                        <a:pt x="82457" y="43845"/>
                        <a:pt x="5397" y="17272"/>
                        <a:pt x="0" y="84368"/>
                      </a:cubicBezTo>
                      <a:cubicBezTo>
                        <a:pt x="-2574" y="151463"/>
                        <a:pt x="33963" y="158106"/>
                        <a:pt x="50570" y="156778"/>
                      </a:cubicBezTo>
                      <a:cubicBezTo>
                        <a:pt x="67178" y="155449"/>
                        <a:pt x="78471" y="145484"/>
                        <a:pt x="78471" y="126883"/>
                      </a:cubicBezTo>
                      <a:cubicBezTo>
                        <a:pt x="78471" y="108282"/>
                        <a:pt x="66513" y="112269"/>
                        <a:pt x="66513" y="112269"/>
                      </a:cubicBezTo>
                      <a:cubicBezTo>
                        <a:pt x="66513" y="112269"/>
                        <a:pt x="55885" y="130205"/>
                        <a:pt x="45256" y="114262"/>
                      </a:cubicBezTo>
                      <a:cubicBezTo>
                        <a:pt x="43263" y="87025"/>
                        <a:pt x="87107" y="77060"/>
                        <a:pt x="104379" y="105626"/>
                      </a:cubicBezTo>
                      <a:cubicBezTo>
                        <a:pt x="121651" y="134190"/>
                        <a:pt x="75814" y="164085"/>
                        <a:pt x="75814" y="1640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7642" name="Freeform 7641"/>
              <p:cNvSpPr/>
              <p:nvPr/>
            </p:nvSpPr>
            <p:spPr>
              <a:xfrm>
                <a:off x="2933392" y="4721502"/>
                <a:ext cx="3349224" cy="1856000"/>
              </a:xfrm>
              <a:custGeom>
                <a:avLst/>
                <a:gdLst/>
                <a:ahLst/>
                <a:cxnLst/>
                <a:rect l="0" t="0" r="0" b="0"/>
                <a:pathLst>
                  <a:path w="3349224" h="1856000">
                    <a:moveTo>
                      <a:pt x="0" y="708458"/>
                    </a:moveTo>
                    <a:lnTo>
                      <a:pt x="707205" y="1856000"/>
                    </a:lnTo>
                    <a:cubicBezTo>
                      <a:pt x="707205" y="1856000"/>
                      <a:pt x="1087496" y="1615816"/>
                      <a:pt x="1607896" y="1595800"/>
                    </a:cubicBezTo>
                    <a:cubicBezTo>
                      <a:pt x="2128288" y="1575784"/>
                      <a:pt x="2615328" y="1845992"/>
                      <a:pt x="2615328" y="1845992"/>
                    </a:cubicBezTo>
                    <a:lnTo>
                      <a:pt x="3349224" y="698450"/>
                    </a:lnTo>
                    <a:cubicBezTo>
                      <a:pt x="3349224" y="698450"/>
                      <a:pt x="2611992" y="57961"/>
                      <a:pt x="1801376" y="4587"/>
                    </a:cubicBezTo>
                    <a:cubicBezTo>
                      <a:pt x="990760" y="-48787"/>
                      <a:pt x="336925" y="368197"/>
                      <a:pt x="0" y="708458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7643" name="Freeform 7642"/>
              <p:cNvSpPr/>
              <p:nvPr/>
            </p:nvSpPr>
            <p:spPr>
              <a:xfrm>
                <a:off x="3090034" y="5419815"/>
                <a:ext cx="684002" cy="994096"/>
              </a:xfrm>
              <a:custGeom>
                <a:avLst/>
                <a:gdLst/>
                <a:ahLst/>
                <a:cxnLst/>
                <a:rect l="0" t="0" r="0" b="0"/>
                <a:pathLst>
                  <a:path w="684002" h="994096">
                    <a:moveTo>
                      <a:pt x="103557" y="13344"/>
                    </a:moveTo>
                    <a:lnTo>
                      <a:pt x="684002" y="926264"/>
                    </a:lnTo>
                    <a:lnTo>
                      <a:pt x="637154" y="994096"/>
                    </a:lnTo>
                    <a:lnTo>
                      <a:pt x="593788" y="994096"/>
                    </a:lnTo>
                    <a:lnTo>
                      <a:pt x="0" y="50038"/>
                    </a:lnTo>
                    <a:lnTo>
                      <a:pt x="0" y="0"/>
                    </a:lnTo>
                    <a:lnTo>
                      <a:pt x="103557" y="13344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7644" name="Freeform 7643"/>
              <p:cNvSpPr/>
              <p:nvPr/>
            </p:nvSpPr>
            <p:spPr>
              <a:xfrm>
                <a:off x="5448641" y="5403132"/>
                <a:ext cx="683710" cy="1017440"/>
              </a:xfrm>
              <a:custGeom>
                <a:avLst/>
                <a:gdLst/>
                <a:ahLst/>
                <a:cxnLst/>
                <a:rect l="0" t="0" r="0" b="0"/>
                <a:pathLst>
                  <a:path w="683710" h="1017440">
                    <a:moveTo>
                      <a:pt x="683710" y="0"/>
                    </a:moveTo>
                    <a:lnTo>
                      <a:pt x="587115" y="20015"/>
                    </a:lnTo>
                    <a:lnTo>
                      <a:pt x="0" y="929600"/>
                    </a:lnTo>
                    <a:lnTo>
                      <a:pt x="19870" y="1017440"/>
                    </a:lnTo>
                    <a:lnTo>
                      <a:pt x="76580" y="1004096"/>
                    </a:lnTo>
                    <a:lnTo>
                      <a:pt x="677038" y="50038"/>
                    </a:lnTo>
                    <a:lnTo>
                      <a:pt x="683710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7645" name="Freeform 7644"/>
              <p:cNvSpPr/>
              <p:nvPr/>
            </p:nvSpPr>
            <p:spPr>
              <a:xfrm>
                <a:off x="6068974" y="5381451"/>
                <a:ext cx="90069" cy="90069"/>
              </a:xfrm>
              <a:custGeom>
                <a:avLst/>
                <a:gdLst/>
                <a:ahLst/>
                <a:cxnLst/>
                <a:rect l="0" t="0" r="0" b="0"/>
                <a:pathLst>
                  <a:path w="90069" h="90069">
                    <a:moveTo>
                      <a:pt x="0" y="45034"/>
                    </a:moveTo>
                    <a:cubicBezTo>
                      <a:pt x="0" y="20162"/>
                      <a:pt x="20163" y="0"/>
                      <a:pt x="45034" y="0"/>
                    </a:cubicBezTo>
                    <a:cubicBezTo>
                      <a:pt x="69906" y="0"/>
                      <a:pt x="90069" y="20162"/>
                      <a:pt x="90069" y="45034"/>
                    </a:cubicBezTo>
                    <a:cubicBezTo>
                      <a:pt x="90069" y="69906"/>
                      <a:pt x="69906" y="90069"/>
                      <a:pt x="45034" y="90069"/>
                    </a:cubicBezTo>
                    <a:cubicBezTo>
                      <a:pt x="20163" y="90069"/>
                      <a:pt x="0" y="69906"/>
                      <a:pt x="0" y="45034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7646" name="Freeform 7645"/>
              <p:cNvSpPr/>
              <p:nvPr/>
            </p:nvSpPr>
            <p:spPr>
              <a:xfrm>
                <a:off x="3682154" y="6362196"/>
                <a:ext cx="90069" cy="90069"/>
              </a:xfrm>
              <a:custGeom>
                <a:avLst/>
                <a:gdLst/>
                <a:ahLst/>
                <a:cxnLst/>
                <a:rect l="0" t="0" r="0" b="0"/>
                <a:pathLst>
                  <a:path w="90069" h="90069">
                    <a:moveTo>
                      <a:pt x="0" y="45034"/>
                    </a:moveTo>
                    <a:cubicBezTo>
                      <a:pt x="0" y="20162"/>
                      <a:pt x="20163" y="0"/>
                      <a:pt x="45034" y="0"/>
                    </a:cubicBezTo>
                    <a:cubicBezTo>
                      <a:pt x="69906" y="0"/>
                      <a:pt x="90069" y="20162"/>
                      <a:pt x="90069" y="45034"/>
                    </a:cubicBezTo>
                    <a:cubicBezTo>
                      <a:pt x="90069" y="69906"/>
                      <a:pt x="69906" y="90069"/>
                      <a:pt x="45034" y="90069"/>
                    </a:cubicBezTo>
                    <a:cubicBezTo>
                      <a:pt x="20163" y="90069"/>
                      <a:pt x="0" y="69906"/>
                      <a:pt x="0" y="45034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7647" name="Freeform 7646"/>
              <p:cNvSpPr/>
              <p:nvPr/>
            </p:nvSpPr>
            <p:spPr>
              <a:xfrm>
                <a:off x="3058343" y="5381451"/>
                <a:ext cx="90069" cy="90069"/>
              </a:xfrm>
              <a:custGeom>
                <a:avLst/>
                <a:gdLst/>
                <a:ahLst/>
                <a:cxnLst/>
                <a:rect l="0" t="0" r="0" b="0"/>
                <a:pathLst>
                  <a:path w="90069" h="90069">
                    <a:moveTo>
                      <a:pt x="0" y="45034"/>
                    </a:moveTo>
                    <a:cubicBezTo>
                      <a:pt x="0" y="20162"/>
                      <a:pt x="20163" y="0"/>
                      <a:pt x="45034" y="0"/>
                    </a:cubicBezTo>
                    <a:cubicBezTo>
                      <a:pt x="69906" y="0"/>
                      <a:pt x="90069" y="20162"/>
                      <a:pt x="90069" y="45034"/>
                    </a:cubicBezTo>
                    <a:cubicBezTo>
                      <a:pt x="90069" y="69906"/>
                      <a:pt x="69906" y="90069"/>
                      <a:pt x="45034" y="90069"/>
                    </a:cubicBezTo>
                    <a:cubicBezTo>
                      <a:pt x="20163" y="90069"/>
                      <a:pt x="0" y="69906"/>
                      <a:pt x="0" y="45034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7648" name="Freeform 7647"/>
              <p:cNvSpPr/>
              <p:nvPr/>
            </p:nvSpPr>
            <p:spPr>
              <a:xfrm>
                <a:off x="3148552" y="4845432"/>
                <a:ext cx="2918896" cy="1535336"/>
              </a:xfrm>
              <a:custGeom>
                <a:avLst/>
                <a:gdLst/>
                <a:ahLst/>
                <a:cxnLst/>
                <a:rect l="0" t="0" r="0" b="0"/>
                <a:pathLst>
                  <a:path w="2918896" h="1535336">
                    <a:moveTo>
                      <a:pt x="0" y="587726"/>
                    </a:moveTo>
                    <a:lnTo>
                      <a:pt x="597121" y="1525328"/>
                    </a:lnTo>
                    <a:cubicBezTo>
                      <a:pt x="597121" y="1525328"/>
                      <a:pt x="954048" y="1351640"/>
                      <a:pt x="1403288" y="1351640"/>
                    </a:cubicBezTo>
                    <a:cubicBezTo>
                      <a:pt x="1878104" y="1351640"/>
                      <a:pt x="2318440" y="1535336"/>
                      <a:pt x="2318440" y="1535336"/>
                    </a:cubicBezTo>
                    <a:lnTo>
                      <a:pt x="2918896" y="577719"/>
                    </a:lnTo>
                    <a:cubicBezTo>
                      <a:pt x="2918896" y="577719"/>
                      <a:pt x="2311680" y="45485"/>
                      <a:pt x="1561312" y="2912"/>
                    </a:cubicBezTo>
                    <a:cubicBezTo>
                      <a:pt x="874000" y="-36083"/>
                      <a:pt x="275178" y="309824"/>
                      <a:pt x="0" y="587726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7649" name="Freeform 7648"/>
              <p:cNvSpPr/>
              <p:nvPr/>
            </p:nvSpPr>
            <p:spPr>
              <a:xfrm>
                <a:off x="5445166" y="6362196"/>
                <a:ext cx="90069" cy="90069"/>
              </a:xfrm>
              <a:custGeom>
                <a:avLst/>
                <a:gdLst/>
                <a:ahLst/>
                <a:cxnLst/>
                <a:rect l="0" t="0" r="0" b="0"/>
                <a:pathLst>
                  <a:path w="90069" h="90069">
                    <a:moveTo>
                      <a:pt x="0" y="45034"/>
                    </a:moveTo>
                    <a:cubicBezTo>
                      <a:pt x="0" y="20162"/>
                      <a:pt x="20163" y="0"/>
                      <a:pt x="45034" y="0"/>
                    </a:cubicBezTo>
                    <a:cubicBezTo>
                      <a:pt x="69906" y="0"/>
                      <a:pt x="90069" y="20162"/>
                      <a:pt x="90069" y="45034"/>
                    </a:cubicBezTo>
                    <a:cubicBezTo>
                      <a:pt x="90069" y="69906"/>
                      <a:pt x="69906" y="90069"/>
                      <a:pt x="45034" y="90069"/>
                    </a:cubicBezTo>
                    <a:cubicBezTo>
                      <a:pt x="20163" y="90069"/>
                      <a:pt x="0" y="69906"/>
                      <a:pt x="0" y="45034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893" name="Text 1893"/>
              <p:cNvSpPr txBox="1"/>
              <p:nvPr/>
            </p:nvSpPr>
            <p:spPr>
              <a:xfrm>
                <a:off x="3444872" y="4721502"/>
                <a:ext cx="2339136" cy="1856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333333"/>
                    </a:solidFill>
                    <a:latin typeface="Times New Roman"/>
                  </a:rPr>
                  <a:t>Wisdom and diligence must be closely combined together. </a:t>
                </a:r>
              </a:p>
              <a:p>
                <a:pPr algn="ctr"/>
                <a:r>
                  <a:rPr sz="1120" dirty="0">
                    <a:solidFill>
                      <a:srgbClr val="333333"/>
                    </a:solidFill>
                    <a:latin typeface="Times New Roman"/>
                  </a:rPr>
                  <a:t>Wisdom without diligence is just petty trick. </a:t>
                </a:r>
              </a:p>
              <a:p>
                <a:pPr algn="ctr"/>
                <a:r>
                  <a:rPr sz="1120" dirty="0">
                    <a:solidFill>
                      <a:srgbClr val="333333"/>
                    </a:solidFill>
                    <a:latin typeface="Times New Roman"/>
                  </a:rPr>
                  <a:t>People with diligence but no wisdom are only fools. </a:t>
                </a:r>
              </a:p>
            </p:txBody>
          </p:sp>
        </p:grpSp>
        <p:grpSp>
          <p:nvGrpSpPr>
            <p:cNvPr id="1894" name="Group 1894"/>
            <p:cNvGrpSpPr/>
            <p:nvPr/>
          </p:nvGrpSpPr>
          <p:grpSpPr>
            <a:xfrm rot="-4428000" flipH="1">
              <a:off x="2030227" y="3617111"/>
              <a:ext cx="1472456" cy="1428288"/>
              <a:chOff x="2030227" y="3617111"/>
              <a:chExt cx="1472456" cy="1428288"/>
            </a:xfrm>
          </p:grpSpPr>
          <p:sp>
            <p:nvSpPr>
              <p:cNvPr id="7650" name="Arc arrow 2"/>
              <p:cNvSpPr/>
              <p:nvPr/>
            </p:nvSpPr>
            <p:spPr>
              <a:xfrm>
                <a:off x="2030227" y="3617111"/>
                <a:ext cx="1472456" cy="1428288"/>
              </a:xfrm>
              <a:custGeom>
                <a:avLst/>
                <a:gdLst/>
                <a:ahLst/>
                <a:cxnLst/>
                <a:rect l="0" t="0" r="0" b="0"/>
                <a:pathLst>
                  <a:path w="1472456" h="1428288">
                    <a:moveTo>
                      <a:pt x="0" y="0"/>
                    </a:moveTo>
                    <a:cubicBezTo>
                      <a:pt x="0" y="0"/>
                      <a:pt x="207326" y="23703"/>
                      <a:pt x="417896" y="108926"/>
                    </a:cubicBezTo>
                    <a:cubicBezTo>
                      <a:pt x="628465" y="194148"/>
                      <a:pt x="848192" y="361186"/>
                      <a:pt x="961104" y="483908"/>
                    </a:cubicBezTo>
                    <a:cubicBezTo>
                      <a:pt x="1067832" y="599906"/>
                      <a:pt x="1162520" y="732759"/>
                      <a:pt x="1223552" y="848664"/>
                    </a:cubicBezTo>
                    <a:cubicBezTo>
                      <a:pt x="1283080" y="961696"/>
                      <a:pt x="1354776" y="1128192"/>
                      <a:pt x="1354776" y="1128192"/>
                    </a:cubicBezTo>
                    <a:lnTo>
                      <a:pt x="1472456" y="1117968"/>
                    </a:lnTo>
                    <a:lnTo>
                      <a:pt x="1342568" y="1428288"/>
                    </a:lnTo>
                    <a:lnTo>
                      <a:pt x="1009936" y="1169104"/>
                    </a:lnTo>
                    <a:lnTo>
                      <a:pt x="1122848" y="1152056"/>
                    </a:lnTo>
                    <a:cubicBezTo>
                      <a:pt x="1122848" y="1152056"/>
                      <a:pt x="1077072" y="1025928"/>
                      <a:pt x="1016032" y="910024"/>
                    </a:cubicBezTo>
                    <a:cubicBezTo>
                      <a:pt x="956816" y="797561"/>
                      <a:pt x="875656" y="657763"/>
                      <a:pt x="802416" y="562314"/>
                    </a:cubicBezTo>
                    <a:cubicBezTo>
                      <a:pt x="723321" y="459238"/>
                      <a:pt x="586229" y="311157"/>
                      <a:pt x="454518" y="214603"/>
                    </a:cubicBezTo>
                    <a:cubicBezTo>
                      <a:pt x="259206" y="71428"/>
                      <a:pt x="10490" y="11771"/>
                      <a:pt x="0" y="0"/>
                    </a:cubicBezTo>
                    <a:close/>
                  </a:path>
                </a:pathLst>
              </a:custGeom>
              <a:solidFill>
                <a:srgbClr val="7ECCB6"/>
              </a:solidFill>
              <a:ln w="8000" cap="flat">
                <a:solidFill>
                  <a:srgbClr val="7ECCB6"/>
                </a:solidFill>
                <a:bevel/>
              </a:ln>
            </p:spPr>
          </p:sp>
          <p:sp>
            <p:nvSpPr>
              <p:cNvPr id="1895" name="Text 1895"/>
              <p:cNvSpPr txBox="1"/>
              <p:nvPr/>
            </p:nvSpPr>
            <p:spPr>
              <a:xfrm rot="-4428000">
                <a:off x="2108692" y="4129327"/>
                <a:ext cx="1472464" cy="358262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Combined</a:t>
                </a:r>
              </a:p>
            </p:txBody>
          </p:sp>
        </p:grpSp>
        <p:grpSp>
          <p:nvGrpSpPr>
            <p:cNvPr id="1896" name="Group 1896"/>
            <p:cNvGrpSpPr/>
            <p:nvPr/>
          </p:nvGrpSpPr>
          <p:grpSpPr>
            <a:xfrm rot="4428000">
              <a:off x="5802371" y="3695607"/>
              <a:ext cx="1472456" cy="1428288"/>
              <a:chOff x="5802371" y="3695607"/>
              <a:chExt cx="1472456" cy="1428288"/>
            </a:xfrm>
          </p:grpSpPr>
          <p:sp>
            <p:nvSpPr>
              <p:cNvPr id="7652" name="Arc arrow 2"/>
              <p:cNvSpPr/>
              <p:nvPr/>
            </p:nvSpPr>
            <p:spPr>
              <a:xfrm>
                <a:off x="5802371" y="3695607"/>
                <a:ext cx="1472456" cy="1428288"/>
              </a:xfrm>
              <a:custGeom>
                <a:avLst/>
                <a:gdLst/>
                <a:ahLst/>
                <a:cxnLst/>
                <a:rect l="0" t="0" r="0" b="0"/>
                <a:pathLst>
                  <a:path w="1472456" h="1428288">
                    <a:moveTo>
                      <a:pt x="0" y="0"/>
                    </a:moveTo>
                    <a:cubicBezTo>
                      <a:pt x="0" y="0"/>
                      <a:pt x="207326" y="23703"/>
                      <a:pt x="417896" y="108926"/>
                    </a:cubicBezTo>
                    <a:cubicBezTo>
                      <a:pt x="628465" y="194148"/>
                      <a:pt x="848192" y="361186"/>
                      <a:pt x="961104" y="483908"/>
                    </a:cubicBezTo>
                    <a:cubicBezTo>
                      <a:pt x="1067832" y="599906"/>
                      <a:pt x="1162520" y="732759"/>
                      <a:pt x="1223552" y="848664"/>
                    </a:cubicBezTo>
                    <a:cubicBezTo>
                      <a:pt x="1283080" y="961696"/>
                      <a:pt x="1354776" y="1128192"/>
                      <a:pt x="1354776" y="1128192"/>
                    </a:cubicBezTo>
                    <a:lnTo>
                      <a:pt x="1472456" y="1117968"/>
                    </a:lnTo>
                    <a:lnTo>
                      <a:pt x="1342568" y="1428288"/>
                    </a:lnTo>
                    <a:lnTo>
                      <a:pt x="1009936" y="1169104"/>
                    </a:lnTo>
                    <a:lnTo>
                      <a:pt x="1122848" y="1152056"/>
                    </a:lnTo>
                    <a:cubicBezTo>
                      <a:pt x="1122848" y="1152056"/>
                      <a:pt x="1077072" y="1025928"/>
                      <a:pt x="1016032" y="910024"/>
                    </a:cubicBezTo>
                    <a:cubicBezTo>
                      <a:pt x="956816" y="797561"/>
                      <a:pt x="875656" y="657763"/>
                      <a:pt x="802416" y="562314"/>
                    </a:cubicBezTo>
                    <a:cubicBezTo>
                      <a:pt x="723321" y="459238"/>
                      <a:pt x="586229" y="311157"/>
                      <a:pt x="454518" y="214603"/>
                    </a:cubicBezTo>
                    <a:cubicBezTo>
                      <a:pt x="259206" y="71428"/>
                      <a:pt x="10490" y="11771"/>
                      <a:pt x="0" y="0"/>
                    </a:cubicBezTo>
                    <a:close/>
                  </a:path>
                </a:pathLst>
              </a:custGeom>
              <a:solidFill>
                <a:srgbClr val="7ECCB6"/>
              </a:solidFill>
              <a:ln w="8000" cap="flat">
                <a:solidFill>
                  <a:srgbClr val="7ECCB6"/>
                </a:solidFill>
                <a:bevel/>
              </a:ln>
            </p:spPr>
          </p:sp>
          <p:sp>
            <p:nvSpPr>
              <p:cNvPr id="1897" name="Text 1897"/>
              <p:cNvSpPr txBox="1"/>
              <p:nvPr/>
            </p:nvSpPr>
            <p:spPr>
              <a:xfrm rot="-4428000">
                <a:off x="5881481" y="4208059"/>
                <a:ext cx="1471168" cy="357789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Combined</a:t>
                </a:r>
              </a:p>
            </p:txBody>
          </p:sp>
        </p:grpSp>
        <p:grpSp>
          <p:nvGrpSpPr>
            <p:cNvPr id="7653" name="Title Block 3"/>
            <p:cNvGrpSpPr/>
            <p:nvPr/>
          </p:nvGrpSpPr>
          <p:grpSpPr>
            <a:xfrm>
              <a:off x="2312000" y="369500"/>
              <a:ext cx="4416000" cy="448000"/>
              <a:chOff x="2312000" y="369500"/>
              <a:chExt cx="4416000" cy="448000"/>
            </a:xfrm>
          </p:grpSpPr>
          <p:sp>
            <p:nvSpPr>
              <p:cNvPr id="7654" name="Freeform 7653"/>
              <p:cNvSpPr/>
              <p:nvPr/>
            </p:nvSpPr>
            <p:spPr>
              <a:xfrm>
                <a:off x="2312000" y="369500"/>
                <a:ext cx="4416000" cy="448000"/>
              </a:xfrm>
              <a:custGeom>
                <a:avLst/>
                <a:gdLst/>
                <a:ahLst/>
                <a:cxnLst/>
                <a:rect l="l" t="t" r="r" b="b"/>
                <a:pathLst>
                  <a:path w="4416000" h="448000">
                    <a:moveTo>
                      <a:pt x="0" y="0"/>
                    </a:moveTo>
                    <a:lnTo>
                      <a:pt x="4416000" y="0"/>
                    </a:lnTo>
                    <a:lnTo>
                      <a:pt x="4416000" y="448000"/>
                    </a:lnTo>
                    <a:lnTo>
                      <a:pt x="0" y="44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4F0"/>
              </a:solidFill>
              <a:ln w="8000" cap="flat">
                <a:solidFill>
                  <a:srgbClr val="7ECCB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920" dirty="0">
                    <a:solidFill>
                      <a:srgbClr val="118972"/>
                    </a:solidFill>
                    <a:latin typeface="Times New Roman"/>
                  </a:rPr>
                  <a:t>First Pair - Mouse and Ox</a:t>
                </a:r>
              </a:p>
            </p:txBody>
          </p:sp>
          <p:grpSp>
            <p:nvGrpSpPr>
              <p:cNvPr id="7655" name="Group 7654"/>
              <p:cNvGrpSpPr/>
              <p:nvPr/>
            </p:nvGrpSpPr>
            <p:grpSpPr>
              <a:xfrm>
                <a:off x="1998400" y="279900"/>
                <a:ext cx="627200" cy="627200"/>
                <a:chOff x="1998400" y="279900"/>
                <a:chExt cx="627200" cy="627200"/>
              </a:xfrm>
            </p:grpSpPr>
            <p:sp>
              <p:nvSpPr>
                <p:cNvPr id="7656" name="Freeform 7655"/>
                <p:cNvSpPr/>
                <p:nvPr/>
              </p:nvSpPr>
              <p:spPr>
                <a:xfrm>
                  <a:off x="1998400" y="279900"/>
                  <a:ext cx="627200" cy="627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7200" h="627200">
                      <a:moveTo>
                        <a:pt x="0" y="313600"/>
                      </a:moveTo>
                      <a:cubicBezTo>
                        <a:pt x="0" y="140285"/>
                        <a:pt x="140131" y="0"/>
                        <a:pt x="313600" y="0"/>
                      </a:cubicBezTo>
                      <a:cubicBezTo>
                        <a:pt x="486610" y="0"/>
                        <a:pt x="627200" y="140285"/>
                        <a:pt x="627200" y="313600"/>
                      </a:cubicBezTo>
                      <a:cubicBezTo>
                        <a:pt x="627200" y="486762"/>
                        <a:pt x="486610" y="627200"/>
                        <a:pt x="313600" y="627200"/>
                      </a:cubicBezTo>
                      <a:cubicBezTo>
                        <a:pt x="140131" y="627200"/>
                        <a:pt x="0" y="486762"/>
                        <a:pt x="0" y="31360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7657" name="Freeform 7656"/>
                <p:cNvSpPr/>
                <p:nvPr/>
              </p:nvSpPr>
              <p:spPr>
                <a:xfrm>
                  <a:off x="2030400" y="311900"/>
                  <a:ext cx="563200" cy="56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3200" h="563200">
                      <a:moveTo>
                        <a:pt x="0" y="281600"/>
                      </a:moveTo>
                      <a:cubicBezTo>
                        <a:pt x="0" y="125970"/>
                        <a:pt x="125832" y="0"/>
                        <a:pt x="281600" y="0"/>
                      </a:cubicBezTo>
                      <a:cubicBezTo>
                        <a:pt x="436955" y="0"/>
                        <a:pt x="563200" y="125970"/>
                        <a:pt x="563200" y="281600"/>
                      </a:cubicBezTo>
                      <a:cubicBezTo>
                        <a:pt x="563200" y="437093"/>
                        <a:pt x="436955" y="563200"/>
                        <a:pt x="281600" y="563200"/>
                      </a:cubicBezTo>
                      <a:cubicBezTo>
                        <a:pt x="125832" y="563200"/>
                        <a:pt x="0" y="437093"/>
                        <a:pt x="0" y="281600"/>
                      </a:cubicBezTo>
                      <a:close/>
                    </a:path>
                  </a:pathLst>
                </a:custGeom>
                <a:solidFill>
                  <a:srgbClr val="E7F4F0"/>
                </a:solidFill>
                <a:ln w="8000" cap="flat">
                  <a:solidFill>
                    <a:srgbClr val="CCE7DF"/>
                  </a:solidFill>
                  <a:bevel/>
                </a:ln>
              </p:spPr>
            </p:sp>
            <p:sp>
              <p:nvSpPr>
                <p:cNvPr id="7658" name="Freeform 7657"/>
                <p:cNvSpPr/>
                <p:nvPr/>
              </p:nvSpPr>
              <p:spPr>
                <a:xfrm>
                  <a:off x="2249280" y="530780"/>
                  <a:ext cx="125440" cy="125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440" h="125440">
                      <a:moveTo>
                        <a:pt x="0" y="62720"/>
                      </a:moveTo>
                      <a:cubicBezTo>
                        <a:pt x="0" y="28057"/>
                        <a:pt x="28026" y="0"/>
                        <a:pt x="62720" y="0"/>
                      </a:cubicBezTo>
                      <a:cubicBezTo>
                        <a:pt x="97322" y="0"/>
                        <a:pt x="125440" y="28057"/>
                        <a:pt x="125440" y="62720"/>
                      </a:cubicBezTo>
                      <a:cubicBezTo>
                        <a:pt x="125440" y="97353"/>
                        <a:pt x="97322" y="125440"/>
                        <a:pt x="62720" y="125440"/>
                      </a:cubicBezTo>
                      <a:cubicBezTo>
                        <a:pt x="28026" y="125440"/>
                        <a:pt x="0" y="97353"/>
                        <a:pt x="0" y="6272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</p:grpSp>
          <p:grpSp>
            <p:nvGrpSpPr>
              <p:cNvPr id="7659" name="Group 7658"/>
              <p:cNvGrpSpPr/>
              <p:nvPr/>
            </p:nvGrpSpPr>
            <p:grpSpPr>
              <a:xfrm>
                <a:off x="6459200" y="324700"/>
                <a:ext cx="537600" cy="537600"/>
                <a:chOff x="6459200" y="324700"/>
                <a:chExt cx="537600" cy="537600"/>
              </a:xfrm>
            </p:grpSpPr>
            <p:sp>
              <p:nvSpPr>
                <p:cNvPr id="7660" name="Freeform 7659"/>
                <p:cNvSpPr/>
                <p:nvPr/>
              </p:nvSpPr>
              <p:spPr>
                <a:xfrm>
                  <a:off x="6459200" y="324700"/>
                  <a:ext cx="537600" cy="537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7600" h="537600">
                      <a:moveTo>
                        <a:pt x="0" y="268800"/>
                      </a:moveTo>
                      <a:cubicBezTo>
                        <a:pt x="0" y="120244"/>
                        <a:pt x="120113" y="0"/>
                        <a:pt x="268800" y="0"/>
                      </a:cubicBezTo>
                      <a:cubicBezTo>
                        <a:pt x="417094" y="0"/>
                        <a:pt x="537600" y="120244"/>
                        <a:pt x="537600" y="268800"/>
                      </a:cubicBezTo>
                      <a:cubicBezTo>
                        <a:pt x="537600" y="417225"/>
                        <a:pt x="417094" y="537600"/>
                        <a:pt x="268800" y="537600"/>
                      </a:cubicBezTo>
                      <a:cubicBezTo>
                        <a:pt x="120113" y="537600"/>
                        <a:pt x="0" y="417225"/>
                        <a:pt x="0" y="268800"/>
                      </a:cubicBezTo>
                      <a:close/>
                    </a:path>
                  </a:pathLst>
                </a:custGeom>
                <a:solidFill>
                  <a:srgbClr val="E7F4F0"/>
                </a:solidFill>
                <a:ln w="8000" cap="flat">
                  <a:solidFill>
                    <a:srgbClr val="7ECCB6"/>
                  </a:solidFill>
                  <a:bevel/>
                </a:ln>
              </p:spPr>
            </p:sp>
            <p:sp>
              <p:nvSpPr>
                <p:cNvPr id="7661" name="Freeform 7660"/>
                <p:cNvSpPr/>
                <p:nvPr/>
              </p:nvSpPr>
              <p:spPr>
                <a:xfrm>
                  <a:off x="6491200" y="356700"/>
                  <a:ext cx="473600" cy="473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3600" h="473600">
                      <a:moveTo>
                        <a:pt x="0" y="236800"/>
                      </a:moveTo>
                      <a:cubicBezTo>
                        <a:pt x="0" y="105929"/>
                        <a:pt x="105814" y="0"/>
                        <a:pt x="236800" y="0"/>
                      </a:cubicBezTo>
                      <a:cubicBezTo>
                        <a:pt x="367440" y="0"/>
                        <a:pt x="473600" y="105929"/>
                        <a:pt x="473600" y="236800"/>
                      </a:cubicBezTo>
                      <a:cubicBezTo>
                        <a:pt x="473600" y="367555"/>
                        <a:pt x="367440" y="473600"/>
                        <a:pt x="236800" y="473600"/>
                      </a:cubicBezTo>
                      <a:cubicBezTo>
                        <a:pt x="105814" y="473600"/>
                        <a:pt x="0" y="367555"/>
                        <a:pt x="0" y="236800"/>
                      </a:cubicBezTo>
                      <a:close/>
                    </a:path>
                  </a:pathLst>
                </a:custGeom>
                <a:solidFill>
                  <a:srgbClr val="ABDACC"/>
                </a:solidFill>
                <a:ln w="8000" cap="flat">
                  <a:solidFill>
                    <a:srgbClr val="ABDACC"/>
                  </a:solidFill>
                  <a:bevel/>
                </a:ln>
              </p:spPr>
            </p:sp>
            <p:sp>
              <p:nvSpPr>
                <p:cNvPr id="7662" name="Freeform 7661"/>
                <p:cNvSpPr/>
                <p:nvPr/>
              </p:nvSpPr>
              <p:spPr>
                <a:xfrm>
                  <a:off x="6674240" y="539740"/>
                  <a:ext cx="107520" cy="107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520" h="107520">
                      <a:moveTo>
                        <a:pt x="0" y="53760"/>
                      </a:moveTo>
                      <a:cubicBezTo>
                        <a:pt x="0" y="24049"/>
                        <a:pt x="24023" y="0"/>
                        <a:pt x="53760" y="0"/>
                      </a:cubicBezTo>
                      <a:cubicBezTo>
                        <a:pt x="83418" y="0"/>
                        <a:pt x="107520" y="24049"/>
                        <a:pt x="107520" y="53760"/>
                      </a:cubicBezTo>
                      <a:cubicBezTo>
                        <a:pt x="107520" y="83445"/>
                        <a:pt x="83418" y="107520"/>
                        <a:pt x="53760" y="107520"/>
                      </a:cubicBezTo>
                      <a:cubicBezTo>
                        <a:pt x="24023" y="107520"/>
                        <a:pt x="0" y="83445"/>
                        <a:pt x="0" y="5376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1348" name="Mouse"/>
            <p:cNvGrpSpPr/>
            <p:nvPr/>
          </p:nvGrpSpPr>
          <p:grpSpPr>
            <a:xfrm>
              <a:off x="1100000" y="923497"/>
              <a:ext cx="2148000" cy="1272888"/>
              <a:chOff x="1100000" y="923497"/>
              <a:chExt cx="2148000" cy="1272888"/>
            </a:xfrm>
          </p:grpSpPr>
          <p:grpSp>
            <p:nvGrpSpPr>
              <p:cNvPr id="1349" name="Group 1348"/>
              <p:cNvGrpSpPr/>
              <p:nvPr/>
            </p:nvGrpSpPr>
            <p:grpSpPr>
              <a:xfrm>
                <a:off x="1261564" y="1682679"/>
                <a:ext cx="1236128" cy="221252"/>
                <a:chOff x="1261564" y="1682679"/>
                <a:chExt cx="1236128" cy="221252"/>
              </a:xfrm>
            </p:grpSpPr>
            <p:sp>
              <p:nvSpPr>
                <p:cNvPr id="1350" name="Freeform 1349"/>
                <p:cNvSpPr/>
                <p:nvPr/>
              </p:nvSpPr>
              <p:spPr>
                <a:xfrm>
                  <a:off x="2010847" y="1770743"/>
                  <a:ext cx="312010" cy="1235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2010" h="123517">
                      <a:moveTo>
                        <a:pt x="-333" y="0"/>
                      </a:moveTo>
                      <a:cubicBezTo>
                        <a:pt x="-333" y="0"/>
                        <a:pt x="33322" y="62845"/>
                        <a:pt x="61146" y="90706"/>
                      </a:cubicBezTo>
                      <a:cubicBezTo>
                        <a:pt x="85738" y="115334"/>
                        <a:pt x="240668" y="130110"/>
                        <a:pt x="260341" y="120258"/>
                      </a:cubicBezTo>
                      <a:cubicBezTo>
                        <a:pt x="278241" y="111296"/>
                        <a:pt x="224271" y="93989"/>
                        <a:pt x="224271" y="93989"/>
                      </a:cubicBezTo>
                      <a:cubicBezTo>
                        <a:pt x="224271" y="93989"/>
                        <a:pt x="294770" y="121900"/>
                        <a:pt x="296639" y="102199"/>
                      </a:cubicBezTo>
                      <a:cubicBezTo>
                        <a:pt x="297348" y="90921"/>
                        <a:pt x="244766" y="67722"/>
                        <a:pt x="244766" y="67722"/>
                      </a:cubicBezTo>
                      <a:cubicBezTo>
                        <a:pt x="244766" y="67722"/>
                        <a:pt x="350511" y="103841"/>
                        <a:pt x="296409" y="54588"/>
                      </a:cubicBezTo>
                      <a:cubicBezTo>
                        <a:pt x="241605" y="4696"/>
                        <a:pt x="165252" y="410"/>
                        <a:pt x="165252" y="410"/>
                      </a:cubicBezTo>
                      <a:cubicBezTo>
                        <a:pt x="165252" y="410"/>
                        <a:pt x="94961" y="33861"/>
                        <a:pt x="-333" y="0"/>
                      </a:cubicBezTo>
                      <a:close/>
                    </a:path>
                  </a:pathLst>
                </a:custGeom>
                <a:solidFill>
                  <a:srgbClr val="F8D9D5"/>
                </a:solidFill>
                <a:ln w="8000" cap="flat">
                  <a:noFill/>
                  <a:bevel/>
                </a:ln>
              </p:spPr>
            </p:sp>
            <p:sp>
              <p:nvSpPr>
                <p:cNvPr id="1351" name="Freeform 1350"/>
                <p:cNvSpPr/>
                <p:nvPr/>
              </p:nvSpPr>
              <p:spPr>
                <a:xfrm>
                  <a:off x="2228333" y="1682678"/>
                  <a:ext cx="269358" cy="1292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9358" h="129288">
                      <a:moveTo>
                        <a:pt x="0" y="72058"/>
                      </a:moveTo>
                      <a:cubicBezTo>
                        <a:pt x="27875" y="95105"/>
                        <a:pt x="216883" y="141012"/>
                        <a:pt x="217867" y="126235"/>
                      </a:cubicBezTo>
                      <a:cubicBezTo>
                        <a:pt x="219175" y="106577"/>
                        <a:pt x="158848" y="85191"/>
                        <a:pt x="157209" y="81908"/>
                      </a:cubicBezTo>
                      <a:cubicBezTo>
                        <a:pt x="155570" y="78624"/>
                        <a:pt x="208646" y="107355"/>
                        <a:pt x="253936" y="95040"/>
                      </a:cubicBezTo>
                      <a:cubicBezTo>
                        <a:pt x="273299" y="89775"/>
                        <a:pt x="183438" y="47428"/>
                        <a:pt x="178522" y="47428"/>
                      </a:cubicBezTo>
                      <a:cubicBezTo>
                        <a:pt x="173601" y="47428"/>
                        <a:pt x="288571" y="76572"/>
                        <a:pt x="267052" y="52355"/>
                      </a:cubicBezTo>
                      <a:cubicBezTo>
                        <a:pt x="236419" y="17879"/>
                        <a:pt x="58841" y="-180"/>
                        <a:pt x="58841" y="-180"/>
                      </a:cubicBezTo>
                      <a:lnTo>
                        <a:pt x="0" y="72058"/>
                      </a:lnTo>
                      <a:close/>
                    </a:path>
                  </a:pathLst>
                </a:custGeom>
                <a:solidFill>
                  <a:srgbClr val="F8D9D5"/>
                </a:solidFill>
                <a:ln w="8000" cap="flat">
                  <a:noFill/>
                  <a:bevel/>
                </a:ln>
              </p:spPr>
            </p:sp>
            <p:sp>
              <p:nvSpPr>
                <p:cNvPr id="1352" name="Freeform 1351"/>
                <p:cNvSpPr/>
                <p:nvPr/>
              </p:nvSpPr>
              <p:spPr>
                <a:xfrm>
                  <a:off x="1261563" y="1764251"/>
                  <a:ext cx="569841" cy="1396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9841" h="139678">
                      <a:moveTo>
                        <a:pt x="337447" y="1565"/>
                      </a:moveTo>
                      <a:cubicBezTo>
                        <a:pt x="414502" y="-16494"/>
                        <a:pt x="614756" y="81941"/>
                        <a:pt x="560414" y="96785"/>
                      </a:cubicBezTo>
                      <a:cubicBezTo>
                        <a:pt x="524346" y="106637"/>
                        <a:pt x="440733" y="65591"/>
                        <a:pt x="440733" y="65591"/>
                      </a:cubicBezTo>
                      <a:cubicBezTo>
                        <a:pt x="440733" y="65591"/>
                        <a:pt x="548938" y="106637"/>
                        <a:pt x="534182" y="129620"/>
                      </a:cubicBezTo>
                      <a:cubicBezTo>
                        <a:pt x="514260" y="160653"/>
                        <a:pt x="170222" y="108894"/>
                        <a:pt x="90298" y="108894"/>
                      </a:cubicBezTo>
                      <a:cubicBezTo>
                        <a:pt x="9433" y="108894"/>
                        <a:pt x="0" y="1564"/>
                        <a:pt x="0" y="1564"/>
                      </a:cubicBezTo>
                      <a:cubicBezTo>
                        <a:pt x="0" y="1564"/>
                        <a:pt x="127377" y="26191"/>
                        <a:pt x="235801" y="26191"/>
                      </a:cubicBezTo>
                      <a:cubicBezTo>
                        <a:pt x="311216" y="26191"/>
                        <a:pt x="308257" y="8406"/>
                        <a:pt x="337447" y="1565"/>
                      </a:cubicBezTo>
                      <a:close/>
                    </a:path>
                  </a:pathLst>
                </a:custGeom>
                <a:solidFill>
                  <a:srgbClr val="F8D9D5"/>
                </a:solidFill>
                <a:ln w="8000" cap="flat">
                  <a:noFill/>
                  <a:bevel/>
                </a:ln>
              </p:spPr>
            </p:sp>
            <p:sp>
              <p:nvSpPr>
                <p:cNvPr id="1353" name="Freeform 1352"/>
                <p:cNvSpPr/>
                <p:nvPr/>
              </p:nvSpPr>
              <p:spPr>
                <a:xfrm>
                  <a:off x="2022947" y="1795612"/>
                  <a:ext cx="249762" cy="101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762" h="101583">
                      <a:moveTo>
                        <a:pt x="15434" y="24382"/>
                      </a:moveTo>
                      <a:cubicBezTo>
                        <a:pt x="23631" y="42442"/>
                        <a:pt x="36415" y="60732"/>
                        <a:pt x="52871" y="70618"/>
                      </a:cubicBezTo>
                      <a:cubicBezTo>
                        <a:pt x="85660" y="90319"/>
                        <a:pt x="145555" y="98166"/>
                        <a:pt x="174191" y="100428"/>
                      </a:cubicBezTo>
                      <a:cubicBezTo>
                        <a:pt x="254113" y="106740"/>
                        <a:pt x="260909" y="87050"/>
                        <a:pt x="240041" y="91694"/>
                      </a:cubicBezTo>
                      <a:cubicBezTo>
                        <a:pt x="225286" y="94978"/>
                        <a:pt x="156429" y="94978"/>
                        <a:pt x="100687" y="83486"/>
                      </a:cubicBezTo>
                      <a:cubicBezTo>
                        <a:pt x="39141" y="70797"/>
                        <a:pt x="26500" y="23151"/>
                        <a:pt x="10515" y="9607"/>
                      </a:cubicBezTo>
                      <a:cubicBezTo>
                        <a:pt x="-10315" y="-8043"/>
                        <a:pt x="3544" y="-1813"/>
                        <a:pt x="15434" y="24382"/>
                      </a:cubicBezTo>
                      <a:close/>
                    </a:path>
                  </a:pathLst>
                </a:custGeom>
                <a:solidFill>
                  <a:srgbClr val="F3C0B9"/>
                </a:solidFill>
                <a:ln w="8000" cap="flat">
                  <a:noFill/>
                  <a:bevel/>
                </a:ln>
              </p:spPr>
            </p:sp>
            <p:sp>
              <p:nvSpPr>
                <p:cNvPr id="1354" name="Freeform 1353"/>
                <p:cNvSpPr/>
                <p:nvPr/>
              </p:nvSpPr>
              <p:spPr>
                <a:xfrm>
                  <a:off x="1264636" y="1768869"/>
                  <a:ext cx="537563" cy="1350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7563" h="135060">
                      <a:moveTo>
                        <a:pt x="0" y="1872"/>
                      </a:moveTo>
                      <a:cubicBezTo>
                        <a:pt x="17957" y="69184"/>
                        <a:pt x="14678" y="98735"/>
                        <a:pt x="99930" y="103662"/>
                      </a:cubicBezTo>
                      <a:cubicBezTo>
                        <a:pt x="185182" y="108586"/>
                        <a:pt x="445143" y="137734"/>
                        <a:pt x="486842" y="134854"/>
                      </a:cubicBezTo>
                      <a:cubicBezTo>
                        <a:pt x="534386" y="131571"/>
                        <a:pt x="557340" y="128288"/>
                        <a:pt x="516352" y="100378"/>
                      </a:cubicBezTo>
                      <a:cubicBezTo>
                        <a:pt x="475366" y="72468"/>
                        <a:pt x="531108" y="116796"/>
                        <a:pt x="531108" y="121721"/>
                      </a:cubicBezTo>
                      <a:cubicBezTo>
                        <a:pt x="531108" y="126646"/>
                        <a:pt x="519631" y="129930"/>
                        <a:pt x="458971" y="129930"/>
                      </a:cubicBezTo>
                      <a:cubicBezTo>
                        <a:pt x="444308" y="129930"/>
                        <a:pt x="127801" y="103662"/>
                        <a:pt x="63862" y="93810"/>
                      </a:cubicBezTo>
                      <a:cubicBezTo>
                        <a:pt x="11380" y="85726"/>
                        <a:pt x="13038" y="11722"/>
                        <a:pt x="9760" y="6797"/>
                      </a:cubicBezTo>
                      <a:cubicBezTo>
                        <a:pt x="6481" y="1872"/>
                        <a:pt x="4661" y="-3053"/>
                        <a:pt x="0" y="1872"/>
                      </a:cubicBezTo>
                      <a:close/>
                    </a:path>
                  </a:pathLst>
                </a:custGeom>
                <a:solidFill>
                  <a:srgbClr val="F3C0B9"/>
                </a:solidFill>
                <a:ln w="8000" cap="flat">
                  <a:noFill/>
                  <a:bevel/>
                </a:ln>
              </p:spPr>
            </p:sp>
            <p:sp>
              <p:nvSpPr>
                <p:cNvPr id="1355" name="Freeform 1354"/>
                <p:cNvSpPr/>
                <p:nvPr/>
              </p:nvSpPr>
              <p:spPr>
                <a:xfrm>
                  <a:off x="2228334" y="1753093"/>
                  <a:ext cx="212874" cy="538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2874" h="53870">
                      <a:moveTo>
                        <a:pt x="0" y="1640"/>
                      </a:moveTo>
                      <a:cubicBezTo>
                        <a:pt x="17035" y="20932"/>
                        <a:pt x="128746" y="47846"/>
                        <a:pt x="162948" y="52127"/>
                      </a:cubicBezTo>
                      <a:cubicBezTo>
                        <a:pt x="202295" y="57052"/>
                        <a:pt x="220330" y="48843"/>
                        <a:pt x="210491" y="52125"/>
                      </a:cubicBezTo>
                      <a:cubicBezTo>
                        <a:pt x="196150" y="56909"/>
                        <a:pt x="193342" y="49586"/>
                        <a:pt x="136716" y="43916"/>
                      </a:cubicBezTo>
                      <a:cubicBezTo>
                        <a:pt x="120322" y="42274"/>
                        <a:pt x="43622" y="22019"/>
                        <a:pt x="26871" y="9439"/>
                      </a:cubicBezTo>
                      <a:cubicBezTo>
                        <a:pt x="13756" y="-411"/>
                        <a:pt x="5558" y="-2053"/>
                        <a:pt x="0" y="1640"/>
                      </a:cubicBezTo>
                      <a:close/>
                    </a:path>
                  </a:pathLst>
                </a:custGeom>
                <a:solidFill>
                  <a:srgbClr val="F3C0B9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1356" name="Freeform 1355"/>
              <p:cNvSpPr/>
              <p:nvPr/>
            </p:nvSpPr>
            <p:spPr>
              <a:xfrm>
                <a:off x="2465026" y="923496"/>
                <a:ext cx="164842" cy="160840"/>
              </a:xfrm>
              <a:custGeom>
                <a:avLst/>
                <a:gdLst/>
                <a:ahLst/>
                <a:cxnLst/>
                <a:rect l="0" t="0" r="0" b="0"/>
                <a:pathLst>
                  <a:path w="164842" h="160840">
                    <a:moveTo>
                      <a:pt x="1255" y="131032"/>
                    </a:moveTo>
                    <a:cubicBezTo>
                      <a:pt x="-5380" y="52228"/>
                      <a:pt x="10966" y="633"/>
                      <a:pt x="50439" y="-308"/>
                    </a:cubicBezTo>
                    <a:cubicBezTo>
                      <a:pt x="188154" y="-3591"/>
                      <a:pt x="171756" y="172896"/>
                      <a:pt x="152085" y="160583"/>
                    </a:cubicBezTo>
                    <a:cubicBezTo>
                      <a:pt x="114154" y="136843"/>
                      <a:pt x="120936" y="132674"/>
                      <a:pt x="1255" y="131032"/>
                    </a:cubicBezTo>
                    <a:close/>
                  </a:path>
                </a:pathLst>
              </a:custGeom>
              <a:gradFill>
                <a:gsLst>
                  <a:gs pos="0">
                    <a:srgbClr val="A3A3A3"/>
                  </a:gs>
                  <a:gs pos="100000">
                    <a:srgbClr val="868686"/>
                  </a:gs>
                </a:gsLst>
                <a:lin ang="9000000" scaled="0"/>
              </a:gradFill>
              <a:ln w="8000" cap="flat">
                <a:noFill/>
                <a:bevel/>
              </a:ln>
            </p:spPr>
          </p:sp>
          <p:sp>
            <p:nvSpPr>
              <p:cNvPr id="1357" name="Freeform 1356"/>
              <p:cNvSpPr/>
              <p:nvPr/>
            </p:nvSpPr>
            <p:spPr>
              <a:xfrm>
                <a:off x="1104016" y="983523"/>
                <a:ext cx="1873976" cy="813440"/>
              </a:xfrm>
              <a:custGeom>
                <a:avLst/>
                <a:gdLst/>
                <a:ahLst/>
                <a:cxnLst/>
                <a:rect l="0" t="0" r="0" b="0"/>
                <a:pathLst>
                  <a:path w="1873976" h="813440">
                    <a:moveTo>
                      <a:pt x="1225368" y="112870"/>
                    </a:moveTo>
                    <a:cubicBezTo>
                      <a:pt x="1509856" y="-33895"/>
                      <a:pt x="1700808" y="211377"/>
                      <a:pt x="1786880" y="342714"/>
                    </a:cubicBezTo>
                    <a:cubicBezTo>
                      <a:pt x="1835168" y="416392"/>
                      <a:pt x="1899592" y="506890"/>
                      <a:pt x="1864752" y="535622"/>
                    </a:cubicBezTo>
                    <a:cubicBezTo>
                      <a:pt x="1829920" y="564351"/>
                      <a:pt x="1801640" y="519205"/>
                      <a:pt x="1801640" y="519205"/>
                    </a:cubicBezTo>
                    <a:cubicBezTo>
                      <a:pt x="1801640" y="519205"/>
                      <a:pt x="1829512" y="573382"/>
                      <a:pt x="1794056" y="600264"/>
                    </a:cubicBezTo>
                    <a:cubicBezTo>
                      <a:pt x="1767008" y="620771"/>
                      <a:pt x="1699544" y="584328"/>
                      <a:pt x="1672120" y="603343"/>
                    </a:cubicBezTo>
                    <a:cubicBezTo>
                      <a:pt x="1618840" y="640284"/>
                      <a:pt x="1438496" y="669013"/>
                      <a:pt x="1395464" y="656699"/>
                    </a:cubicBezTo>
                    <a:cubicBezTo>
                      <a:pt x="1352424" y="644388"/>
                      <a:pt x="1281832" y="654844"/>
                      <a:pt x="1272504" y="662856"/>
                    </a:cubicBezTo>
                    <a:cubicBezTo>
                      <a:pt x="1243808" y="687484"/>
                      <a:pt x="1180280" y="767518"/>
                      <a:pt x="1045024" y="798302"/>
                    </a:cubicBezTo>
                    <a:cubicBezTo>
                      <a:pt x="964312" y="816672"/>
                      <a:pt x="825752" y="802408"/>
                      <a:pt x="690495" y="781885"/>
                    </a:cubicBezTo>
                    <a:cubicBezTo>
                      <a:pt x="629711" y="772662"/>
                      <a:pt x="578600" y="749049"/>
                      <a:pt x="536794" y="742894"/>
                    </a:cubicBezTo>
                    <a:cubicBezTo>
                      <a:pt x="521183" y="740594"/>
                      <a:pt x="508105" y="811440"/>
                      <a:pt x="405638" y="813440"/>
                    </a:cubicBezTo>
                    <a:cubicBezTo>
                      <a:pt x="230005" y="814768"/>
                      <a:pt x="145366" y="794195"/>
                      <a:pt x="102333" y="765468"/>
                    </a:cubicBezTo>
                    <a:cubicBezTo>
                      <a:pt x="59302" y="736735"/>
                      <a:pt x="-13066" y="633852"/>
                      <a:pt x="1920" y="451482"/>
                    </a:cubicBezTo>
                    <a:cubicBezTo>
                      <a:pt x="32654" y="88245"/>
                      <a:pt x="490684" y="0"/>
                      <a:pt x="712012" y="0"/>
                    </a:cubicBezTo>
                    <a:cubicBezTo>
                      <a:pt x="933336" y="0"/>
                      <a:pt x="1198320" y="126826"/>
                      <a:pt x="1225368" y="1128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8E8E8E"/>
                  </a:gs>
                  <a:gs pos="100000">
                    <a:srgbClr val="CDCDCD"/>
                  </a:gs>
                </a:gsLst>
                <a:lin ang="3000000" scaled="0"/>
              </a:gradFill>
              <a:ln w="8000" cap="flat">
                <a:noFill/>
                <a:bevel/>
              </a:ln>
            </p:spPr>
          </p:sp>
          <p:sp>
            <p:nvSpPr>
              <p:cNvPr id="1358" name="Freeform 1357"/>
              <p:cNvSpPr/>
              <p:nvPr/>
            </p:nvSpPr>
            <p:spPr>
              <a:xfrm>
                <a:off x="1099796" y="1609569"/>
                <a:ext cx="1091264" cy="586799"/>
              </a:xfrm>
              <a:custGeom>
                <a:avLst/>
                <a:gdLst/>
                <a:ahLst/>
                <a:cxnLst/>
                <a:rect l="0" t="0" r="0" b="0"/>
                <a:pathLst>
                  <a:path w="1091264" h="586799">
                    <a:moveTo>
                      <a:pt x="59430" y="81959"/>
                    </a:moveTo>
                    <a:cubicBezTo>
                      <a:pt x="44060" y="128134"/>
                      <a:pt x="191470" y="511364"/>
                      <a:pt x="651682" y="540625"/>
                    </a:cubicBezTo>
                    <a:cubicBezTo>
                      <a:pt x="1039000" y="565251"/>
                      <a:pt x="1039376" y="546965"/>
                      <a:pt x="1088184" y="565636"/>
                    </a:cubicBezTo>
                    <a:cubicBezTo>
                      <a:pt x="1143520" y="586799"/>
                      <a:pt x="491836" y="636050"/>
                      <a:pt x="248992" y="442120"/>
                    </a:cubicBezTo>
                    <a:cubicBezTo>
                      <a:pt x="74456" y="302737"/>
                      <a:pt x="0" y="60411"/>
                      <a:pt x="0" y="35785"/>
                    </a:cubicBezTo>
                    <a:cubicBezTo>
                      <a:pt x="0" y="11158"/>
                      <a:pt x="22542" y="0"/>
                      <a:pt x="22542" y="0"/>
                    </a:cubicBezTo>
                    <a:cubicBezTo>
                      <a:pt x="22542" y="0"/>
                      <a:pt x="28690" y="23472"/>
                      <a:pt x="59430" y="819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888888"/>
                  </a:gs>
                  <a:gs pos="100000">
                    <a:srgbClr val="C8C8C8"/>
                  </a:gs>
                </a:gsLst>
                <a:lin ang="5400000" scaled="0"/>
              </a:gradFill>
              <a:ln w="8000" cap="flat">
                <a:noFill/>
                <a:bevel/>
              </a:ln>
            </p:spPr>
          </p:sp>
          <p:sp>
            <p:nvSpPr>
              <p:cNvPr id="1359" name="Freeform 1358"/>
              <p:cNvSpPr/>
              <p:nvPr/>
            </p:nvSpPr>
            <p:spPr>
              <a:xfrm>
                <a:off x="2196822" y="1087800"/>
                <a:ext cx="180980" cy="224716"/>
              </a:xfrm>
              <a:custGeom>
                <a:avLst/>
                <a:gdLst/>
                <a:ahLst/>
                <a:cxnLst/>
                <a:rect l="0" t="0" r="0" b="0"/>
                <a:pathLst>
                  <a:path w="180980" h="224716">
                    <a:moveTo>
                      <a:pt x="172731" y="98070"/>
                    </a:moveTo>
                    <a:cubicBezTo>
                      <a:pt x="212684" y="81398"/>
                      <a:pt x="97315" y="-26704"/>
                      <a:pt x="41575" y="6131"/>
                    </a:cubicBezTo>
                    <a:cubicBezTo>
                      <a:pt x="-14167" y="38966"/>
                      <a:pt x="-29331" y="213814"/>
                      <a:pt x="85838" y="224716"/>
                    </a:cubicBezTo>
                    <a:cubicBezTo>
                      <a:pt x="95633" y="225644"/>
                      <a:pt x="126006" y="213813"/>
                      <a:pt x="133384" y="206426"/>
                    </a:cubicBezTo>
                    <a:cubicBezTo>
                      <a:pt x="140761" y="199037"/>
                      <a:pt x="113711" y="122696"/>
                      <a:pt x="172731" y="980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3A3A3"/>
                  </a:gs>
                  <a:gs pos="100000">
                    <a:srgbClr val="868686"/>
                  </a:gs>
                </a:gsLst>
                <a:lin ang="9000000" scaled="0"/>
              </a:gradFill>
              <a:ln w="8000" cap="flat">
                <a:noFill/>
                <a:bevel/>
              </a:ln>
            </p:spPr>
          </p:sp>
          <p:sp>
            <p:nvSpPr>
              <p:cNvPr id="1360" name="Freeform 1359"/>
              <p:cNvSpPr/>
              <p:nvPr/>
            </p:nvSpPr>
            <p:spPr>
              <a:xfrm>
                <a:off x="2220092" y="1122179"/>
                <a:ext cx="125609" cy="155963"/>
              </a:xfrm>
              <a:custGeom>
                <a:avLst/>
                <a:gdLst/>
                <a:ahLst/>
                <a:cxnLst/>
                <a:rect l="0" t="0" r="0" b="0"/>
                <a:pathLst>
                  <a:path w="125609" h="155963">
                    <a:moveTo>
                      <a:pt x="119884" y="68065"/>
                    </a:moveTo>
                    <a:cubicBezTo>
                      <a:pt x="147614" y="56494"/>
                      <a:pt x="67542" y="-18534"/>
                      <a:pt x="28855" y="4255"/>
                    </a:cubicBezTo>
                    <a:cubicBezTo>
                      <a:pt x="-9833" y="27044"/>
                      <a:pt x="-20357" y="148397"/>
                      <a:pt x="59576" y="155963"/>
                    </a:cubicBezTo>
                    <a:cubicBezTo>
                      <a:pt x="66374" y="156607"/>
                      <a:pt x="87454" y="148396"/>
                      <a:pt x="92575" y="143269"/>
                    </a:cubicBezTo>
                    <a:cubicBezTo>
                      <a:pt x="97695" y="138141"/>
                      <a:pt x="78921" y="85157"/>
                      <a:pt x="119884" y="68065"/>
                    </a:cubicBezTo>
                    <a:close/>
                  </a:path>
                </a:pathLst>
              </a:custGeom>
              <a:solidFill>
                <a:srgbClr val="F8D9D5"/>
              </a:solidFill>
              <a:ln w="8000" cap="flat">
                <a:noFill/>
                <a:bevel/>
              </a:ln>
            </p:spPr>
          </p:sp>
          <p:grpSp>
            <p:nvGrpSpPr>
              <p:cNvPr id="1361" name="Group 1360"/>
              <p:cNvGrpSpPr/>
              <p:nvPr/>
            </p:nvGrpSpPr>
            <p:grpSpPr>
              <a:xfrm>
                <a:off x="2494228" y="1297512"/>
                <a:ext cx="753512" cy="653747"/>
                <a:chOff x="2494228" y="1297512"/>
                <a:chExt cx="753512" cy="653747"/>
              </a:xfrm>
            </p:grpSpPr>
            <p:sp>
              <p:nvSpPr>
                <p:cNvPr id="1362" name="Freeform 1361"/>
                <p:cNvSpPr/>
                <p:nvPr/>
              </p:nvSpPr>
              <p:spPr>
                <a:xfrm>
                  <a:off x="2530732" y="1297512"/>
                  <a:ext cx="135640" cy="1123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5640" h="112357">
                      <a:moveTo>
                        <a:pt x="1152" y="39812"/>
                      </a:moveTo>
                      <a:cubicBezTo>
                        <a:pt x="24080" y="-52126"/>
                        <a:pt x="132284" y="34887"/>
                        <a:pt x="135640" y="90706"/>
                      </a:cubicBezTo>
                      <a:cubicBezTo>
                        <a:pt x="138283" y="134679"/>
                        <a:pt x="-16325" y="109897"/>
                        <a:pt x="1152" y="3981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000" cap="flat">
                  <a:noFill/>
                  <a:bevel/>
                </a:ln>
              </p:spPr>
            </p:sp>
            <p:sp>
              <p:nvSpPr>
                <p:cNvPr id="1363" name="Freeform 1362"/>
                <p:cNvSpPr/>
                <p:nvPr/>
              </p:nvSpPr>
              <p:spPr>
                <a:xfrm>
                  <a:off x="2609502" y="1340608"/>
                  <a:ext cx="24592" cy="230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592" h="23087">
                      <a:moveTo>
                        <a:pt x="-179" y="11492"/>
                      </a:moveTo>
                      <a:cubicBezTo>
                        <a:pt x="-179" y="5145"/>
                        <a:pt x="5326" y="0"/>
                        <a:pt x="12117" y="0"/>
                      </a:cubicBezTo>
                      <a:cubicBezTo>
                        <a:pt x="18907" y="0"/>
                        <a:pt x="24413" y="5145"/>
                        <a:pt x="24413" y="11492"/>
                      </a:cubicBezTo>
                      <a:cubicBezTo>
                        <a:pt x="24413" y="17839"/>
                        <a:pt x="18907" y="22984"/>
                        <a:pt x="12117" y="22984"/>
                      </a:cubicBezTo>
                      <a:cubicBezTo>
                        <a:pt x="5326" y="22984"/>
                        <a:pt x="-179" y="17839"/>
                        <a:pt x="-179" y="1149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364" name="Freeform 1363"/>
                <p:cNvSpPr/>
                <p:nvPr/>
              </p:nvSpPr>
              <p:spPr>
                <a:xfrm>
                  <a:off x="2494229" y="1486826"/>
                  <a:ext cx="332759" cy="1823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2759" h="182387" fill="none">
                      <a:moveTo>
                        <a:pt x="332759" y="0"/>
                      </a:moveTo>
                      <a:cubicBezTo>
                        <a:pt x="81896" y="6054"/>
                        <a:pt x="0" y="182131"/>
                        <a:pt x="0" y="182131"/>
                      </a:cubicBezTo>
                    </a:path>
                  </a:pathLst>
                </a:custGeom>
                <a:solidFill>
                  <a:srgbClr val="FFFFFF"/>
                </a:solidFill>
                <a:ln w="8000" cap="flat">
                  <a:solidFill>
                    <a:srgbClr val="606060"/>
                  </a:solidFill>
                  <a:bevel/>
                </a:ln>
              </p:spPr>
            </p:sp>
            <p:sp>
              <p:nvSpPr>
                <p:cNvPr id="1365" name="Freeform 1364"/>
                <p:cNvSpPr/>
                <p:nvPr/>
              </p:nvSpPr>
              <p:spPr>
                <a:xfrm>
                  <a:off x="2558014" y="1521072"/>
                  <a:ext cx="247841" cy="362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7841" h="362850" fill="none">
                      <a:moveTo>
                        <a:pt x="247841" y="0"/>
                      </a:moveTo>
                      <a:cubicBezTo>
                        <a:pt x="145989" y="48970"/>
                        <a:pt x="-19597" y="201652"/>
                        <a:pt x="1716" y="362850"/>
                      </a:cubicBezTo>
                    </a:path>
                  </a:pathLst>
                </a:custGeom>
                <a:solidFill>
                  <a:srgbClr val="FFFFFF"/>
                </a:solidFill>
                <a:ln w="8000" cap="flat">
                  <a:solidFill>
                    <a:srgbClr val="606060"/>
                  </a:solidFill>
                  <a:bevel/>
                </a:ln>
              </p:spPr>
            </p:sp>
            <p:sp>
              <p:nvSpPr>
                <p:cNvPr id="1366" name="Freeform 1365"/>
                <p:cNvSpPr/>
                <p:nvPr/>
              </p:nvSpPr>
              <p:spPr>
                <a:xfrm>
                  <a:off x="2696906" y="1541465"/>
                  <a:ext cx="126034" cy="4097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034" h="409794" fill="none">
                      <a:moveTo>
                        <a:pt x="126034" y="0"/>
                      </a:moveTo>
                      <a:cubicBezTo>
                        <a:pt x="-58482" y="215735"/>
                        <a:pt x="13654" y="409794"/>
                        <a:pt x="13654" y="409794"/>
                      </a:cubicBezTo>
                    </a:path>
                  </a:pathLst>
                </a:custGeom>
                <a:solidFill>
                  <a:srgbClr val="FFFFFF"/>
                </a:solidFill>
                <a:ln w="8000" cap="flat">
                  <a:solidFill>
                    <a:srgbClr val="606060"/>
                  </a:solidFill>
                  <a:bevel/>
                </a:ln>
              </p:spPr>
            </p:sp>
            <p:sp>
              <p:nvSpPr>
                <p:cNvPr id="1367" name="Freeform 1366"/>
                <p:cNvSpPr/>
                <p:nvPr/>
              </p:nvSpPr>
              <p:spPr>
                <a:xfrm>
                  <a:off x="2971466" y="1442960"/>
                  <a:ext cx="267053" cy="384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7053" h="38478" fill="none">
                      <a:moveTo>
                        <a:pt x="0" y="25293"/>
                      </a:moveTo>
                      <a:cubicBezTo>
                        <a:pt x="147321" y="-40376"/>
                        <a:pt x="267053" y="38427"/>
                        <a:pt x="267053" y="38427"/>
                      </a:cubicBezTo>
                    </a:path>
                  </a:pathLst>
                </a:custGeom>
                <a:solidFill>
                  <a:srgbClr val="FFFFFF"/>
                </a:solidFill>
                <a:ln w="80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1368" name="Freeform 1367"/>
                <p:cNvSpPr/>
                <p:nvPr/>
              </p:nvSpPr>
              <p:spPr>
                <a:xfrm>
                  <a:off x="2971465" y="1476821"/>
                  <a:ext cx="276275" cy="1419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6275" h="141986" fill="none">
                      <a:moveTo>
                        <a:pt x="0" y="-359"/>
                      </a:moveTo>
                      <a:cubicBezTo>
                        <a:pt x="153878" y="52177"/>
                        <a:pt x="195570" y="56397"/>
                        <a:pt x="276275" y="141767"/>
                      </a:cubicBezTo>
                    </a:path>
                  </a:pathLst>
                </a:custGeom>
                <a:solidFill>
                  <a:srgbClr val="FFFFFF"/>
                </a:solidFill>
                <a:ln w="8000" cap="flat">
                  <a:solidFill>
                    <a:srgbClr val="606060"/>
                  </a:solidFill>
                  <a:bevel/>
                </a:ln>
              </p:spPr>
            </p:sp>
            <p:sp>
              <p:nvSpPr>
                <p:cNvPr id="1369" name="Freeform 1368"/>
                <p:cNvSpPr/>
                <p:nvPr/>
              </p:nvSpPr>
              <p:spPr>
                <a:xfrm>
                  <a:off x="2901147" y="1500678"/>
                  <a:ext cx="57637" cy="638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637" h="63874">
                      <a:moveTo>
                        <a:pt x="57381" y="22574"/>
                      </a:moveTo>
                      <a:cubicBezTo>
                        <a:pt x="61480" y="57461"/>
                        <a:pt x="10247" y="63618"/>
                        <a:pt x="10247" y="63618"/>
                      </a:cubicBezTo>
                      <a:cubicBezTo>
                        <a:pt x="10247" y="63618"/>
                        <a:pt x="6148" y="0"/>
                        <a:pt x="0" y="0"/>
                      </a:cubicBezTo>
                      <a:cubicBezTo>
                        <a:pt x="-6145" y="0"/>
                        <a:pt x="57381" y="22574"/>
                        <a:pt x="57381" y="2257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000" cap="flat">
                  <a:noFill/>
                  <a:bevel/>
                </a:ln>
              </p:spPr>
            </p:sp>
          </p:grpSp>
          <p:grpSp>
            <p:nvGrpSpPr>
              <p:cNvPr id="1370" name="Group 1369"/>
              <p:cNvGrpSpPr/>
              <p:nvPr/>
            </p:nvGrpSpPr>
            <p:grpSpPr>
              <a:xfrm>
                <a:off x="1535391" y="1349523"/>
                <a:ext cx="887648" cy="448085"/>
                <a:chOff x="1535391" y="1349523"/>
                <a:chExt cx="887648" cy="448085"/>
              </a:xfrm>
            </p:grpSpPr>
            <p:sp>
              <p:nvSpPr>
                <p:cNvPr id="1371" name="Freeform 1370"/>
                <p:cNvSpPr/>
                <p:nvPr/>
              </p:nvSpPr>
              <p:spPr>
                <a:xfrm>
                  <a:off x="2195261" y="1349720"/>
                  <a:ext cx="227474" cy="2893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7474" h="289360">
                      <a:moveTo>
                        <a:pt x="1102" y="32502"/>
                      </a:moveTo>
                      <a:cubicBezTo>
                        <a:pt x="-12790" y="122922"/>
                        <a:pt x="58890" y="213094"/>
                        <a:pt x="130618" y="258244"/>
                      </a:cubicBezTo>
                      <a:cubicBezTo>
                        <a:pt x="202344" y="303389"/>
                        <a:pt x="227474" y="286153"/>
                        <a:pt x="227474" y="286153"/>
                      </a:cubicBezTo>
                      <a:cubicBezTo>
                        <a:pt x="227474" y="286153"/>
                        <a:pt x="176522" y="277945"/>
                        <a:pt x="147012" y="259064"/>
                      </a:cubicBezTo>
                      <a:cubicBezTo>
                        <a:pt x="123522" y="244035"/>
                        <a:pt x="-13592" y="155328"/>
                        <a:pt x="12577" y="24293"/>
                      </a:cubicBezTo>
                      <a:cubicBezTo>
                        <a:pt x="22414" y="-24960"/>
                        <a:pt x="4380" y="11159"/>
                        <a:pt x="1102" y="32502"/>
                      </a:cubicBezTo>
                      <a:close/>
                    </a:path>
                  </a:pathLst>
                </a:custGeom>
                <a:solidFill>
                  <a:srgbClr val="949494"/>
                </a:solidFill>
                <a:ln w="8000" cap="flat">
                  <a:noFill/>
                  <a:bevel/>
                </a:ln>
              </p:spPr>
            </p:sp>
            <p:sp>
              <p:nvSpPr>
                <p:cNvPr id="1372" name="Freeform 1371"/>
                <p:cNvSpPr/>
                <p:nvPr/>
              </p:nvSpPr>
              <p:spPr>
                <a:xfrm flipH="1">
                  <a:off x="1535067" y="1447540"/>
                  <a:ext cx="152469" cy="3498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469" h="349886">
                      <a:moveTo>
                        <a:pt x="-240" y="63997"/>
                      </a:moveTo>
                      <a:cubicBezTo>
                        <a:pt x="-2148" y="217969"/>
                        <a:pt x="10634" y="247789"/>
                        <a:pt x="66531" y="307227"/>
                      </a:cubicBezTo>
                      <a:cubicBezTo>
                        <a:pt x="108501" y="351857"/>
                        <a:pt x="152469" y="349886"/>
                        <a:pt x="152469" y="349886"/>
                      </a:cubicBezTo>
                      <a:cubicBezTo>
                        <a:pt x="152469" y="349886"/>
                        <a:pt x="112314" y="335120"/>
                        <a:pt x="77976" y="309458"/>
                      </a:cubicBezTo>
                      <a:cubicBezTo>
                        <a:pt x="50644" y="289030"/>
                        <a:pt x="-25040" y="206812"/>
                        <a:pt x="16929" y="26061"/>
                      </a:cubicBezTo>
                      <a:cubicBezTo>
                        <a:pt x="32227" y="-39821"/>
                        <a:pt x="0" y="34650"/>
                        <a:pt x="-240" y="63997"/>
                      </a:cubicBezTo>
                      <a:close/>
                    </a:path>
                  </a:pathLst>
                </a:custGeom>
                <a:solidFill>
                  <a:srgbClr val="949494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1898" name="Text 1898"/>
              <p:cNvSpPr txBox="1"/>
              <p:nvPr/>
            </p:nvSpPr>
            <p:spPr>
              <a:xfrm>
                <a:off x="1738000" y="2212385"/>
                <a:ext cx="872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鼠 Mouse</a:t>
                </a:r>
              </a:p>
            </p:txBody>
          </p:sp>
        </p:grpSp>
        <p:grpSp>
          <p:nvGrpSpPr>
            <p:cNvPr id="1373" name="Group 1372"/>
            <p:cNvGrpSpPr/>
            <p:nvPr/>
          </p:nvGrpSpPr>
          <p:grpSpPr>
            <a:xfrm>
              <a:off x="5868000" y="818700"/>
              <a:ext cx="2016000" cy="1421784"/>
              <a:chOff x="5868000" y="818700"/>
              <a:chExt cx="2016000" cy="1421784"/>
            </a:xfrm>
          </p:grpSpPr>
          <p:sp>
            <p:nvSpPr>
              <p:cNvPr id="1374" name="Freeform 1373"/>
              <p:cNvSpPr/>
              <p:nvPr/>
            </p:nvSpPr>
            <p:spPr>
              <a:xfrm>
                <a:off x="7639765" y="896365"/>
                <a:ext cx="97495" cy="98818"/>
              </a:xfrm>
              <a:custGeom>
                <a:avLst/>
                <a:gdLst/>
                <a:ahLst/>
                <a:cxnLst/>
                <a:rect l="0" t="0" r="0" b="0"/>
                <a:pathLst>
                  <a:path w="97495" h="98818">
                    <a:moveTo>
                      <a:pt x="0" y="67553"/>
                    </a:moveTo>
                    <a:cubicBezTo>
                      <a:pt x="69095" y="88704"/>
                      <a:pt x="97297" y="-132"/>
                      <a:pt x="97297" y="-132"/>
                    </a:cubicBezTo>
                    <a:cubicBezTo>
                      <a:pt x="97297" y="-132"/>
                      <a:pt x="98707" y="78834"/>
                      <a:pt x="15511" y="98575"/>
                    </a:cubicBezTo>
                    <a:lnTo>
                      <a:pt x="0" y="67553"/>
                    </a:lnTo>
                    <a:close/>
                  </a:path>
                </a:pathLst>
              </a:custGeom>
              <a:solidFill>
                <a:srgbClr val="65462A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75" name="Freeform 1374"/>
              <p:cNvSpPr/>
              <p:nvPr/>
            </p:nvSpPr>
            <p:spPr>
              <a:xfrm>
                <a:off x="7467583" y="818700"/>
                <a:ext cx="89233" cy="165246"/>
              </a:xfrm>
              <a:custGeom>
                <a:avLst/>
                <a:gdLst/>
                <a:ahLst/>
                <a:cxnLst/>
                <a:rect l="0" t="0" r="0" b="0"/>
                <a:pathLst>
                  <a:path w="89233" h="165246">
                    <a:moveTo>
                      <a:pt x="88990" y="138168"/>
                    </a:moveTo>
                    <a:cubicBezTo>
                      <a:pt x="-11127" y="142398"/>
                      <a:pt x="21306" y="0"/>
                      <a:pt x="21306" y="0"/>
                    </a:cubicBezTo>
                    <a:cubicBezTo>
                      <a:pt x="21306" y="0"/>
                      <a:pt x="-50609" y="117017"/>
                      <a:pt x="67839" y="164960"/>
                    </a:cubicBezTo>
                    <a:lnTo>
                      <a:pt x="88990" y="138168"/>
                    </a:lnTo>
                    <a:close/>
                  </a:path>
                </a:pathLst>
              </a:custGeom>
              <a:solidFill>
                <a:srgbClr val="65462A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76" name="Freeform 1375"/>
              <p:cNvSpPr/>
              <p:nvPr/>
            </p:nvSpPr>
            <p:spPr>
              <a:xfrm>
                <a:off x="7717436" y="1034512"/>
                <a:ext cx="124265" cy="89894"/>
              </a:xfrm>
              <a:custGeom>
                <a:avLst/>
                <a:gdLst/>
                <a:ahLst/>
                <a:cxnLst/>
                <a:rect l="0" t="0" r="0" b="0"/>
                <a:pathLst>
                  <a:path w="124265" h="89894">
                    <a:moveTo>
                      <a:pt x="0" y="11193"/>
                    </a:moveTo>
                    <a:cubicBezTo>
                      <a:pt x="35142" y="-26880"/>
                      <a:pt x="98597" y="43625"/>
                      <a:pt x="123978" y="40805"/>
                    </a:cubicBezTo>
                    <a:cubicBezTo>
                      <a:pt x="91546" y="54906"/>
                      <a:pt x="63344" y="109900"/>
                      <a:pt x="28092" y="83108"/>
                    </a:cubicBezTo>
                    <a:lnTo>
                      <a:pt x="0" y="11193"/>
                    </a:lnTo>
                    <a:close/>
                  </a:path>
                </a:pathLst>
              </a:custGeom>
              <a:solidFill>
                <a:srgbClr val="8C603A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77" name="Freeform 1376"/>
              <p:cNvSpPr/>
              <p:nvPr/>
            </p:nvSpPr>
            <p:spPr>
              <a:xfrm>
                <a:off x="7727348" y="1060290"/>
                <a:ext cx="64776" cy="50566"/>
              </a:xfrm>
              <a:custGeom>
                <a:avLst/>
                <a:gdLst/>
                <a:ahLst/>
                <a:cxnLst/>
                <a:rect l="0" t="0" r="0" b="0"/>
                <a:pathLst>
                  <a:path w="64776" h="50566">
                    <a:moveTo>
                      <a:pt x="-154" y="925"/>
                    </a:moveTo>
                    <a:cubicBezTo>
                      <a:pt x="32278" y="-4715"/>
                      <a:pt x="64710" y="16437"/>
                      <a:pt x="64710" y="16437"/>
                    </a:cubicBezTo>
                    <a:lnTo>
                      <a:pt x="15357" y="50279"/>
                    </a:lnTo>
                    <a:lnTo>
                      <a:pt x="-154" y="925"/>
                    </a:lnTo>
                    <a:close/>
                  </a:path>
                </a:pathLst>
              </a:custGeom>
              <a:solidFill>
                <a:srgbClr val="76512F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78" name="Freeform 1377"/>
              <p:cNvSpPr/>
              <p:nvPr/>
            </p:nvSpPr>
            <p:spPr>
              <a:xfrm>
                <a:off x="5869320" y="941312"/>
                <a:ext cx="2013360" cy="1299168"/>
              </a:xfrm>
              <a:custGeom>
                <a:avLst/>
                <a:gdLst/>
                <a:ahLst/>
                <a:cxnLst/>
                <a:rect l="0" t="0" r="0" b="0"/>
                <a:pathLst>
                  <a:path w="2013360" h="1299168">
                    <a:moveTo>
                      <a:pt x="340737" y="83284"/>
                    </a:moveTo>
                    <a:cubicBezTo>
                      <a:pt x="340737" y="83284"/>
                      <a:pt x="88465" y="71092"/>
                      <a:pt x="35583" y="254920"/>
                    </a:cubicBezTo>
                    <a:cubicBezTo>
                      <a:pt x="0" y="383593"/>
                      <a:pt x="67310" y="524603"/>
                      <a:pt x="42633" y="633885"/>
                    </a:cubicBezTo>
                    <a:cubicBezTo>
                      <a:pt x="17957" y="743168"/>
                      <a:pt x="-17296" y="817200"/>
                      <a:pt x="9143" y="887704"/>
                    </a:cubicBezTo>
                    <a:cubicBezTo>
                      <a:pt x="35583" y="958208"/>
                      <a:pt x="9143" y="1037752"/>
                      <a:pt x="9143" y="1037752"/>
                    </a:cubicBezTo>
                    <a:cubicBezTo>
                      <a:pt x="9143" y="1037752"/>
                      <a:pt x="51446" y="993464"/>
                      <a:pt x="30295" y="926480"/>
                    </a:cubicBezTo>
                    <a:cubicBezTo>
                      <a:pt x="58497" y="982888"/>
                      <a:pt x="62022" y="1019904"/>
                      <a:pt x="62022" y="1019904"/>
                    </a:cubicBezTo>
                    <a:cubicBezTo>
                      <a:pt x="62022" y="1019904"/>
                      <a:pt x="102563" y="892992"/>
                      <a:pt x="90224" y="806624"/>
                    </a:cubicBezTo>
                    <a:cubicBezTo>
                      <a:pt x="77886" y="720255"/>
                      <a:pt x="67310" y="540467"/>
                      <a:pt x="62022" y="469961"/>
                    </a:cubicBezTo>
                    <a:cubicBezTo>
                      <a:pt x="56734" y="399457"/>
                      <a:pt x="65547" y="362441"/>
                      <a:pt x="83174" y="418846"/>
                    </a:cubicBezTo>
                    <a:cubicBezTo>
                      <a:pt x="100800" y="475249"/>
                      <a:pt x="99038" y="521077"/>
                      <a:pt x="143103" y="607447"/>
                    </a:cubicBezTo>
                    <a:cubicBezTo>
                      <a:pt x="187169" y="693815"/>
                      <a:pt x="102562" y="796047"/>
                      <a:pt x="107850" y="824248"/>
                    </a:cubicBezTo>
                    <a:cubicBezTo>
                      <a:pt x="113138" y="852448"/>
                      <a:pt x="155441" y="1240232"/>
                      <a:pt x="167779" y="1261384"/>
                    </a:cubicBezTo>
                    <a:cubicBezTo>
                      <a:pt x="180118" y="1282536"/>
                      <a:pt x="314078" y="1319552"/>
                      <a:pt x="327298" y="1285176"/>
                    </a:cubicBezTo>
                    <a:lnTo>
                      <a:pt x="305265" y="1259616"/>
                    </a:lnTo>
                    <a:cubicBezTo>
                      <a:pt x="305265" y="1259616"/>
                      <a:pt x="347568" y="1270192"/>
                      <a:pt x="368829" y="1259616"/>
                    </a:cubicBezTo>
                    <a:cubicBezTo>
                      <a:pt x="374943" y="1253504"/>
                      <a:pt x="307027" y="1190872"/>
                      <a:pt x="254148" y="1180304"/>
                    </a:cubicBezTo>
                    <a:cubicBezTo>
                      <a:pt x="201270" y="1169728"/>
                      <a:pt x="197745" y="887704"/>
                      <a:pt x="197745" y="887704"/>
                    </a:cubicBezTo>
                    <a:cubicBezTo>
                      <a:pt x="197745" y="887704"/>
                      <a:pt x="243572" y="859504"/>
                      <a:pt x="266486" y="790759"/>
                    </a:cubicBezTo>
                    <a:cubicBezTo>
                      <a:pt x="289400" y="722017"/>
                      <a:pt x="321129" y="691226"/>
                      <a:pt x="321129" y="691226"/>
                    </a:cubicBezTo>
                    <a:cubicBezTo>
                      <a:pt x="321129" y="691226"/>
                      <a:pt x="319256" y="864792"/>
                      <a:pt x="344042" y="917672"/>
                    </a:cubicBezTo>
                    <a:cubicBezTo>
                      <a:pt x="368829" y="970544"/>
                      <a:pt x="522067" y="1199688"/>
                      <a:pt x="522067" y="1199688"/>
                    </a:cubicBezTo>
                    <a:cubicBezTo>
                      <a:pt x="522067" y="1199688"/>
                      <a:pt x="530880" y="1233176"/>
                      <a:pt x="550269" y="1243760"/>
                    </a:cubicBezTo>
                    <a:cubicBezTo>
                      <a:pt x="569658" y="1254328"/>
                      <a:pt x="659551" y="1254328"/>
                      <a:pt x="659551" y="1254328"/>
                    </a:cubicBezTo>
                    <a:lnTo>
                      <a:pt x="645450" y="1231416"/>
                    </a:lnTo>
                    <a:cubicBezTo>
                      <a:pt x="645450" y="1231416"/>
                      <a:pt x="712430" y="1241992"/>
                      <a:pt x="717828" y="1236704"/>
                    </a:cubicBezTo>
                    <a:cubicBezTo>
                      <a:pt x="717828" y="1213792"/>
                      <a:pt x="626062" y="1153864"/>
                      <a:pt x="596042" y="1164440"/>
                    </a:cubicBezTo>
                    <a:cubicBezTo>
                      <a:pt x="596042" y="1164440"/>
                      <a:pt x="504441" y="1055152"/>
                      <a:pt x="486814" y="988176"/>
                    </a:cubicBezTo>
                    <a:cubicBezTo>
                      <a:pt x="469189" y="921192"/>
                      <a:pt x="490339" y="824248"/>
                      <a:pt x="476239" y="778422"/>
                    </a:cubicBezTo>
                    <a:cubicBezTo>
                      <a:pt x="457320" y="716935"/>
                      <a:pt x="486814" y="674426"/>
                      <a:pt x="486814" y="674426"/>
                    </a:cubicBezTo>
                    <a:cubicBezTo>
                      <a:pt x="534406" y="730830"/>
                      <a:pt x="710669" y="767846"/>
                      <a:pt x="855200" y="748456"/>
                    </a:cubicBezTo>
                    <a:cubicBezTo>
                      <a:pt x="999736" y="729067"/>
                      <a:pt x="1091392" y="736118"/>
                      <a:pt x="1091392" y="736118"/>
                    </a:cubicBezTo>
                    <a:cubicBezTo>
                      <a:pt x="1091392" y="736118"/>
                      <a:pt x="1045568" y="848928"/>
                      <a:pt x="1068480" y="972312"/>
                    </a:cubicBezTo>
                    <a:cubicBezTo>
                      <a:pt x="1091392" y="1095696"/>
                      <a:pt x="1020528" y="1223328"/>
                      <a:pt x="1040280" y="1234944"/>
                    </a:cubicBezTo>
                    <a:cubicBezTo>
                      <a:pt x="1100208" y="1270192"/>
                      <a:pt x="1192088" y="1234944"/>
                      <a:pt x="1192088" y="1234944"/>
                    </a:cubicBezTo>
                    <a:lnTo>
                      <a:pt x="1178752" y="1221616"/>
                    </a:lnTo>
                    <a:lnTo>
                      <a:pt x="1200680" y="1199688"/>
                    </a:lnTo>
                    <a:cubicBezTo>
                      <a:pt x="1200680" y="1199688"/>
                      <a:pt x="1174016" y="1160912"/>
                      <a:pt x="1146032" y="1160912"/>
                    </a:cubicBezTo>
                    <a:cubicBezTo>
                      <a:pt x="1118056" y="1160912"/>
                      <a:pt x="1121360" y="991696"/>
                      <a:pt x="1130168" y="982888"/>
                    </a:cubicBezTo>
                    <a:cubicBezTo>
                      <a:pt x="1138984" y="974072"/>
                      <a:pt x="1165424" y="938824"/>
                      <a:pt x="1165424" y="938824"/>
                    </a:cubicBezTo>
                    <a:cubicBezTo>
                      <a:pt x="1165424" y="938824"/>
                      <a:pt x="1164104" y="975832"/>
                      <a:pt x="1192088" y="1011088"/>
                    </a:cubicBezTo>
                    <a:cubicBezTo>
                      <a:pt x="1220064" y="1046344"/>
                      <a:pt x="1210480" y="1231200"/>
                      <a:pt x="1210480" y="1253344"/>
                    </a:cubicBezTo>
                    <a:cubicBezTo>
                      <a:pt x="1210480" y="1275480"/>
                      <a:pt x="1350496" y="1264904"/>
                      <a:pt x="1350496" y="1264904"/>
                    </a:cubicBezTo>
                    <a:lnTo>
                      <a:pt x="1338936" y="1253344"/>
                    </a:lnTo>
                    <a:cubicBezTo>
                      <a:pt x="1338936" y="1253344"/>
                      <a:pt x="1391040" y="1252568"/>
                      <a:pt x="1399960" y="1243760"/>
                    </a:cubicBezTo>
                    <a:cubicBezTo>
                      <a:pt x="1408664" y="1234944"/>
                      <a:pt x="1338160" y="1176776"/>
                      <a:pt x="1279992" y="1183824"/>
                    </a:cubicBezTo>
                    <a:cubicBezTo>
                      <a:pt x="1279992" y="1183824"/>
                      <a:pt x="1290568" y="1030480"/>
                      <a:pt x="1285280" y="967024"/>
                    </a:cubicBezTo>
                    <a:cubicBezTo>
                      <a:pt x="1279992" y="903568"/>
                      <a:pt x="1262368" y="767846"/>
                      <a:pt x="1262368" y="767846"/>
                    </a:cubicBezTo>
                    <a:cubicBezTo>
                      <a:pt x="1262368" y="767846"/>
                      <a:pt x="1301144" y="815440"/>
                      <a:pt x="1371648" y="757270"/>
                    </a:cubicBezTo>
                    <a:cubicBezTo>
                      <a:pt x="1442160" y="699103"/>
                      <a:pt x="1445680" y="688526"/>
                      <a:pt x="1525000" y="688526"/>
                    </a:cubicBezTo>
                    <a:cubicBezTo>
                      <a:pt x="1604320" y="688526"/>
                      <a:pt x="1604320" y="535178"/>
                      <a:pt x="1646624" y="501688"/>
                    </a:cubicBezTo>
                    <a:cubicBezTo>
                      <a:pt x="1688928" y="468198"/>
                      <a:pt x="1736512" y="477012"/>
                      <a:pt x="1752376" y="468198"/>
                    </a:cubicBezTo>
                    <a:cubicBezTo>
                      <a:pt x="1768240" y="459386"/>
                      <a:pt x="1828176" y="468198"/>
                      <a:pt x="1844144" y="438234"/>
                    </a:cubicBezTo>
                    <a:cubicBezTo>
                      <a:pt x="1844144" y="438234"/>
                      <a:pt x="1907136" y="472430"/>
                      <a:pt x="1959312" y="449867"/>
                    </a:cubicBezTo>
                    <a:cubicBezTo>
                      <a:pt x="2013360" y="427306"/>
                      <a:pt x="2026984" y="390643"/>
                      <a:pt x="2000200" y="348339"/>
                    </a:cubicBezTo>
                    <a:cubicBezTo>
                      <a:pt x="1973408" y="306036"/>
                      <a:pt x="1942392" y="324367"/>
                      <a:pt x="1909256" y="257387"/>
                    </a:cubicBezTo>
                    <a:cubicBezTo>
                      <a:pt x="1876112" y="190409"/>
                      <a:pt x="1863424" y="84650"/>
                      <a:pt x="1801376" y="39527"/>
                    </a:cubicBezTo>
                    <a:cubicBezTo>
                      <a:pt x="1739336" y="-5596"/>
                      <a:pt x="1728056" y="-21108"/>
                      <a:pt x="1657552" y="39527"/>
                    </a:cubicBezTo>
                    <a:cubicBezTo>
                      <a:pt x="1587048" y="100162"/>
                      <a:pt x="1517952" y="135414"/>
                      <a:pt x="1474240" y="112852"/>
                    </a:cubicBezTo>
                    <a:cubicBezTo>
                      <a:pt x="1430528" y="90290"/>
                      <a:pt x="1415008" y="36707"/>
                      <a:pt x="1271184" y="74780"/>
                    </a:cubicBezTo>
                    <a:cubicBezTo>
                      <a:pt x="1228880" y="83240"/>
                      <a:pt x="1216192" y="43757"/>
                      <a:pt x="1027232" y="105802"/>
                    </a:cubicBezTo>
                    <a:cubicBezTo>
                      <a:pt x="953912" y="105802"/>
                      <a:pt x="756497" y="97342"/>
                      <a:pt x="632407" y="69139"/>
                    </a:cubicBezTo>
                    <a:cubicBezTo>
                      <a:pt x="508318" y="40937"/>
                      <a:pt x="340737" y="83284"/>
                      <a:pt x="340737" y="83284"/>
                    </a:cubicBezTo>
                    <a:close/>
                  </a:path>
                </a:pathLst>
              </a:custGeom>
              <a:solidFill>
                <a:srgbClr val="AD7748"/>
              </a:solidFill>
              <a:ln w="8000" cap="flat">
                <a:solidFill>
                  <a:srgbClr val="AD7748"/>
                </a:solidFill>
                <a:bevel/>
              </a:ln>
            </p:spPr>
          </p:sp>
          <p:sp>
            <p:nvSpPr>
              <p:cNvPr id="1379" name="Freeform 1378"/>
              <p:cNvSpPr/>
              <p:nvPr/>
            </p:nvSpPr>
            <p:spPr>
              <a:xfrm>
                <a:off x="7727348" y="1345506"/>
                <a:ext cx="147399" cy="45674"/>
              </a:xfrm>
              <a:custGeom>
                <a:avLst/>
                <a:gdLst/>
                <a:ahLst/>
                <a:cxnLst/>
                <a:rect l="0" t="0" r="0" b="0"/>
                <a:pathLst>
                  <a:path w="147399" h="45674">
                    <a:moveTo>
                      <a:pt x="-154" y="40429"/>
                    </a:moveTo>
                    <a:cubicBezTo>
                      <a:pt x="52020" y="50567"/>
                      <a:pt x="129575" y="-123"/>
                      <a:pt x="129575" y="-123"/>
                    </a:cubicBezTo>
                    <a:lnTo>
                      <a:pt x="147202" y="13958"/>
                    </a:lnTo>
                    <a:lnTo>
                      <a:pt x="140856" y="22406"/>
                    </a:lnTo>
                    <a:lnTo>
                      <a:pt x="129575" y="13958"/>
                    </a:lnTo>
                    <a:cubicBezTo>
                      <a:pt x="129575" y="13958"/>
                      <a:pt x="35098" y="61832"/>
                      <a:pt x="-154" y="40429"/>
                    </a:cubicBezTo>
                    <a:close/>
                  </a:path>
                </a:pathLst>
              </a:custGeom>
              <a:solidFill>
                <a:srgbClr val="8C603A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80" name="Freeform 1379"/>
              <p:cNvSpPr/>
              <p:nvPr/>
            </p:nvSpPr>
            <p:spPr>
              <a:xfrm>
                <a:off x="7680750" y="1267178"/>
                <a:ext cx="203253" cy="115673"/>
              </a:xfrm>
              <a:custGeom>
                <a:avLst/>
                <a:gdLst/>
                <a:ahLst/>
                <a:cxnLst/>
                <a:rect l="0" t="0" r="0" b="0"/>
                <a:pathLst>
                  <a:path w="203253" h="115673">
                    <a:moveTo>
                      <a:pt x="187456" y="22474"/>
                    </a:moveTo>
                    <a:cubicBezTo>
                      <a:pt x="171945" y="1322"/>
                      <a:pt x="160664" y="14013"/>
                      <a:pt x="160664" y="14013"/>
                    </a:cubicBezTo>
                    <a:cubicBezTo>
                      <a:pt x="160664" y="14013"/>
                      <a:pt x="142333" y="-8549"/>
                      <a:pt x="116950" y="2732"/>
                    </a:cubicBezTo>
                    <a:cubicBezTo>
                      <a:pt x="104259" y="6962"/>
                      <a:pt x="64776" y="95798"/>
                      <a:pt x="32344" y="80288"/>
                    </a:cubicBezTo>
                    <a:cubicBezTo>
                      <a:pt x="0" y="64777"/>
                      <a:pt x="0" y="61956"/>
                      <a:pt x="0" y="61956"/>
                    </a:cubicBezTo>
                    <a:cubicBezTo>
                      <a:pt x="0" y="61956"/>
                      <a:pt x="16833" y="131757"/>
                      <a:pt x="90158" y="112368"/>
                    </a:cubicBezTo>
                    <a:cubicBezTo>
                      <a:pt x="163484" y="92978"/>
                      <a:pt x="178995" y="71827"/>
                      <a:pt x="178995" y="71827"/>
                    </a:cubicBezTo>
                    <a:lnTo>
                      <a:pt x="193802" y="85223"/>
                    </a:lnTo>
                    <a:cubicBezTo>
                      <a:pt x="193802" y="85223"/>
                      <a:pt x="218479" y="63367"/>
                      <a:pt x="187456" y="22474"/>
                    </a:cubicBezTo>
                    <a:close/>
                  </a:path>
                </a:pathLst>
              </a:custGeom>
              <a:solidFill>
                <a:srgbClr val="825A36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81" name="Freeform 1380"/>
              <p:cNvSpPr/>
              <p:nvPr/>
            </p:nvSpPr>
            <p:spPr>
              <a:xfrm>
                <a:off x="7796090" y="1298575"/>
                <a:ext cx="38668" cy="27761"/>
              </a:xfrm>
              <a:custGeom>
                <a:avLst/>
                <a:gdLst/>
                <a:ahLst/>
                <a:cxnLst/>
                <a:rect l="0" t="0" r="0" b="0"/>
                <a:pathLst>
                  <a:path w="38668" h="27761">
                    <a:moveTo>
                      <a:pt x="24170" y="947"/>
                    </a:moveTo>
                    <a:cubicBezTo>
                      <a:pt x="-1212" y="-6103"/>
                      <a:pt x="-11082" y="24919"/>
                      <a:pt x="15709" y="27761"/>
                    </a:cubicBezTo>
                    <a:cubicBezTo>
                      <a:pt x="42501" y="30560"/>
                      <a:pt x="46732" y="5178"/>
                      <a:pt x="24170" y="947"/>
                    </a:cubicBezTo>
                    <a:close/>
                  </a:path>
                </a:pathLst>
              </a:custGeom>
              <a:solidFill>
                <a:srgbClr val="65462A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82" name="Freeform 1381"/>
              <p:cNvSpPr/>
              <p:nvPr/>
            </p:nvSpPr>
            <p:spPr>
              <a:xfrm>
                <a:off x="7556812" y="947591"/>
                <a:ext cx="115672" cy="64116"/>
              </a:xfrm>
              <a:custGeom>
                <a:avLst/>
                <a:gdLst/>
                <a:ahLst/>
                <a:cxnLst/>
                <a:rect l="0" t="0" r="0" b="0"/>
                <a:pathLst>
                  <a:path w="115672" h="64116">
                    <a:moveTo>
                      <a:pt x="54752" y="815"/>
                    </a:moveTo>
                    <a:cubicBezTo>
                      <a:pt x="18089" y="815"/>
                      <a:pt x="22319" y="27607"/>
                      <a:pt x="-242" y="27607"/>
                    </a:cubicBezTo>
                    <a:cubicBezTo>
                      <a:pt x="16679" y="38888"/>
                      <a:pt x="36420" y="27607"/>
                      <a:pt x="30780" y="27607"/>
                    </a:cubicBezTo>
                    <a:cubicBezTo>
                      <a:pt x="30780" y="27607"/>
                      <a:pt x="26550" y="43118"/>
                      <a:pt x="11039" y="43118"/>
                    </a:cubicBezTo>
                    <a:cubicBezTo>
                      <a:pt x="27959" y="52989"/>
                      <a:pt x="40650" y="37478"/>
                      <a:pt x="40650" y="37478"/>
                    </a:cubicBezTo>
                    <a:cubicBezTo>
                      <a:pt x="40650" y="37478"/>
                      <a:pt x="43471" y="59334"/>
                      <a:pt x="27255" y="59334"/>
                    </a:cubicBezTo>
                    <a:cubicBezTo>
                      <a:pt x="57572" y="69910"/>
                      <a:pt x="99170" y="63565"/>
                      <a:pt x="115386" y="38888"/>
                    </a:cubicBezTo>
                    <a:cubicBezTo>
                      <a:pt x="115386" y="38888"/>
                      <a:pt x="75903" y="-7646"/>
                      <a:pt x="54752" y="815"/>
                    </a:cubicBezTo>
                    <a:close/>
                  </a:path>
                </a:pathLst>
              </a:custGeom>
              <a:solidFill>
                <a:srgbClr val="8C603A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83" name="Freeform 1382"/>
              <p:cNvSpPr/>
              <p:nvPr/>
            </p:nvSpPr>
            <p:spPr>
              <a:xfrm>
                <a:off x="7458991" y="1005098"/>
                <a:ext cx="86258" cy="130875"/>
              </a:xfrm>
              <a:custGeom>
                <a:avLst/>
                <a:gdLst/>
                <a:ahLst/>
                <a:cxnLst/>
                <a:rect l="0" t="0" r="0" b="0"/>
                <a:pathLst>
                  <a:path w="86258" h="130875">
                    <a:moveTo>
                      <a:pt x="75021" y="-286"/>
                    </a:moveTo>
                    <a:cubicBezTo>
                      <a:pt x="101814" y="42017"/>
                      <a:pt x="76432" y="84320"/>
                      <a:pt x="56690" y="108291"/>
                    </a:cubicBezTo>
                    <a:cubicBezTo>
                      <a:pt x="39064" y="125918"/>
                      <a:pt x="38359" y="130875"/>
                      <a:pt x="38359" y="130875"/>
                    </a:cubicBezTo>
                    <a:cubicBezTo>
                      <a:pt x="38359" y="130875"/>
                      <a:pt x="-16635" y="98421"/>
                      <a:pt x="4517" y="71629"/>
                    </a:cubicBezTo>
                    <a:cubicBezTo>
                      <a:pt x="25668" y="44837"/>
                      <a:pt x="38359" y="9584"/>
                      <a:pt x="75021" y="-286"/>
                    </a:cubicBezTo>
                    <a:close/>
                  </a:path>
                </a:pathLst>
              </a:custGeom>
              <a:solidFill>
                <a:srgbClr val="825A36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84" name="Freeform 1383"/>
              <p:cNvSpPr/>
              <p:nvPr/>
            </p:nvSpPr>
            <p:spPr>
              <a:xfrm>
                <a:off x="7497656" y="1020631"/>
                <a:ext cx="31727" cy="92869"/>
              </a:xfrm>
              <a:custGeom>
                <a:avLst/>
                <a:gdLst/>
                <a:ahLst/>
                <a:cxnLst/>
                <a:rect l="0" t="0" r="0" b="0"/>
                <a:pathLst>
                  <a:path w="31727" h="92869">
                    <a:moveTo>
                      <a:pt x="30714" y="-308"/>
                    </a:moveTo>
                    <a:cubicBezTo>
                      <a:pt x="30714" y="61736"/>
                      <a:pt x="-309" y="92758"/>
                      <a:pt x="-309" y="92758"/>
                    </a:cubicBezTo>
                    <a:cubicBezTo>
                      <a:pt x="-309" y="92758"/>
                      <a:pt x="39175" y="73017"/>
                      <a:pt x="30714" y="-308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85" name="Freeform 1384"/>
              <p:cNvSpPr/>
              <p:nvPr/>
            </p:nvSpPr>
            <p:spPr>
              <a:xfrm>
                <a:off x="7553836" y="1077145"/>
                <a:ext cx="97495" cy="51887"/>
              </a:xfrm>
              <a:custGeom>
                <a:avLst/>
                <a:gdLst/>
                <a:ahLst/>
                <a:cxnLst/>
                <a:rect l="0" t="0" r="0" b="0"/>
                <a:pathLst>
                  <a:path w="97495" h="51887">
                    <a:moveTo>
                      <a:pt x="97209" y="51755"/>
                    </a:moveTo>
                    <a:cubicBezTo>
                      <a:pt x="66187" y="2402"/>
                      <a:pt x="43625" y="5222"/>
                      <a:pt x="0" y="13682"/>
                    </a:cubicBezTo>
                    <a:cubicBezTo>
                      <a:pt x="49265" y="-18750"/>
                      <a:pt x="87338" y="8042"/>
                      <a:pt x="97209" y="51755"/>
                    </a:cubicBezTo>
                    <a:close/>
                  </a:path>
                </a:pathLst>
              </a:custGeom>
              <a:solidFill>
                <a:srgbClr val="825A36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86" name="Freeform 1385"/>
              <p:cNvSpPr/>
              <p:nvPr/>
            </p:nvSpPr>
            <p:spPr>
              <a:xfrm>
                <a:off x="7558136" y="1096313"/>
                <a:ext cx="81631" cy="43295"/>
              </a:xfrm>
              <a:custGeom>
                <a:avLst/>
                <a:gdLst/>
                <a:ahLst/>
                <a:cxnLst/>
                <a:rect l="0" t="0" r="0" b="0"/>
                <a:pathLst>
                  <a:path w="81631" h="43295">
                    <a:moveTo>
                      <a:pt x="81631" y="36817"/>
                    </a:moveTo>
                    <a:cubicBezTo>
                      <a:pt x="42149" y="55148"/>
                      <a:pt x="-7205" y="29767"/>
                      <a:pt x="-154" y="4385"/>
                    </a:cubicBezTo>
                    <a:cubicBezTo>
                      <a:pt x="40816" y="-11127"/>
                      <a:pt x="77401" y="14255"/>
                      <a:pt x="81631" y="368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87" name="Freeform 1386"/>
              <p:cNvSpPr/>
              <p:nvPr/>
            </p:nvSpPr>
            <p:spPr>
              <a:xfrm>
                <a:off x="7577968" y="1100280"/>
                <a:ext cx="39329" cy="28422"/>
              </a:xfrm>
              <a:custGeom>
                <a:avLst/>
                <a:gdLst/>
                <a:ahLst/>
                <a:cxnLst/>
                <a:rect l="0" t="0" r="0" b="0"/>
                <a:pathLst>
                  <a:path w="39329" h="28422">
                    <a:moveTo>
                      <a:pt x="-242" y="419"/>
                    </a:moveTo>
                    <a:cubicBezTo>
                      <a:pt x="-242" y="31441"/>
                      <a:pt x="29370" y="38491"/>
                      <a:pt x="39240" y="11699"/>
                    </a:cubicBezTo>
                    <a:cubicBezTo>
                      <a:pt x="39240" y="11699"/>
                      <a:pt x="35010" y="-3812"/>
                      <a:pt x="-242" y="419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388" name="Freeform 1387"/>
              <p:cNvSpPr/>
              <p:nvPr/>
            </p:nvSpPr>
            <p:spPr>
              <a:xfrm>
                <a:off x="7488731" y="1198106"/>
                <a:ext cx="193338" cy="190364"/>
              </a:xfrm>
              <a:custGeom>
                <a:avLst/>
                <a:gdLst/>
                <a:ahLst/>
                <a:cxnLst/>
                <a:rect l="0" t="0" r="0" b="0"/>
                <a:pathLst>
                  <a:path w="193338" h="190364">
                    <a:moveTo>
                      <a:pt x="136934" y="167693"/>
                    </a:moveTo>
                    <a:cubicBezTo>
                      <a:pt x="114372" y="159231"/>
                      <a:pt x="106617" y="150066"/>
                      <a:pt x="106617" y="150066"/>
                    </a:cubicBezTo>
                    <a:lnTo>
                      <a:pt x="120013" y="184613"/>
                    </a:lnTo>
                    <a:lnTo>
                      <a:pt x="65019" y="155001"/>
                    </a:lnTo>
                    <a:lnTo>
                      <a:pt x="78415" y="178268"/>
                    </a:lnTo>
                    <a:cubicBezTo>
                      <a:pt x="48098" y="170512"/>
                      <a:pt x="41047" y="129619"/>
                      <a:pt x="28356" y="142310"/>
                    </a:cubicBezTo>
                    <a:cubicBezTo>
                      <a:pt x="15665" y="155001"/>
                      <a:pt x="21306" y="190364"/>
                      <a:pt x="21306" y="190364"/>
                    </a:cubicBezTo>
                    <a:cubicBezTo>
                      <a:pt x="21306" y="190364"/>
                      <a:pt x="-9717" y="132439"/>
                      <a:pt x="2974" y="102827"/>
                    </a:cubicBezTo>
                    <a:cubicBezTo>
                      <a:pt x="2974" y="112698"/>
                      <a:pt x="17076" y="123978"/>
                      <a:pt x="17076" y="123978"/>
                    </a:cubicBezTo>
                    <a:cubicBezTo>
                      <a:pt x="17076" y="123978"/>
                      <a:pt x="17108" y="92990"/>
                      <a:pt x="28422" y="81676"/>
                    </a:cubicBezTo>
                    <a:cubicBezTo>
                      <a:pt x="28422" y="107058"/>
                      <a:pt x="57968" y="136670"/>
                      <a:pt x="57968" y="136670"/>
                    </a:cubicBezTo>
                    <a:lnTo>
                      <a:pt x="53738" y="115518"/>
                    </a:lnTo>
                    <a:lnTo>
                      <a:pt x="77710" y="136670"/>
                    </a:lnTo>
                    <a:cubicBezTo>
                      <a:pt x="77710" y="136670"/>
                      <a:pt x="43867" y="88726"/>
                      <a:pt x="57968" y="68985"/>
                    </a:cubicBezTo>
                    <a:cubicBezTo>
                      <a:pt x="63609" y="105647"/>
                      <a:pt x="94630" y="132439"/>
                      <a:pt x="94630" y="132439"/>
                    </a:cubicBezTo>
                    <a:cubicBezTo>
                      <a:pt x="94630" y="132439"/>
                      <a:pt x="39637" y="26682"/>
                      <a:pt x="62198" y="0"/>
                    </a:cubicBezTo>
                    <a:cubicBezTo>
                      <a:pt x="83350" y="121158"/>
                      <a:pt x="122833" y="136670"/>
                      <a:pt x="122833" y="136670"/>
                    </a:cubicBezTo>
                    <a:cubicBezTo>
                      <a:pt x="122833" y="136670"/>
                      <a:pt x="76299" y="56294"/>
                      <a:pt x="90401" y="28092"/>
                    </a:cubicBezTo>
                    <a:cubicBezTo>
                      <a:pt x="90401" y="111288"/>
                      <a:pt x="193338" y="155001"/>
                      <a:pt x="193338" y="155001"/>
                    </a:cubicBezTo>
                    <a:cubicBezTo>
                      <a:pt x="193338" y="155001"/>
                      <a:pt x="193338" y="176152"/>
                      <a:pt x="136934" y="145130"/>
                    </a:cubicBezTo>
                    <a:cubicBezTo>
                      <a:pt x="136934" y="149361"/>
                      <a:pt x="131294" y="155001"/>
                      <a:pt x="136934" y="167693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89" name="Freeform 1388"/>
              <p:cNvSpPr/>
              <p:nvPr/>
            </p:nvSpPr>
            <p:spPr>
              <a:xfrm>
                <a:off x="7411395" y="1064256"/>
                <a:ext cx="31066" cy="233990"/>
              </a:xfrm>
              <a:custGeom>
                <a:avLst/>
                <a:gdLst/>
                <a:ahLst/>
                <a:cxnLst/>
                <a:rect l="0" t="0" r="0" b="0"/>
                <a:pathLst>
                  <a:path w="31066" h="233990">
                    <a:moveTo>
                      <a:pt x="30956" y="0"/>
                    </a:moveTo>
                    <a:cubicBezTo>
                      <a:pt x="-11347" y="68875"/>
                      <a:pt x="16855" y="233990"/>
                      <a:pt x="16855" y="233990"/>
                    </a:cubicBezTo>
                    <a:cubicBezTo>
                      <a:pt x="16855" y="233990"/>
                      <a:pt x="-29678" y="81566"/>
                      <a:pt x="30956" y="0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90" name="Freeform 1389"/>
              <p:cNvSpPr/>
              <p:nvPr/>
            </p:nvSpPr>
            <p:spPr>
              <a:xfrm>
                <a:off x="7239537" y="1027571"/>
                <a:ext cx="124926" cy="281910"/>
              </a:xfrm>
              <a:custGeom>
                <a:avLst/>
                <a:gdLst/>
                <a:ahLst/>
                <a:cxnLst/>
                <a:rect l="0" t="0" r="0" b="0"/>
                <a:pathLst>
                  <a:path w="124926" h="281910">
                    <a:moveTo>
                      <a:pt x="92824" y="66076"/>
                    </a:moveTo>
                    <a:cubicBezTo>
                      <a:pt x="85774" y="135172"/>
                      <a:pt x="66032" y="171834"/>
                      <a:pt x="66032" y="171834"/>
                    </a:cubicBezTo>
                    <a:cubicBezTo>
                      <a:pt x="66032" y="171834"/>
                      <a:pt x="80133" y="82998"/>
                      <a:pt x="66032" y="42105"/>
                    </a:cubicBezTo>
                    <a:cubicBezTo>
                      <a:pt x="43471" y="90048"/>
                      <a:pt x="56866" y="281910"/>
                      <a:pt x="56866" y="281910"/>
                    </a:cubicBezTo>
                    <a:cubicBezTo>
                      <a:pt x="56866" y="281910"/>
                      <a:pt x="25139" y="139402"/>
                      <a:pt x="56866" y="32939"/>
                    </a:cubicBezTo>
                    <a:cubicBezTo>
                      <a:pt x="35009" y="46335"/>
                      <a:pt x="18089" y="147862"/>
                      <a:pt x="18089" y="147862"/>
                    </a:cubicBezTo>
                    <a:cubicBezTo>
                      <a:pt x="18089" y="147862"/>
                      <a:pt x="20909" y="66076"/>
                      <a:pt x="43471" y="19543"/>
                    </a:cubicBezTo>
                    <a:cubicBezTo>
                      <a:pt x="19499" y="28004"/>
                      <a:pt x="-242" y="85818"/>
                      <a:pt x="-242" y="85818"/>
                    </a:cubicBezTo>
                    <a:cubicBezTo>
                      <a:pt x="-242" y="85818"/>
                      <a:pt x="6808" y="20953"/>
                      <a:pt x="43471" y="0"/>
                    </a:cubicBezTo>
                    <a:cubicBezTo>
                      <a:pt x="88594" y="47745"/>
                      <a:pt x="115386" y="40695"/>
                      <a:pt x="115386" y="40695"/>
                    </a:cubicBezTo>
                    <a:cubicBezTo>
                      <a:pt x="115386" y="40695"/>
                      <a:pt x="137947" y="167604"/>
                      <a:pt x="112566" y="218456"/>
                    </a:cubicBezTo>
                    <a:cubicBezTo>
                      <a:pt x="112566" y="222598"/>
                      <a:pt x="116796" y="139402"/>
                      <a:pt x="92824" y="66076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91" name="Freeform 1390"/>
              <p:cNvSpPr/>
              <p:nvPr/>
            </p:nvSpPr>
            <p:spPr>
              <a:xfrm>
                <a:off x="7178729" y="1394749"/>
                <a:ext cx="418734" cy="309011"/>
              </a:xfrm>
              <a:custGeom>
                <a:avLst/>
                <a:gdLst/>
                <a:ahLst/>
                <a:cxnLst/>
                <a:rect l="0" t="0" r="0" b="0"/>
                <a:pathLst>
                  <a:path w="418734" h="309011">
                    <a:moveTo>
                      <a:pt x="418734" y="9254"/>
                    </a:moveTo>
                    <a:cubicBezTo>
                      <a:pt x="367970" y="16172"/>
                      <a:pt x="360919" y="9254"/>
                      <a:pt x="360919" y="9254"/>
                    </a:cubicBezTo>
                    <a:cubicBezTo>
                      <a:pt x="360919" y="9254"/>
                      <a:pt x="338357" y="35914"/>
                      <a:pt x="321437" y="45784"/>
                    </a:cubicBezTo>
                    <a:cubicBezTo>
                      <a:pt x="304515" y="55655"/>
                      <a:pt x="277723" y="182565"/>
                      <a:pt x="236830" y="210766"/>
                    </a:cubicBezTo>
                    <a:cubicBezTo>
                      <a:pt x="195938" y="238969"/>
                      <a:pt x="146584" y="202306"/>
                      <a:pt x="94410" y="244609"/>
                    </a:cubicBezTo>
                    <a:cubicBezTo>
                      <a:pt x="42237" y="286912"/>
                      <a:pt x="46467" y="313706"/>
                      <a:pt x="0" y="308064"/>
                    </a:cubicBezTo>
                    <a:cubicBezTo>
                      <a:pt x="38007" y="301014"/>
                      <a:pt x="70439" y="234738"/>
                      <a:pt x="97230" y="222047"/>
                    </a:cubicBezTo>
                    <a:cubicBezTo>
                      <a:pt x="124022" y="209357"/>
                      <a:pt x="210038" y="227688"/>
                      <a:pt x="232600" y="198076"/>
                    </a:cubicBezTo>
                    <a:cubicBezTo>
                      <a:pt x="255162" y="168463"/>
                      <a:pt x="263622" y="150132"/>
                      <a:pt x="308746" y="45784"/>
                    </a:cubicBezTo>
                    <a:cubicBezTo>
                      <a:pt x="351049" y="10532"/>
                      <a:pt x="338357" y="-3569"/>
                      <a:pt x="370790" y="661"/>
                    </a:cubicBezTo>
                    <a:cubicBezTo>
                      <a:pt x="398262" y="4244"/>
                      <a:pt x="420145" y="6301"/>
                      <a:pt x="418734" y="9254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92" name="Freeform 1391"/>
              <p:cNvSpPr/>
              <p:nvPr/>
            </p:nvSpPr>
            <p:spPr>
              <a:xfrm>
                <a:off x="6913345" y="1316753"/>
                <a:ext cx="122943" cy="501688"/>
              </a:xfrm>
              <a:custGeom>
                <a:avLst/>
                <a:gdLst/>
                <a:ahLst/>
                <a:cxnLst/>
                <a:rect l="0" t="0" r="0" b="0"/>
                <a:pathLst>
                  <a:path w="122943" h="501688">
                    <a:moveTo>
                      <a:pt x="122943" y="501688"/>
                    </a:moveTo>
                    <a:cubicBezTo>
                      <a:pt x="97517" y="374779"/>
                      <a:pt x="-68875" y="32124"/>
                      <a:pt x="31242" y="0"/>
                    </a:cubicBezTo>
                    <a:cubicBezTo>
                      <a:pt x="-43493" y="84298"/>
                      <a:pt x="122943" y="377599"/>
                      <a:pt x="122943" y="501688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93" name="Freeform 1392"/>
              <p:cNvSpPr/>
              <p:nvPr/>
            </p:nvSpPr>
            <p:spPr>
              <a:xfrm>
                <a:off x="6981428" y="2054086"/>
                <a:ext cx="64776" cy="78988"/>
              </a:xfrm>
              <a:custGeom>
                <a:avLst/>
                <a:gdLst/>
                <a:ahLst/>
                <a:cxnLst/>
                <a:rect l="0" t="0" r="0" b="0"/>
                <a:pathLst>
                  <a:path w="64776" h="78988">
                    <a:moveTo>
                      <a:pt x="64688" y="78812"/>
                    </a:moveTo>
                    <a:cubicBezTo>
                      <a:pt x="32256" y="70704"/>
                      <a:pt x="-15687" y="81632"/>
                      <a:pt x="4054" y="-154"/>
                    </a:cubicBezTo>
                    <a:cubicBezTo>
                      <a:pt x="-176" y="85862"/>
                      <a:pt x="44947" y="54840"/>
                      <a:pt x="64688" y="78812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94" name="Freeform 1393"/>
              <p:cNvSpPr/>
              <p:nvPr/>
            </p:nvSpPr>
            <p:spPr>
              <a:xfrm>
                <a:off x="7043893" y="1868018"/>
                <a:ext cx="38998" cy="116994"/>
              </a:xfrm>
              <a:custGeom>
                <a:avLst/>
                <a:gdLst/>
                <a:ahLst/>
                <a:cxnLst/>
                <a:rect l="0" t="0" r="0" b="0"/>
                <a:pathLst>
                  <a:path w="38998" h="116994">
                    <a:moveTo>
                      <a:pt x="38888" y="116818"/>
                    </a:moveTo>
                    <a:cubicBezTo>
                      <a:pt x="31838" y="88616"/>
                      <a:pt x="-10466" y="46313"/>
                      <a:pt x="2225" y="-220"/>
                    </a:cubicBezTo>
                    <a:cubicBezTo>
                      <a:pt x="14916" y="57594"/>
                      <a:pt x="38888" y="66055"/>
                      <a:pt x="38888" y="116818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95" name="Freeform 1394"/>
              <p:cNvSpPr/>
              <p:nvPr/>
            </p:nvSpPr>
            <p:spPr>
              <a:xfrm>
                <a:off x="7132131" y="2095061"/>
                <a:ext cx="73369" cy="54862"/>
              </a:xfrm>
              <a:custGeom>
                <a:avLst/>
                <a:gdLst/>
                <a:ahLst/>
                <a:cxnLst/>
                <a:rect l="0" t="0" r="0" b="0"/>
                <a:pathLst>
                  <a:path w="73369" h="54862">
                    <a:moveTo>
                      <a:pt x="73369" y="54752"/>
                    </a:moveTo>
                    <a:cubicBezTo>
                      <a:pt x="-1410" y="42061"/>
                      <a:pt x="-4230" y="54752"/>
                      <a:pt x="1410" y="-242"/>
                    </a:cubicBezTo>
                    <a:cubicBezTo>
                      <a:pt x="1410" y="58982"/>
                      <a:pt x="11281" y="30780"/>
                      <a:pt x="73369" y="54752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96" name="Freeform 1395"/>
              <p:cNvSpPr/>
              <p:nvPr/>
            </p:nvSpPr>
            <p:spPr>
              <a:xfrm>
                <a:off x="7108994" y="1561977"/>
                <a:ext cx="47260" cy="327189"/>
              </a:xfrm>
              <a:custGeom>
                <a:avLst/>
                <a:gdLst/>
                <a:ahLst/>
                <a:cxnLst/>
                <a:rect l="0" t="0" r="0" b="0"/>
                <a:pathLst>
                  <a:path w="47260" h="327189">
                    <a:moveTo>
                      <a:pt x="47106" y="0"/>
                    </a:moveTo>
                    <a:cubicBezTo>
                      <a:pt x="-36090" y="139424"/>
                      <a:pt x="14674" y="327189"/>
                      <a:pt x="14674" y="327189"/>
                    </a:cubicBezTo>
                    <a:cubicBezTo>
                      <a:pt x="14674" y="327189"/>
                      <a:pt x="-17758" y="146475"/>
                      <a:pt x="47106" y="0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97" name="Freeform 1396"/>
              <p:cNvSpPr/>
              <p:nvPr/>
            </p:nvSpPr>
            <p:spPr>
              <a:xfrm>
                <a:off x="6169078" y="1291304"/>
                <a:ext cx="156653" cy="342722"/>
              </a:xfrm>
              <a:custGeom>
                <a:avLst/>
                <a:gdLst/>
                <a:ahLst/>
                <a:cxnLst/>
                <a:rect l="0" t="0" r="0" b="0"/>
                <a:pathLst>
                  <a:path w="156653" h="342722">
                    <a:moveTo>
                      <a:pt x="156477" y="0"/>
                    </a:moveTo>
                    <a:cubicBezTo>
                      <a:pt x="131095" y="215504"/>
                      <a:pt x="0" y="342722"/>
                      <a:pt x="0" y="342722"/>
                    </a:cubicBezTo>
                    <a:cubicBezTo>
                      <a:pt x="0" y="342722"/>
                      <a:pt x="122634" y="195762"/>
                      <a:pt x="156477" y="0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98" name="Freeform 1397"/>
              <p:cNvSpPr/>
              <p:nvPr/>
            </p:nvSpPr>
            <p:spPr>
              <a:xfrm>
                <a:off x="6303256" y="1557682"/>
                <a:ext cx="596208" cy="119308"/>
              </a:xfrm>
              <a:custGeom>
                <a:avLst/>
                <a:gdLst/>
                <a:ahLst/>
                <a:cxnLst/>
                <a:rect l="0" t="0" r="0" b="0"/>
                <a:pathLst>
                  <a:path w="596208" h="119308">
                    <a:moveTo>
                      <a:pt x="596208" y="100007"/>
                    </a:moveTo>
                    <a:cubicBezTo>
                      <a:pt x="256374" y="133850"/>
                      <a:pt x="170358" y="92957"/>
                      <a:pt x="0" y="0"/>
                    </a:cubicBezTo>
                    <a:cubicBezTo>
                      <a:pt x="192919" y="122569"/>
                      <a:pt x="247914" y="139490"/>
                      <a:pt x="596208" y="100007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399" name="Freeform 1398"/>
              <p:cNvSpPr/>
              <p:nvPr/>
            </p:nvSpPr>
            <p:spPr>
              <a:xfrm>
                <a:off x="5943021" y="1044427"/>
                <a:ext cx="217794" cy="342722"/>
              </a:xfrm>
              <a:custGeom>
                <a:avLst/>
                <a:gdLst/>
                <a:ahLst/>
                <a:cxnLst/>
                <a:rect l="0" t="0" r="0" b="0"/>
                <a:pathLst>
                  <a:path w="217794" h="342722">
                    <a:moveTo>
                      <a:pt x="27189" y="342722"/>
                    </a:moveTo>
                    <a:cubicBezTo>
                      <a:pt x="-26395" y="115893"/>
                      <a:pt x="27189" y="63323"/>
                      <a:pt x="217552" y="0"/>
                    </a:cubicBezTo>
                    <a:cubicBezTo>
                      <a:pt x="48340" y="35120"/>
                      <a:pt x="-51777" y="97165"/>
                      <a:pt x="27189" y="342722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400" name="Freeform 1399"/>
              <p:cNvSpPr/>
              <p:nvPr/>
            </p:nvSpPr>
            <p:spPr>
              <a:xfrm>
                <a:off x="5885516" y="1585776"/>
                <a:ext cx="28422" cy="269352"/>
              </a:xfrm>
              <a:custGeom>
                <a:avLst/>
                <a:gdLst/>
                <a:ahLst/>
                <a:cxnLst/>
                <a:rect l="0" t="0" r="0" b="0"/>
                <a:pathLst>
                  <a:path w="28422" h="269352">
                    <a:moveTo>
                      <a:pt x="21240" y="269352"/>
                    </a:moveTo>
                    <a:cubicBezTo>
                      <a:pt x="5728" y="249589"/>
                      <a:pt x="-4142" y="159342"/>
                      <a:pt x="28290" y="0"/>
                    </a:cubicBezTo>
                    <a:cubicBezTo>
                      <a:pt x="-6962" y="115629"/>
                      <a:pt x="-9783" y="203055"/>
                      <a:pt x="21240" y="269352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401" name="Freeform 1400"/>
              <p:cNvSpPr/>
              <p:nvPr/>
            </p:nvSpPr>
            <p:spPr>
              <a:xfrm>
                <a:off x="7600768" y="1106394"/>
                <a:ext cx="10576" cy="10576"/>
              </a:xfrm>
              <a:custGeom>
                <a:avLst/>
                <a:gdLst/>
                <a:ahLst/>
                <a:cxnLst/>
                <a:rect l="0" t="0" r="0" b="0"/>
                <a:pathLst>
                  <a:path w="10576" h="10576">
                    <a:moveTo>
                      <a:pt x="-47" y="5250"/>
                    </a:moveTo>
                    <a:cubicBezTo>
                      <a:pt x="-47" y="2334"/>
                      <a:pt x="2310" y="0"/>
                      <a:pt x="5217" y="0"/>
                    </a:cubicBezTo>
                    <a:cubicBezTo>
                      <a:pt x="8125" y="0"/>
                      <a:pt x="10482" y="2334"/>
                      <a:pt x="10482" y="5250"/>
                    </a:cubicBezTo>
                    <a:cubicBezTo>
                      <a:pt x="10482" y="8167"/>
                      <a:pt x="8125" y="10531"/>
                      <a:pt x="5217" y="10531"/>
                    </a:cubicBezTo>
                    <a:cubicBezTo>
                      <a:pt x="2310" y="10531"/>
                      <a:pt x="-47" y="8167"/>
                      <a:pt x="-47" y="52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402" name="Freeform 1401"/>
              <p:cNvSpPr/>
              <p:nvPr/>
            </p:nvSpPr>
            <p:spPr>
              <a:xfrm>
                <a:off x="5992265" y="1575199"/>
                <a:ext cx="64776" cy="618682"/>
              </a:xfrm>
              <a:custGeom>
                <a:avLst/>
                <a:gdLst/>
                <a:ahLst/>
                <a:cxnLst/>
                <a:rect l="0" t="0" r="0" b="0"/>
                <a:pathLst>
                  <a:path w="64776" h="618682">
                    <a:moveTo>
                      <a:pt x="64666" y="618682"/>
                    </a:moveTo>
                    <a:cubicBezTo>
                      <a:pt x="38227" y="560516"/>
                      <a:pt x="15313" y="303172"/>
                      <a:pt x="15313" y="211515"/>
                    </a:cubicBezTo>
                    <a:cubicBezTo>
                      <a:pt x="15313" y="119858"/>
                      <a:pt x="61141" y="70505"/>
                      <a:pt x="39989" y="0"/>
                    </a:cubicBezTo>
                    <a:cubicBezTo>
                      <a:pt x="39989" y="137485"/>
                      <a:pt x="-9364" y="148061"/>
                      <a:pt x="1212" y="207990"/>
                    </a:cubicBezTo>
                    <a:cubicBezTo>
                      <a:pt x="11787" y="267920"/>
                      <a:pt x="22363" y="579905"/>
                      <a:pt x="64666" y="618682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403" name="Freeform 1402"/>
              <p:cNvSpPr/>
              <p:nvPr/>
            </p:nvSpPr>
            <p:spPr>
              <a:xfrm>
                <a:off x="6196178" y="1725242"/>
                <a:ext cx="216802" cy="429970"/>
              </a:xfrm>
              <a:custGeom>
                <a:avLst/>
                <a:gdLst/>
                <a:ahLst/>
                <a:cxnLst/>
                <a:rect l="0" t="0" r="0" b="0"/>
                <a:pathLst>
                  <a:path w="216802" h="429970">
                    <a:moveTo>
                      <a:pt x="216802" y="429970"/>
                    </a:moveTo>
                    <a:cubicBezTo>
                      <a:pt x="56404" y="211515"/>
                      <a:pt x="15864" y="79098"/>
                      <a:pt x="0" y="0"/>
                    </a:cubicBezTo>
                    <a:cubicBezTo>
                      <a:pt x="-10576" y="147840"/>
                      <a:pt x="216802" y="429970"/>
                      <a:pt x="216802" y="429970"/>
                    </a:cubicBezTo>
                    <a:close/>
                  </a:path>
                </a:pathLst>
              </a:custGeom>
              <a:solidFill>
                <a:srgbClr val="FFFFFF">
                  <a:alpha val="16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899" name="Text 1899"/>
              <p:cNvSpPr txBox="1"/>
              <p:nvPr/>
            </p:nvSpPr>
            <p:spPr>
              <a:xfrm>
                <a:off x="6429760" y="2191523"/>
                <a:ext cx="800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牛 Ox</a:t>
                </a:r>
              </a:p>
            </p:txBody>
          </p:sp>
        </p:grpSp>
      </p:grpSp>
      <p:sp>
        <p:nvSpPr>
          <p:cNvPr id="142" name="TextBox 2"/>
          <p:cNvSpPr txBox="1"/>
          <p:nvPr/>
        </p:nvSpPr>
        <p:spPr>
          <a:xfrm>
            <a:off x="60962" y="6550970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0" name="Group1900"/>
          <p:cNvGrpSpPr/>
          <p:nvPr/>
        </p:nvGrpSpPr>
        <p:grpSpPr>
          <a:xfrm>
            <a:off x="-188000" y="61000"/>
            <a:ext cx="9520000" cy="6736000"/>
            <a:chOff x="-188000" y="61000"/>
            <a:chExt cx="9520000" cy="6736000"/>
          </a:xfrm>
        </p:grpSpPr>
        <p:grpSp>
          <p:nvGrpSpPr>
            <p:cNvPr id="1555" name="Bamboo"/>
            <p:cNvGrpSpPr/>
            <p:nvPr/>
          </p:nvGrpSpPr>
          <p:grpSpPr>
            <a:xfrm>
              <a:off x="-180000" y="69000"/>
              <a:ext cx="9504000" cy="6720000"/>
              <a:chOff x="-180000" y="69000"/>
              <a:chExt cx="9504000" cy="6720000"/>
            </a:xfrm>
          </p:grpSpPr>
          <p:sp>
            <p:nvSpPr>
              <p:cNvPr id="1556" name="Freeform 1555"/>
              <p:cNvSpPr/>
              <p:nvPr/>
            </p:nvSpPr>
            <p:spPr>
              <a:xfrm>
                <a:off x="-180000" y="69000"/>
                <a:ext cx="9504000" cy="6720000"/>
              </a:xfrm>
              <a:custGeom>
                <a:avLst/>
                <a:gdLst/>
                <a:ahLst/>
                <a:cxnLst/>
                <a:rect l="0" t="0" r="0" b="0"/>
                <a:pathLst>
                  <a:path w="9504000" h="6720000">
                    <a:moveTo>
                      <a:pt x="0" y="0"/>
                    </a:moveTo>
                    <a:lnTo>
                      <a:pt x="9504000" y="0"/>
                    </a:lnTo>
                    <a:lnTo>
                      <a:pt x="9504000" y="6720000"/>
                    </a:lnTo>
                    <a:lnTo>
                      <a:pt x="0" y="672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7F8E2"/>
                  </a:gs>
                </a:gsLst>
                <a:lin ang="16200000" scaled="0"/>
              </a:gradFill>
              <a:ln w="8000" cap="flat">
                <a:noFill/>
                <a:bevel/>
              </a:ln>
            </p:spPr>
          </p:sp>
          <p:grpSp>
            <p:nvGrpSpPr>
              <p:cNvPr id="1557" name="Group 1556"/>
              <p:cNvGrpSpPr/>
              <p:nvPr/>
            </p:nvGrpSpPr>
            <p:grpSpPr>
              <a:xfrm flipH="1">
                <a:off x="7475200" y="389000"/>
                <a:ext cx="1607040" cy="2262904"/>
                <a:chOff x="7475200" y="389000"/>
                <a:chExt cx="1607040" cy="2262904"/>
              </a:xfrm>
            </p:grpSpPr>
            <p:sp>
              <p:nvSpPr>
                <p:cNvPr id="1558" name="Freeform 1557"/>
                <p:cNvSpPr/>
                <p:nvPr/>
              </p:nvSpPr>
              <p:spPr>
                <a:xfrm rot="5400000" flipH="1" flipV="1">
                  <a:off x="7150200" y="719864"/>
                  <a:ext cx="2257040" cy="16070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7040" h="1607040" fill="none">
                      <a:moveTo>
                        <a:pt x="0" y="11731"/>
                      </a:moveTo>
                      <a:lnTo>
                        <a:pt x="1483200" y="11731"/>
                      </a:lnTo>
                      <a:lnTo>
                        <a:pt x="1483200" y="105573"/>
                      </a:lnTo>
                      <a:lnTo>
                        <a:pt x="1682520" y="105573"/>
                      </a:lnTo>
                      <a:lnTo>
                        <a:pt x="1682520" y="0"/>
                      </a:lnTo>
                      <a:lnTo>
                        <a:pt x="1588720" y="0"/>
                      </a:lnTo>
                      <a:lnTo>
                        <a:pt x="1588720" y="228742"/>
                      </a:lnTo>
                      <a:lnTo>
                        <a:pt x="1782184" y="228923"/>
                      </a:lnTo>
                      <a:lnTo>
                        <a:pt x="1782184" y="0"/>
                      </a:lnTo>
                      <a:lnTo>
                        <a:pt x="1958056" y="0"/>
                      </a:lnTo>
                      <a:lnTo>
                        <a:pt x="1958056" y="334313"/>
                      </a:lnTo>
                      <a:lnTo>
                        <a:pt x="2251184" y="334313"/>
                      </a:lnTo>
                      <a:lnTo>
                        <a:pt x="2251176" y="537820"/>
                      </a:lnTo>
                      <a:lnTo>
                        <a:pt x="2057720" y="539774"/>
                      </a:lnTo>
                      <a:lnTo>
                        <a:pt x="2057720" y="791792"/>
                      </a:lnTo>
                      <a:lnTo>
                        <a:pt x="2257040" y="791792"/>
                      </a:lnTo>
                      <a:lnTo>
                        <a:pt x="2257040" y="633434"/>
                      </a:lnTo>
                      <a:lnTo>
                        <a:pt x="2133928" y="633434"/>
                      </a:lnTo>
                      <a:lnTo>
                        <a:pt x="2133928" y="868040"/>
                      </a:lnTo>
                      <a:lnTo>
                        <a:pt x="2257040" y="868040"/>
                      </a:lnTo>
                      <a:lnTo>
                        <a:pt x="2257040" y="1607040"/>
                      </a:lnTo>
                    </a:path>
                  </a:pathLst>
                </a:custGeom>
                <a:solidFill>
                  <a:srgbClr val="FFFFFF"/>
                </a:solidFill>
                <a:ln w="320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1559" name="Freeform 1558"/>
                <p:cNvSpPr/>
                <p:nvPr/>
              </p:nvSpPr>
              <p:spPr>
                <a:xfrm rot="5400000" flipH="1" flipV="1">
                  <a:off x="7504618" y="359583"/>
                  <a:ext cx="398647" cy="4574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8647" h="457479">
                      <a:moveTo>
                        <a:pt x="193461" y="0"/>
                      </a:moveTo>
                      <a:lnTo>
                        <a:pt x="398647" y="0"/>
                      </a:lnTo>
                      <a:lnTo>
                        <a:pt x="398647" y="205279"/>
                      </a:lnTo>
                      <a:lnTo>
                        <a:pt x="0" y="205279"/>
                      </a:lnTo>
                      <a:lnTo>
                        <a:pt x="0" y="105573"/>
                      </a:lnTo>
                      <a:lnTo>
                        <a:pt x="298986" y="105573"/>
                      </a:lnTo>
                      <a:lnTo>
                        <a:pt x="298986" y="457479"/>
                      </a:lnTo>
                      <a:lnTo>
                        <a:pt x="193461" y="457479"/>
                      </a:lnTo>
                      <a:lnTo>
                        <a:pt x="193461" y="0"/>
                      </a:lnTo>
                      <a:close/>
                    </a:path>
                  </a:pathLst>
                </a:custGeom>
                <a:noFill/>
                <a:ln w="32000" cap="flat">
                  <a:solidFill>
                    <a:srgbClr val="CBE3D1"/>
                  </a:solidFill>
                  <a:bevel/>
                </a:ln>
              </p:spPr>
            </p:sp>
          </p:grpSp>
          <p:grpSp>
            <p:nvGrpSpPr>
              <p:cNvPr id="1560" name="Group 1559"/>
              <p:cNvGrpSpPr/>
              <p:nvPr/>
            </p:nvGrpSpPr>
            <p:grpSpPr>
              <a:xfrm flipV="1">
                <a:off x="60960" y="4265216"/>
                <a:ext cx="1609832" cy="2266840"/>
                <a:chOff x="60960" y="4265216"/>
                <a:chExt cx="1609832" cy="2266840"/>
              </a:xfrm>
            </p:grpSpPr>
            <p:sp>
              <p:nvSpPr>
                <p:cNvPr id="1561" name="Freeform 1560"/>
                <p:cNvSpPr/>
                <p:nvPr/>
              </p:nvSpPr>
              <p:spPr>
                <a:xfrm rot="5400000" flipH="1" flipV="1">
                  <a:off x="-264608" y="4596656"/>
                  <a:ext cx="2260968" cy="16098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0968" h="1609832" fill="none">
                      <a:moveTo>
                        <a:pt x="0" y="11752"/>
                      </a:moveTo>
                      <a:lnTo>
                        <a:pt x="1485776" y="11752"/>
                      </a:lnTo>
                      <a:lnTo>
                        <a:pt x="1485776" y="105757"/>
                      </a:lnTo>
                      <a:lnTo>
                        <a:pt x="1685448" y="105757"/>
                      </a:lnTo>
                      <a:lnTo>
                        <a:pt x="1685448" y="0"/>
                      </a:lnTo>
                      <a:lnTo>
                        <a:pt x="1591488" y="0"/>
                      </a:lnTo>
                      <a:lnTo>
                        <a:pt x="1591488" y="229139"/>
                      </a:lnTo>
                      <a:lnTo>
                        <a:pt x="1785288" y="229321"/>
                      </a:lnTo>
                      <a:lnTo>
                        <a:pt x="1785288" y="0"/>
                      </a:lnTo>
                      <a:lnTo>
                        <a:pt x="1961464" y="0"/>
                      </a:lnTo>
                      <a:lnTo>
                        <a:pt x="1961464" y="334894"/>
                      </a:lnTo>
                      <a:lnTo>
                        <a:pt x="2255096" y="334894"/>
                      </a:lnTo>
                      <a:lnTo>
                        <a:pt x="2255096" y="538755"/>
                      </a:lnTo>
                      <a:lnTo>
                        <a:pt x="2061296" y="540713"/>
                      </a:lnTo>
                      <a:lnTo>
                        <a:pt x="2061296" y="793169"/>
                      </a:lnTo>
                      <a:lnTo>
                        <a:pt x="2260968" y="793169"/>
                      </a:lnTo>
                      <a:lnTo>
                        <a:pt x="2260968" y="634536"/>
                      </a:lnTo>
                      <a:lnTo>
                        <a:pt x="2137640" y="634536"/>
                      </a:lnTo>
                      <a:lnTo>
                        <a:pt x="2137640" y="869544"/>
                      </a:lnTo>
                      <a:lnTo>
                        <a:pt x="2260968" y="869544"/>
                      </a:lnTo>
                      <a:lnTo>
                        <a:pt x="2260968" y="1609832"/>
                      </a:lnTo>
                    </a:path>
                  </a:pathLst>
                </a:custGeom>
                <a:solidFill>
                  <a:srgbClr val="FFFFFF"/>
                </a:solidFill>
                <a:ln w="320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1562" name="Freeform 1561"/>
                <p:cNvSpPr/>
                <p:nvPr/>
              </p:nvSpPr>
              <p:spPr>
                <a:xfrm rot="5400000" flipH="1" flipV="1">
                  <a:off x="90429" y="4235749"/>
                  <a:ext cx="399341" cy="4582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9341" h="458275">
                      <a:moveTo>
                        <a:pt x="193798" y="0"/>
                      </a:moveTo>
                      <a:lnTo>
                        <a:pt x="399341" y="0"/>
                      </a:lnTo>
                      <a:lnTo>
                        <a:pt x="399341" y="205636"/>
                      </a:lnTo>
                      <a:lnTo>
                        <a:pt x="0" y="205636"/>
                      </a:lnTo>
                      <a:lnTo>
                        <a:pt x="0" y="105756"/>
                      </a:lnTo>
                      <a:lnTo>
                        <a:pt x="299506" y="105756"/>
                      </a:lnTo>
                      <a:lnTo>
                        <a:pt x="299506" y="458275"/>
                      </a:lnTo>
                      <a:lnTo>
                        <a:pt x="193798" y="458275"/>
                      </a:lnTo>
                      <a:lnTo>
                        <a:pt x="193798" y="0"/>
                      </a:lnTo>
                      <a:close/>
                    </a:path>
                  </a:pathLst>
                </a:custGeom>
                <a:noFill/>
                <a:ln w="32000" cap="flat">
                  <a:solidFill>
                    <a:srgbClr val="CBE3D1"/>
                  </a:solidFill>
                  <a:bevel/>
                </a:ln>
              </p:spPr>
            </p:sp>
          </p:grpSp>
        </p:grpSp>
        <p:grpSp>
          <p:nvGrpSpPr>
            <p:cNvPr id="1563" name="Group 1562"/>
            <p:cNvGrpSpPr/>
            <p:nvPr/>
          </p:nvGrpSpPr>
          <p:grpSpPr>
            <a:xfrm>
              <a:off x="60960" y="389000"/>
              <a:ext cx="1607040" cy="2262904"/>
              <a:chOff x="60960" y="389000"/>
              <a:chExt cx="1607040" cy="2262904"/>
            </a:xfrm>
          </p:grpSpPr>
          <p:sp>
            <p:nvSpPr>
              <p:cNvPr id="1564" name="Freeform 1563"/>
              <p:cNvSpPr/>
              <p:nvPr/>
            </p:nvSpPr>
            <p:spPr>
              <a:xfrm rot="5400000" flipH="1" flipV="1">
                <a:off x="-264040" y="719864"/>
                <a:ext cx="2257040" cy="1607040"/>
              </a:xfrm>
              <a:custGeom>
                <a:avLst/>
                <a:gdLst/>
                <a:ahLst/>
                <a:cxnLst/>
                <a:rect l="0" t="0" r="0" b="0"/>
                <a:pathLst>
                  <a:path w="2257040" h="1607040" fill="none">
                    <a:moveTo>
                      <a:pt x="0" y="11731"/>
                    </a:moveTo>
                    <a:lnTo>
                      <a:pt x="1483200" y="11731"/>
                    </a:lnTo>
                    <a:lnTo>
                      <a:pt x="1483200" y="105573"/>
                    </a:lnTo>
                    <a:lnTo>
                      <a:pt x="1682520" y="105573"/>
                    </a:lnTo>
                    <a:lnTo>
                      <a:pt x="1682520" y="0"/>
                    </a:lnTo>
                    <a:lnTo>
                      <a:pt x="1588720" y="0"/>
                    </a:lnTo>
                    <a:lnTo>
                      <a:pt x="1588720" y="228742"/>
                    </a:lnTo>
                    <a:lnTo>
                      <a:pt x="1782184" y="228923"/>
                    </a:lnTo>
                    <a:lnTo>
                      <a:pt x="1782184" y="0"/>
                    </a:lnTo>
                    <a:lnTo>
                      <a:pt x="1958056" y="0"/>
                    </a:lnTo>
                    <a:lnTo>
                      <a:pt x="1958056" y="334313"/>
                    </a:lnTo>
                    <a:lnTo>
                      <a:pt x="2251184" y="334313"/>
                    </a:lnTo>
                    <a:lnTo>
                      <a:pt x="2251176" y="537820"/>
                    </a:lnTo>
                    <a:lnTo>
                      <a:pt x="2057720" y="539774"/>
                    </a:lnTo>
                    <a:lnTo>
                      <a:pt x="2057720" y="791792"/>
                    </a:lnTo>
                    <a:lnTo>
                      <a:pt x="2257040" y="791792"/>
                    </a:lnTo>
                    <a:lnTo>
                      <a:pt x="2257040" y="633434"/>
                    </a:lnTo>
                    <a:lnTo>
                      <a:pt x="2133928" y="633434"/>
                    </a:lnTo>
                    <a:lnTo>
                      <a:pt x="2133928" y="868040"/>
                    </a:lnTo>
                    <a:lnTo>
                      <a:pt x="2257040" y="868040"/>
                    </a:lnTo>
                    <a:lnTo>
                      <a:pt x="2257040" y="1607040"/>
                    </a:lnTo>
                  </a:path>
                </a:pathLst>
              </a:custGeom>
              <a:solidFill>
                <a:srgbClr val="FFFFFF"/>
              </a:solidFill>
              <a:ln w="32000" cap="flat">
                <a:solidFill>
                  <a:srgbClr val="CBE3D1"/>
                </a:solidFill>
                <a:bevel/>
              </a:ln>
            </p:spPr>
          </p:sp>
          <p:sp>
            <p:nvSpPr>
              <p:cNvPr id="1565" name="Freeform 1564"/>
              <p:cNvSpPr/>
              <p:nvPr/>
            </p:nvSpPr>
            <p:spPr>
              <a:xfrm rot="5400000" flipH="1" flipV="1">
                <a:off x="90378" y="359583"/>
                <a:ext cx="398647" cy="457479"/>
              </a:xfrm>
              <a:custGeom>
                <a:avLst/>
                <a:gdLst/>
                <a:ahLst/>
                <a:cxnLst/>
                <a:rect l="0" t="0" r="0" b="0"/>
                <a:pathLst>
                  <a:path w="398647" h="457479">
                    <a:moveTo>
                      <a:pt x="193461" y="0"/>
                    </a:moveTo>
                    <a:lnTo>
                      <a:pt x="398647" y="0"/>
                    </a:lnTo>
                    <a:lnTo>
                      <a:pt x="398647" y="205279"/>
                    </a:lnTo>
                    <a:lnTo>
                      <a:pt x="0" y="205279"/>
                    </a:lnTo>
                    <a:lnTo>
                      <a:pt x="0" y="105573"/>
                    </a:lnTo>
                    <a:lnTo>
                      <a:pt x="298986" y="105573"/>
                    </a:lnTo>
                    <a:lnTo>
                      <a:pt x="298986" y="457479"/>
                    </a:lnTo>
                    <a:lnTo>
                      <a:pt x="193461" y="457479"/>
                    </a:lnTo>
                    <a:lnTo>
                      <a:pt x="193461" y="0"/>
                    </a:lnTo>
                    <a:close/>
                  </a:path>
                </a:pathLst>
              </a:custGeom>
              <a:noFill/>
              <a:ln w="32000" cap="flat">
                <a:solidFill>
                  <a:srgbClr val="CBE3D1"/>
                </a:solidFill>
                <a:bevel/>
              </a:ln>
            </p:spPr>
          </p:sp>
        </p:grpSp>
        <p:grpSp>
          <p:nvGrpSpPr>
            <p:cNvPr id="1566" name="Group 1565"/>
            <p:cNvGrpSpPr/>
            <p:nvPr/>
          </p:nvGrpSpPr>
          <p:grpSpPr>
            <a:xfrm flipH="1" flipV="1">
              <a:off x="7472440" y="4265216"/>
              <a:ext cx="1609832" cy="2266840"/>
              <a:chOff x="7472440" y="4265216"/>
              <a:chExt cx="1609832" cy="2266840"/>
            </a:xfrm>
          </p:grpSpPr>
          <p:sp>
            <p:nvSpPr>
              <p:cNvPr id="1567" name="Freeform 1566"/>
              <p:cNvSpPr/>
              <p:nvPr/>
            </p:nvSpPr>
            <p:spPr>
              <a:xfrm rot="5400000" flipH="1" flipV="1">
                <a:off x="7146873" y="4596656"/>
                <a:ext cx="2260968" cy="1609832"/>
              </a:xfrm>
              <a:custGeom>
                <a:avLst/>
                <a:gdLst/>
                <a:ahLst/>
                <a:cxnLst/>
                <a:rect l="0" t="0" r="0" b="0"/>
                <a:pathLst>
                  <a:path w="2260968" h="1609832" fill="none">
                    <a:moveTo>
                      <a:pt x="0" y="11752"/>
                    </a:moveTo>
                    <a:lnTo>
                      <a:pt x="1485776" y="11752"/>
                    </a:lnTo>
                    <a:lnTo>
                      <a:pt x="1485776" y="105757"/>
                    </a:lnTo>
                    <a:lnTo>
                      <a:pt x="1685448" y="105757"/>
                    </a:lnTo>
                    <a:lnTo>
                      <a:pt x="1685448" y="0"/>
                    </a:lnTo>
                    <a:lnTo>
                      <a:pt x="1591488" y="0"/>
                    </a:lnTo>
                    <a:lnTo>
                      <a:pt x="1591488" y="229139"/>
                    </a:lnTo>
                    <a:lnTo>
                      <a:pt x="1785288" y="229321"/>
                    </a:lnTo>
                    <a:lnTo>
                      <a:pt x="1785288" y="0"/>
                    </a:lnTo>
                    <a:lnTo>
                      <a:pt x="1961464" y="0"/>
                    </a:lnTo>
                    <a:lnTo>
                      <a:pt x="1961464" y="334894"/>
                    </a:lnTo>
                    <a:lnTo>
                      <a:pt x="2255096" y="334894"/>
                    </a:lnTo>
                    <a:lnTo>
                      <a:pt x="2255096" y="538755"/>
                    </a:lnTo>
                    <a:lnTo>
                      <a:pt x="2061296" y="540713"/>
                    </a:lnTo>
                    <a:lnTo>
                      <a:pt x="2061296" y="793169"/>
                    </a:lnTo>
                    <a:lnTo>
                      <a:pt x="2260968" y="793169"/>
                    </a:lnTo>
                    <a:lnTo>
                      <a:pt x="2260968" y="634536"/>
                    </a:lnTo>
                    <a:lnTo>
                      <a:pt x="2137640" y="634536"/>
                    </a:lnTo>
                    <a:lnTo>
                      <a:pt x="2137640" y="869544"/>
                    </a:lnTo>
                    <a:lnTo>
                      <a:pt x="2260968" y="869544"/>
                    </a:lnTo>
                    <a:lnTo>
                      <a:pt x="2260968" y="1609832"/>
                    </a:lnTo>
                  </a:path>
                </a:pathLst>
              </a:custGeom>
              <a:solidFill>
                <a:srgbClr val="FFFFFF"/>
              </a:solidFill>
              <a:ln w="32000" cap="flat">
                <a:solidFill>
                  <a:srgbClr val="CBE3D1"/>
                </a:solidFill>
                <a:bevel/>
              </a:ln>
            </p:spPr>
          </p:sp>
          <p:sp>
            <p:nvSpPr>
              <p:cNvPr id="1568" name="Freeform 1567"/>
              <p:cNvSpPr/>
              <p:nvPr/>
            </p:nvSpPr>
            <p:spPr>
              <a:xfrm rot="5400000" flipH="1" flipV="1">
                <a:off x="7501909" y="4235749"/>
                <a:ext cx="399341" cy="458275"/>
              </a:xfrm>
              <a:custGeom>
                <a:avLst/>
                <a:gdLst/>
                <a:ahLst/>
                <a:cxnLst/>
                <a:rect l="0" t="0" r="0" b="0"/>
                <a:pathLst>
                  <a:path w="399341" h="458275">
                    <a:moveTo>
                      <a:pt x="193798" y="0"/>
                    </a:moveTo>
                    <a:lnTo>
                      <a:pt x="399341" y="0"/>
                    </a:lnTo>
                    <a:lnTo>
                      <a:pt x="399341" y="205636"/>
                    </a:lnTo>
                    <a:lnTo>
                      <a:pt x="0" y="205636"/>
                    </a:lnTo>
                    <a:lnTo>
                      <a:pt x="0" y="105756"/>
                    </a:lnTo>
                    <a:lnTo>
                      <a:pt x="299506" y="105756"/>
                    </a:lnTo>
                    <a:lnTo>
                      <a:pt x="299506" y="458275"/>
                    </a:lnTo>
                    <a:lnTo>
                      <a:pt x="193798" y="458275"/>
                    </a:lnTo>
                    <a:lnTo>
                      <a:pt x="193798" y="0"/>
                    </a:lnTo>
                    <a:close/>
                  </a:path>
                </a:pathLst>
              </a:custGeom>
              <a:noFill/>
              <a:ln w="32000" cap="flat">
                <a:solidFill>
                  <a:srgbClr val="CBE3D1"/>
                </a:solidFill>
                <a:bevel/>
              </a:ln>
            </p:spPr>
          </p:sp>
        </p:grpSp>
        <p:grpSp>
          <p:nvGrpSpPr>
            <p:cNvPr id="1901" name="Group 1901"/>
            <p:cNvGrpSpPr/>
            <p:nvPr/>
          </p:nvGrpSpPr>
          <p:grpSpPr>
            <a:xfrm rot="3000000">
              <a:off x="4051752" y="2713384"/>
              <a:ext cx="1024000" cy="1376000"/>
              <a:chOff x="4051752" y="2713384"/>
              <a:chExt cx="1024000" cy="1376000"/>
            </a:xfrm>
          </p:grpSpPr>
          <p:sp>
            <p:nvSpPr>
              <p:cNvPr id="7697" name="Short arc arrow"/>
              <p:cNvSpPr/>
              <p:nvPr/>
            </p:nvSpPr>
            <p:spPr>
              <a:xfrm>
                <a:off x="4051752" y="2713384"/>
                <a:ext cx="1024000" cy="1376000"/>
              </a:xfrm>
              <a:custGeom>
                <a:avLst/>
                <a:gdLst/>
                <a:ahLst/>
                <a:cxnLst/>
                <a:rect l="0" t="0" r="0" b="0"/>
                <a:pathLst>
                  <a:path w="1024000" h="1376000">
                    <a:moveTo>
                      <a:pt x="247158" y="1011184"/>
                    </a:moveTo>
                    <a:cubicBezTo>
                      <a:pt x="600525" y="834743"/>
                      <a:pt x="860335" y="496559"/>
                      <a:pt x="1024000" y="0"/>
                    </a:cubicBezTo>
                    <a:cubicBezTo>
                      <a:pt x="1011710" y="621359"/>
                      <a:pt x="813262" y="1053534"/>
                      <a:pt x="460121" y="1228008"/>
                    </a:cubicBezTo>
                    <a:lnTo>
                      <a:pt x="557033" y="1336416"/>
                    </a:lnTo>
                    <a:lnTo>
                      <a:pt x="0" y="1376000"/>
                    </a:lnTo>
                    <a:lnTo>
                      <a:pt x="160037" y="902776"/>
                    </a:lnTo>
                    <a:lnTo>
                      <a:pt x="247158" y="1011184"/>
                    </a:lnTo>
                    <a:close/>
                  </a:path>
                </a:pathLst>
              </a:custGeom>
              <a:solidFill>
                <a:srgbClr val="FFD4AA"/>
              </a:solidFill>
              <a:ln w="8000" cap="flat">
                <a:noFill/>
                <a:bevel/>
              </a:ln>
            </p:spPr>
          </p:sp>
          <p:sp>
            <p:nvSpPr>
              <p:cNvPr id="1902" name="Text 1902"/>
              <p:cNvSpPr txBox="1"/>
              <p:nvPr/>
            </p:nvSpPr>
            <p:spPr>
              <a:xfrm rot="-3000000">
                <a:off x="4055291" y="3506191"/>
                <a:ext cx="1205664" cy="192001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Complementary</a:t>
                </a:r>
              </a:p>
            </p:txBody>
          </p:sp>
        </p:grpSp>
        <p:grpSp>
          <p:nvGrpSpPr>
            <p:cNvPr id="1903" name="Group 1903"/>
            <p:cNvGrpSpPr/>
            <p:nvPr/>
          </p:nvGrpSpPr>
          <p:grpSpPr>
            <a:xfrm rot="-7596000">
              <a:off x="3953992" y="2027368"/>
              <a:ext cx="1024000" cy="1376000"/>
              <a:chOff x="3953992" y="2027368"/>
              <a:chExt cx="1024000" cy="1376000"/>
            </a:xfrm>
          </p:grpSpPr>
          <p:sp>
            <p:nvSpPr>
              <p:cNvPr id="7698" name="Short arc arrow"/>
              <p:cNvSpPr/>
              <p:nvPr/>
            </p:nvSpPr>
            <p:spPr>
              <a:xfrm>
                <a:off x="3953992" y="2027368"/>
                <a:ext cx="1024000" cy="1376000"/>
              </a:xfrm>
              <a:custGeom>
                <a:avLst/>
                <a:gdLst/>
                <a:ahLst/>
                <a:cxnLst/>
                <a:rect l="0" t="0" r="0" b="0"/>
                <a:pathLst>
                  <a:path w="1024000" h="1376000">
                    <a:moveTo>
                      <a:pt x="247158" y="1011184"/>
                    </a:moveTo>
                    <a:cubicBezTo>
                      <a:pt x="600525" y="834743"/>
                      <a:pt x="860335" y="496559"/>
                      <a:pt x="1024000" y="0"/>
                    </a:cubicBezTo>
                    <a:cubicBezTo>
                      <a:pt x="1011710" y="621359"/>
                      <a:pt x="813262" y="1053534"/>
                      <a:pt x="460121" y="1228008"/>
                    </a:cubicBezTo>
                    <a:lnTo>
                      <a:pt x="557033" y="1336416"/>
                    </a:lnTo>
                    <a:lnTo>
                      <a:pt x="0" y="1376000"/>
                    </a:lnTo>
                    <a:lnTo>
                      <a:pt x="160037" y="902776"/>
                    </a:lnTo>
                    <a:lnTo>
                      <a:pt x="247158" y="1011184"/>
                    </a:lnTo>
                    <a:close/>
                  </a:path>
                </a:pathLst>
              </a:custGeom>
              <a:solidFill>
                <a:srgbClr val="FFD4AA"/>
              </a:solidFill>
              <a:ln w="8000" cap="flat">
                <a:noFill/>
                <a:bevel/>
              </a:ln>
            </p:spPr>
          </p:sp>
          <p:sp>
            <p:nvSpPr>
              <p:cNvPr id="1904" name="Text 1904"/>
              <p:cNvSpPr txBox="1"/>
              <p:nvPr/>
            </p:nvSpPr>
            <p:spPr>
              <a:xfrm rot="7596000">
                <a:off x="3958661" y="2786127"/>
                <a:ext cx="1249528" cy="320001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Complementary</a:t>
                </a:r>
              </a:p>
            </p:txBody>
          </p:sp>
        </p:grpSp>
        <p:grpSp>
          <p:nvGrpSpPr>
            <p:cNvPr id="7724" name="Group 7723"/>
            <p:cNvGrpSpPr/>
            <p:nvPr/>
          </p:nvGrpSpPr>
          <p:grpSpPr>
            <a:xfrm>
              <a:off x="3020000" y="4749000"/>
              <a:ext cx="3424000" cy="1897440"/>
              <a:chOff x="3020000" y="4749000"/>
              <a:chExt cx="3424000" cy="1897440"/>
            </a:xfrm>
          </p:grpSpPr>
          <p:grpSp>
            <p:nvGrpSpPr>
              <p:cNvPr id="7725" name="Group 7724"/>
              <p:cNvGrpSpPr/>
              <p:nvPr/>
            </p:nvGrpSpPr>
            <p:grpSpPr>
              <a:xfrm flipH="1">
                <a:off x="4731856" y="5935873"/>
                <a:ext cx="855120" cy="454431"/>
                <a:chOff x="4731856" y="5935873"/>
                <a:chExt cx="855120" cy="454431"/>
              </a:xfrm>
            </p:grpSpPr>
            <p:sp>
              <p:nvSpPr>
                <p:cNvPr id="7726" name="Freeform 7725"/>
                <p:cNvSpPr/>
                <p:nvPr/>
              </p:nvSpPr>
              <p:spPr>
                <a:xfrm>
                  <a:off x="4731813" y="6067881"/>
                  <a:ext cx="393221" cy="2707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3221" h="270724">
                      <a:moveTo>
                        <a:pt x="167068" y="104334"/>
                      </a:moveTo>
                      <a:cubicBezTo>
                        <a:pt x="167068" y="104334"/>
                        <a:pt x="185405" y="128103"/>
                        <a:pt x="165030" y="144403"/>
                      </a:cubicBezTo>
                      <a:cubicBezTo>
                        <a:pt x="144657" y="160702"/>
                        <a:pt x="117491" y="154590"/>
                        <a:pt x="103229" y="129462"/>
                      </a:cubicBezTo>
                      <a:cubicBezTo>
                        <a:pt x="88967" y="104334"/>
                        <a:pt x="97796" y="73093"/>
                        <a:pt x="116133" y="57472"/>
                      </a:cubicBezTo>
                      <a:cubicBezTo>
                        <a:pt x="134470" y="41852"/>
                        <a:pt x="154164" y="45927"/>
                        <a:pt x="159598" y="47965"/>
                      </a:cubicBezTo>
                      <a:cubicBezTo>
                        <a:pt x="165030" y="50002"/>
                        <a:pt x="158239" y="47965"/>
                        <a:pt x="158239" y="47965"/>
                      </a:cubicBezTo>
                      <a:cubicBezTo>
                        <a:pt x="158239" y="47965"/>
                        <a:pt x="155523" y="17403"/>
                        <a:pt x="203062" y="3141"/>
                      </a:cubicBezTo>
                      <a:cubicBezTo>
                        <a:pt x="250602" y="-11121"/>
                        <a:pt x="268938" y="26911"/>
                        <a:pt x="268938" y="26911"/>
                      </a:cubicBezTo>
                      <a:cubicBezTo>
                        <a:pt x="268938" y="26911"/>
                        <a:pt x="245848" y="56794"/>
                        <a:pt x="247206" y="81922"/>
                      </a:cubicBezTo>
                      <a:cubicBezTo>
                        <a:pt x="248565" y="107050"/>
                        <a:pt x="256714" y="119274"/>
                        <a:pt x="256714" y="119274"/>
                      </a:cubicBezTo>
                      <a:cubicBezTo>
                        <a:pt x="256714" y="119274"/>
                        <a:pt x="226153" y="143045"/>
                        <a:pt x="234302" y="175644"/>
                      </a:cubicBezTo>
                      <a:cubicBezTo>
                        <a:pt x="242452" y="208242"/>
                        <a:pt x="257394" y="237446"/>
                        <a:pt x="287275" y="246954"/>
                      </a:cubicBezTo>
                      <a:cubicBezTo>
                        <a:pt x="317158" y="256462"/>
                        <a:pt x="343644" y="250350"/>
                        <a:pt x="360962" y="223523"/>
                      </a:cubicBezTo>
                      <a:cubicBezTo>
                        <a:pt x="378280" y="196697"/>
                        <a:pt x="365376" y="181756"/>
                        <a:pt x="371489" y="179718"/>
                      </a:cubicBezTo>
                      <a:cubicBezTo>
                        <a:pt x="377601" y="177681"/>
                        <a:pt x="393221" y="189906"/>
                        <a:pt x="393221" y="210280"/>
                      </a:cubicBezTo>
                      <a:cubicBezTo>
                        <a:pt x="393221" y="230654"/>
                        <a:pt x="372742" y="267054"/>
                        <a:pt x="310366" y="270724"/>
                      </a:cubicBezTo>
                      <a:cubicBezTo>
                        <a:pt x="275730" y="272762"/>
                        <a:pt x="251960" y="242878"/>
                        <a:pt x="231586" y="230654"/>
                      </a:cubicBezTo>
                      <a:cubicBezTo>
                        <a:pt x="211212" y="218430"/>
                        <a:pt x="148731" y="170890"/>
                        <a:pt x="95758" y="177681"/>
                      </a:cubicBezTo>
                      <a:cubicBezTo>
                        <a:pt x="42786" y="184473"/>
                        <a:pt x="0" y="213676"/>
                        <a:pt x="0" y="213676"/>
                      </a:cubicBezTo>
                      <a:cubicBezTo>
                        <a:pt x="0" y="213676"/>
                        <a:pt x="14262" y="172248"/>
                        <a:pt x="65197" y="158665"/>
                      </a:cubicBezTo>
                      <a:cubicBezTo>
                        <a:pt x="116133" y="145082"/>
                        <a:pt x="154843" y="174964"/>
                        <a:pt x="178613" y="155949"/>
                      </a:cubicBezTo>
                      <a:cubicBezTo>
                        <a:pt x="202383" y="136932"/>
                        <a:pt x="197630" y="112483"/>
                        <a:pt x="167068" y="10433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7727" name="Freeform 7726"/>
                <p:cNvSpPr/>
                <p:nvPr/>
              </p:nvSpPr>
              <p:spPr>
                <a:xfrm>
                  <a:off x="4900919" y="6053449"/>
                  <a:ext cx="322590" cy="3075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2590" h="307567">
                      <a:moveTo>
                        <a:pt x="163672" y="181246"/>
                      </a:moveTo>
                      <a:cubicBezTo>
                        <a:pt x="163672" y="181246"/>
                        <a:pt x="169106" y="217920"/>
                        <a:pt x="140582" y="195509"/>
                      </a:cubicBezTo>
                      <a:cubicBezTo>
                        <a:pt x="112058" y="173097"/>
                        <a:pt x="156881" y="134386"/>
                        <a:pt x="196271" y="162910"/>
                      </a:cubicBezTo>
                      <a:cubicBezTo>
                        <a:pt x="235661" y="191434"/>
                        <a:pt x="250602" y="231503"/>
                        <a:pt x="220041" y="264102"/>
                      </a:cubicBezTo>
                      <a:cubicBezTo>
                        <a:pt x="189479" y="296701"/>
                        <a:pt x="131753" y="301455"/>
                        <a:pt x="85571" y="276326"/>
                      </a:cubicBezTo>
                      <a:cubicBezTo>
                        <a:pt x="39390" y="251198"/>
                        <a:pt x="0" y="221316"/>
                        <a:pt x="0" y="221316"/>
                      </a:cubicBezTo>
                      <a:cubicBezTo>
                        <a:pt x="0" y="221316"/>
                        <a:pt x="84892" y="320470"/>
                        <a:pt x="175218" y="306209"/>
                      </a:cubicBezTo>
                      <a:cubicBezTo>
                        <a:pt x="286596" y="282439"/>
                        <a:pt x="319874" y="224712"/>
                        <a:pt x="321911" y="213166"/>
                      </a:cubicBezTo>
                      <a:cubicBezTo>
                        <a:pt x="323949" y="201621"/>
                        <a:pt x="320553" y="202300"/>
                        <a:pt x="320553" y="202300"/>
                      </a:cubicBezTo>
                      <a:cubicBezTo>
                        <a:pt x="320553" y="202300"/>
                        <a:pt x="254677" y="242370"/>
                        <a:pt x="237019" y="151789"/>
                      </a:cubicBezTo>
                      <a:cubicBezTo>
                        <a:pt x="224201" y="86032"/>
                        <a:pt x="267758" y="78088"/>
                        <a:pt x="306291" y="72583"/>
                      </a:cubicBezTo>
                      <a:cubicBezTo>
                        <a:pt x="315799" y="71225"/>
                        <a:pt x="321911" y="59680"/>
                        <a:pt x="321232" y="60359"/>
                      </a:cubicBezTo>
                      <a:cubicBezTo>
                        <a:pt x="321232" y="60359"/>
                        <a:pt x="289992" y="60359"/>
                        <a:pt x="264185" y="30477"/>
                      </a:cubicBezTo>
                      <a:cubicBezTo>
                        <a:pt x="238378" y="594"/>
                        <a:pt x="207817" y="-8235"/>
                        <a:pt x="179292" y="8065"/>
                      </a:cubicBezTo>
                      <a:cubicBezTo>
                        <a:pt x="150769" y="24364"/>
                        <a:pt x="150769" y="46776"/>
                        <a:pt x="150769" y="46776"/>
                      </a:cubicBezTo>
                      <a:cubicBezTo>
                        <a:pt x="150769" y="46776"/>
                        <a:pt x="86930" y="44739"/>
                        <a:pt x="91684" y="94995"/>
                      </a:cubicBezTo>
                      <a:cubicBezTo>
                        <a:pt x="96438" y="145252"/>
                        <a:pt x="109341" y="133027"/>
                        <a:pt x="109341" y="133027"/>
                      </a:cubicBezTo>
                      <a:cubicBezTo>
                        <a:pt x="109341" y="133027"/>
                        <a:pt x="52294" y="162910"/>
                        <a:pt x="91005" y="221316"/>
                      </a:cubicBezTo>
                      <a:cubicBezTo>
                        <a:pt x="121709" y="267642"/>
                        <a:pt x="167068" y="245766"/>
                        <a:pt x="176576" y="233540"/>
                      </a:cubicBezTo>
                      <a:cubicBezTo>
                        <a:pt x="186084" y="221316"/>
                        <a:pt x="192875" y="181246"/>
                        <a:pt x="163672" y="1812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7728" name="Freeform 7727"/>
                <p:cNvSpPr/>
                <p:nvPr/>
              </p:nvSpPr>
              <p:spPr>
                <a:xfrm>
                  <a:off x="4781051" y="6101159"/>
                  <a:ext cx="635250" cy="2891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35250" h="289145">
                      <a:moveTo>
                        <a:pt x="432951" y="50002"/>
                      </a:moveTo>
                      <a:cubicBezTo>
                        <a:pt x="432951" y="50002"/>
                        <a:pt x="447214" y="18082"/>
                        <a:pt x="475737" y="18082"/>
                      </a:cubicBezTo>
                      <a:cubicBezTo>
                        <a:pt x="504261" y="18082"/>
                        <a:pt x="513090" y="26232"/>
                        <a:pt x="513090" y="26232"/>
                      </a:cubicBezTo>
                      <a:cubicBezTo>
                        <a:pt x="513090" y="26232"/>
                        <a:pt x="555196" y="-15875"/>
                        <a:pt x="596624" y="6537"/>
                      </a:cubicBezTo>
                      <a:cubicBezTo>
                        <a:pt x="638051" y="28948"/>
                        <a:pt x="635250" y="57461"/>
                        <a:pt x="635250" y="66301"/>
                      </a:cubicBezTo>
                      <a:cubicBezTo>
                        <a:pt x="632618" y="100938"/>
                        <a:pt x="607490" y="124708"/>
                        <a:pt x="583720" y="118595"/>
                      </a:cubicBezTo>
                      <a:cubicBezTo>
                        <a:pt x="559950" y="112483"/>
                        <a:pt x="559271" y="85318"/>
                        <a:pt x="571495" y="77168"/>
                      </a:cubicBezTo>
                      <a:cubicBezTo>
                        <a:pt x="579087" y="72106"/>
                        <a:pt x="596624" y="73093"/>
                        <a:pt x="591870" y="64943"/>
                      </a:cubicBezTo>
                      <a:cubicBezTo>
                        <a:pt x="587116" y="56793"/>
                        <a:pt x="560969" y="58491"/>
                        <a:pt x="542971" y="92788"/>
                      </a:cubicBezTo>
                      <a:cubicBezTo>
                        <a:pt x="524975" y="127085"/>
                        <a:pt x="529390" y="184472"/>
                        <a:pt x="446534" y="235408"/>
                      </a:cubicBezTo>
                      <a:cubicBezTo>
                        <a:pt x="363679" y="286343"/>
                        <a:pt x="261808" y="303322"/>
                        <a:pt x="206458" y="276496"/>
                      </a:cubicBezTo>
                      <a:cubicBezTo>
                        <a:pt x="151109" y="249670"/>
                        <a:pt x="131414" y="212996"/>
                        <a:pt x="91345" y="192622"/>
                      </a:cubicBezTo>
                      <a:cubicBezTo>
                        <a:pt x="51275" y="172247"/>
                        <a:pt x="10527" y="171569"/>
                        <a:pt x="0" y="176322"/>
                      </a:cubicBezTo>
                      <a:cubicBezTo>
                        <a:pt x="-4414" y="181077"/>
                        <a:pt x="59425" y="143809"/>
                        <a:pt x="135488" y="205526"/>
                      </a:cubicBezTo>
                      <a:cubicBezTo>
                        <a:pt x="211552" y="267327"/>
                        <a:pt x="267921" y="284306"/>
                        <a:pt x="342625" y="257140"/>
                      </a:cubicBezTo>
                      <a:cubicBezTo>
                        <a:pt x="417331" y="229974"/>
                        <a:pt x="448571" y="181077"/>
                        <a:pt x="452646" y="166135"/>
                      </a:cubicBezTo>
                      <a:cubicBezTo>
                        <a:pt x="456721" y="151194"/>
                        <a:pt x="456721" y="124029"/>
                        <a:pt x="452646" y="117916"/>
                      </a:cubicBezTo>
                      <a:cubicBezTo>
                        <a:pt x="448571" y="111804"/>
                        <a:pt x="445175" y="116558"/>
                        <a:pt x="445175" y="116558"/>
                      </a:cubicBezTo>
                      <a:cubicBezTo>
                        <a:pt x="445175" y="116558"/>
                        <a:pt x="449250" y="153910"/>
                        <a:pt x="403070" y="143044"/>
                      </a:cubicBezTo>
                      <a:cubicBezTo>
                        <a:pt x="356888" y="132178"/>
                        <a:pt x="370470" y="71055"/>
                        <a:pt x="389147" y="54416"/>
                      </a:cubicBezTo>
                      <a:cubicBezTo>
                        <a:pt x="403748" y="43210"/>
                        <a:pt x="419369" y="36419"/>
                        <a:pt x="432951" y="500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7729" name="Freeform 7728"/>
                <p:cNvSpPr/>
                <p:nvPr/>
              </p:nvSpPr>
              <p:spPr>
                <a:xfrm>
                  <a:off x="5169773" y="5935872"/>
                  <a:ext cx="417161" cy="3512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7161" h="351202">
                      <a:moveTo>
                        <a:pt x="77506" y="167749"/>
                      </a:moveTo>
                      <a:cubicBezTo>
                        <a:pt x="77506" y="167749"/>
                        <a:pt x="82940" y="179294"/>
                        <a:pt x="111463" y="172502"/>
                      </a:cubicBezTo>
                      <a:cubicBezTo>
                        <a:pt x="139987" y="165711"/>
                        <a:pt x="156966" y="127000"/>
                        <a:pt x="218767" y="157561"/>
                      </a:cubicBezTo>
                      <a:cubicBezTo>
                        <a:pt x="280569" y="188122"/>
                        <a:pt x="252046" y="249925"/>
                        <a:pt x="252046" y="249925"/>
                      </a:cubicBezTo>
                      <a:cubicBezTo>
                        <a:pt x="252046" y="249925"/>
                        <a:pt x="277853" y="227513"/>
                        <a:pt x="296190" y="237700"/>
                      </a:cubicBezTo>
                      <a:cubicBezTo>
                        <a:pt x="314526" y="247887"/>
                        <a:pt x="313847" y="264866"/>
                        <a:pt x="310451" y="275053"/>
                      </a:cubicBezTo>
                      <a:cubicBezTo>
                        <a:pt x="307055" y="285240"/>
                        <a:pt x="290756" y="289315"/>
                        <a:pt x="289398" y="277770"/>
                      </a:cubicBezTo>
                      <a:cubicBezTo>
                        <a:pt x="288040" y="266224"/>
                        <a:pt x="288040" y="245170"/>
                        <a:pt x="271061" y="252642"/>
                      </a:cubicBezTo>
                      <a:cubicBezTo>
                        <a:pt x="254082" y="260112"/>
                        <a:pt x="231671" y="326668"/>
                        <a:pt x="291435" y="344326"/>
                      </a:cubicBezTo>
                      <a:cubicBezTo>
                        <a:pt x="351199" y="361984"/>
                        <a:pt x="381761" y="344326"/>
                        <a:pt x="402134" y="307652"/>
                      </a:cubicBezTo>
                      <a:cubicBezTo>
                        <a:pt x="422509" y="266224"/>
                        <a:pt x="396702" y="227513"/>
                        <a:pt x="393985" y="226155"/>
                      </a:cubicBezTo>
                      <a:cubicBezTo>
                        <a:pt x="391269" y="224796"/>
                        <a:pt x="425905" y="213251"/>
                        <a:pt x="415039" y="182690"/>
                      </a:cubicBezTo>
                      <a:cubicBezTo>
                        <a:pt x="404172" y="152128"/>
                        <a:pt x="379723" y="150770"/>
                        <a:pt x="366820" y="149411"/>
                      </a:cubicBezTo>
                      <a:cubicBezTo>
                        <a:pt x="353916" y="148054"/>
                        <a:pt x="352558" y="149411"/>
                        <a:pt x="352558" y="149411"/>
                      </a:cubicBezTo>
                      <a:cubicBezTo>
                        <a:pt x="352558" y="149411"/>
                        <a:pt x="337617" y="198310"/>
                        <a:pt x="294831" y="185406"/>
                      </a:cubicBezTo>
                      <a:cubicBezTo>
                        <a:pt x="252046" y="172502"/>
                        <a:pt x="230313" y="150090"/>
                        <a:pt x="237104" y="124283"/>
                      </a:cubicBezTo>
                      <a:cubicBezTo>
                        <a:pt x="243896" y="98476"/>
                        <a:pt x="275815" y="84893"/>
                        <a:pt x="289398" y="101193"/>
                      </a:cubicBezTo>
                      <a:cubicBezTo>
                        <a:pt x="302981" y="117492"/>
                        <a:pt x="293473" y="124283"/>
                        <a:pt x="289398" y="124283"/>
                      </a:cubicBezTo>
                      <a:cubicBezTo>
                        <a:pt x="285323" y="124283"/>
                        <a:pt x="248650" y="103230"/>
                        <a:pt x="254762" y="132433"/>
                      </a:cubicBezTo>
                      <a:cubicBezTo>
                        <a:pt x="260874" y="161636"/>
                        <a:pt x="295170" y="175601"/>
                        <a:pt x="320638" y="165711"/>
                      </a:cubicBezTo>
                      <a:cubicBezTo>
                        <a:pt x="346106" y="155863"/>
                        <a:pt x="352558" y="106626"/>
                        <a:pt x="327430" y="73348"/>
                      </a:cubicBezTo>
                      <a:cubicBezTo>
                        <a:pt x="302302" y="40069"/>
                        <a:pt x="268345" y="29882"/>
                        <a:pt x="241858" y="29882"/>
                      </a:cubicBezTo>
                      <a:cubicBezTo>
                        <a:pt x="215372" y="29882"/>
                        <a:pt x="198054" y="43126"/>
                        <a:pt x="198054" y="43126"/>
                      </a:cubicBezTo>
                      <a:cubicBezTo>
                        <a:pt x="198054" y="43126"/>
                        <a:pt x="182774" y="5433"/>
                        <a:pt x="149495" y="679"/>
                      </a:cubicBezTo>
                      <a:cubicBezTo>
                        <a:pt x="116218" y="-4075"/>
                        <a:pt x="98560" y="16299"/>
                        <a:pt x="93806" y="24449"/>
                      </a:cubicBezTo>
                      <a:cubicBezTo>
                        <a:pt x="89052" y="32599"/>
                        <a:pt x="84298" y="44824"/>
                        <a:pt x="84298" y="44824"/>
                      </a:cubicBezTo>
                      <a:cubicBezTo>
                        <a:pt x="84298" y="44824"/>
                        <a:pt x="5518" y="17658"/>
                        <a:pt x="0" y="86251"/>
                      </a:cubicBezTo>
                      <a:cubicBezTo>
                        <a:pt x="-2632" y="154845"/>
                        <a:pt x="34721" y="161636"/>
                        <a:pt x="51700" y="160278"/>
                      </a:cubicBezTo>
                      <a:cubicBezTo>
                        <a:pt x="68678" y="158920"/>
                        <a:pt x="80223" y="148732"/>
                        <a:pt x="80223" y="129717"/>
                      </a:cubicBezTo>
                      <a:cubicBezTo>
                        <a:pt x="80223" y="110700"/>
                        <a:pt x="67998" y="114775"/>
                        <a:pt x="67998" y="114775"/>
                      </a:cubicBezTo>
                      <a:cubicBezTo>
                        <a:pt x="67998" y="114775"/>
                        <a:pt x="57133" y="133112"/>
                        <a:pt x="46266" y="116813"/>
                      </a:cubicBezTo>
                      <a:cubicBezTo>
                        <a:pt x="44229" y="88968"/>
                        <a:pt x="89052" y="78781"/>
                        <a:pt x="106710" y="107984"/>
                      </a:cubicBezTo>
                      <a:cubicBezTo>
                        <a:pt x="124367" y="137187"/>
                        <a:pt x="77506" y="167749"/>
                        <a:pt x="77506" y="16774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7730" name="Freeform 7729"/>
              <p:cNvSpPr/>
              <p:nvPr/>
            </p:nvSpPr>
            <p:spPr>
              <a:xfrm>
                <a:off x="3020000" y="4749000"/>
                <a:ext cx="3424000" cy="1897440"/>
              </a:xfrm>
              <a:custGeom>
                <a:avLst/>
                <a:gdLst/>
                <a:ahLst/>
                <a:cxnLst/>
                <a:rect l="0" t="0" r="0" b="0"/>
                <a:pathLst>
                  <a:path w="3424000" h="1897440">
                    <a:moveTo>
                      <a:pt x="0" y="724275"/>
                    </a:moveTo>
                    <a:lnTo>
                      <a:pt x="722994" y="1897440"/>
                    </a:lnTo>
                    <a:cubicBezTo>
                      <a:pt x="722994" y="1897440"/>
                      <a:pt x="1111776" y="1651896"/>
                      <a:pt x="1643792" y="1631432"/>
                    </a:cubicBezTo>
                    <a:cubicBezTo>
                      <a:pt x="2175808" y="1610968"/>
                      <a:pt x="2673720" y="1887208"/>
                      <a:pt x="2673720" y="1887208"/>
                    </a:cubicBezTo>
                    <a:lnTo>
                      <a:pt x="3424000" y="714045"/>
                    </a:lnTo>
                    <a:cubicBezTo>
                      <a:pt x="3424000" y="714045"/>
                      <a:pt x="2670312" y="59255"/>
                      <a:pt x="1841592" y="4689"/>
                    </a:cubicBezTo>
                    <a:cubicBezTo>
                      <a:pt x="1012880" y="-49876"/>
                      <a:pt x="344447" y="376418"/>
                      <a:pt x="0" y="724275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7731" name="Freeform 7730"/>
              <p:cNvSpPr/>
              <p:nvPr/>
            </p:nvSpPr>
            <p:spPr>
              <a:xfrm>
                <a:off x="3180138" y="5462904"/>
                <a:ext cx="699274" cy="1016288"/>
              </a:xfrm>
              <a:custGeom>
                <a:avLst/>
                <a:gdLst/>
                <a:ahLst/>
                <a:cxnLst/>
                <a:rect l="0" t="0" r="0" b="0"/>
                <a:pathLst>
                  <a:path w="699274" h="1016288">
                    <a:moveTo>
                      <a:pt x="105870" y="13641"/>
                    </a:moveTo>
                    <a:lnTo>
                      <a:pt x="699274" y="946944"/>
                    </a:lnTo>
                    <a:lnTo>
                      <a:pt x="651380" y="1016288"/>
                    </a:lnTo>
                    <a:lnTo>
                      <a:pt x="607046" y="1016288"/>
                    </a:lnTo>
                    <a:lnTo>
                      <a:pt x="0" y="51155"/>
                    </a:lnTo>
                    <a:lnTo>
                      <a:pt x="0" y="0"/>
                    </a:lnTo>
                    <a:lnTo>
                      <a:pt x="105870" y="13641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7732" name="Freeform 7731"/>
              <p:cNvSpPr/>
              <p:nvPr/>
            </p:nvSpPr>
            <p:spPr>
              <a:xfrm>
                <a:off x="5591408" y="5445848"/>
                <a:ext cx="698975" cy="1040160"/>
              </a:xfrm>
              <a:custGeom>
                <a:avLst/>
                <a:gdLst/>
                <a:ahLst/>
                <a:cxnLst/>
                <a:rect l="0" t="0" r="0" b="0"/>
                <a:pathLst>
                  <a:path w="698975" h="1040160">
                    <a:moveTo>
                      <a:pt x="698975" y="0"/>
                    </a:moveTo>
                    <a:lnTo>
                      <a:pt x="600223" y="20462"/>
                    </a:lnTo>
                    <a:lnTo>
                      <a:pt x="0" y="950352"/>
                    </a:lnTo>
                    <a:lnTo>
                      <a:pt x="20314" y="1040160"/>
                    </a:lnTo>
                    <a:lnTo>
                      <a:pt x="78290" y="1026520"/>
                    </a:lnTo>
                    <a:lnTo>
                      <a:pt x="692154" y="51155"/>
                    </a:lnTo>
                    <a:lnTo>
                      <a:pt x="698975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7733" name="Freeform 7732"/>
              <p:cNvSpPr/>
              <p:nvPr/>
            </p:nvSpPr>
            <p:spPr>
              <a:xfrm>
                <a:off x="6225592" y="5423684"/>
                <a:ext cx="92079" cy="92080"/>
              </a:xfrm>
              <a:custGeom>
                <a:avLst/>
                <a:gdLst/>
                <a:ahLst/>
                <a:cxnLst/>
                <a:rect l="0" t="0" r="0" b="0"/>
                <a:pathLst>
                  <a:path w="92079" h="92080">
                    <a:moveTo>
                      <a:pt x="0" y="46040"/>
                    </a:moveTo>
                    <a:cubicBezTo>
                      <a:pt x="0" y="20613"/>
                      <a:pt x="20613" y="0"/>
                      <a:pt x="46040" y="0"/>
                    </a:cubicBezTo>
                    <a:cubicBezTo>
                      <a:pt x="71467" y="0"/>
                      <a:pt x="92079" y="20613"/>
                      <a:pt x="92079" y="46040"/>
                    </a:cubicBezTo>
                    <a:cubicBezTo>
                      <a:pt x="92079" y="71467"/>
                      <a:pt x="71467" y="92080"/>
                      <a:pt x="46040" y="92080"/>
                    </a:cubicBezTo>
                    <a:cubicBezTo>
                      <a:pt x="20613" y="92080"/>
                      <a:pt x="0" y="71467"/>
                      <a:pt x="0" y="460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7734" name="Freeform 7733"/>
              <p:cNvSpPr/>
              <p:nvPr/>
            </p:nvSpPr>
            <p:spPr>
              <a:xfrm>
                <a:off x="3785480" y="6426328"/>
                <a:ext cx="92079" cy="92080"/>
              </a:xfrm>
              <a:custGeom>
                <a:avLst/>
                <a:gdLst/>
                <a:ahLst/>
                <a:cxnLst/>
                <a:rect l="0" t="0" r="0" b="0"/>
                <a:pathLst>
                  <a:path w="92079" h="92080">
                    <a:moveTo>
                      <a:pt x="0" y="46040"/>
                    </a:moveTo>
                    <a:cubicBezTo>
                      <a:pt x="0" y="20613"/>
                      <a:pt x="20613" y="0"/>
                      <a:pt x="46040" y="0"/>
                    </a:cubicBezTo>
                    <a:cubicBezTo>
                      <a:pt x="71467" y="0"/>
                      <a:pt x="92079" y="20613"/>
                      <a:pt x="92079" y="46040"/>
                    </a:cubicBezTo>
                    <a:cubicBezTo>
                      <a:pt x="92079" y="71467"/>
                      <a:pt x="71467" y="92080"/>
                      <a:pt x="46040" y="92080"/>
                    </a:cubicBezTo>
                    <a:cubicBezTo>
                      <a:pt x="20613" y="92080"/>
                      <a:pt x="0" y="71467"/>
                      <a:pt x="0" y="460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7735" name="Freeform 7734"/>
              <p:cNvSpPr/>
              <p:nvPr/>
            </p:nvSpPr>
            <p:spPr>
              <a:xfrm>
                <a:off x="3147740" y="5423684"/>
                <a:ext cx="92079" cy="92080"/>
              </a:xfrm>
              <a:custGeom>
                <a:avLst/>
                <a:gdLst/>
                <a:ahLst/>
                <a:cxnLst/>
                <a:rect l="0" t="0" r="0" b="0"/>
                <a:pathLst>
                  <a:path w="92079" h="92080">
                    <a:moveTo>
                      <a:pt x="0" y="46040"/>
                    </a:moveTo>
                    <a:cubicBezTo>
                      <a:pt x="0" y="20613"/>
                      <a:pt x="20613" y="0"/>
                      <a:pt x="46040" y="0"/>
                    </a:cubicBezTo>
                    <a:cubicBezTo>
                      <a:pt x="71467" y="0"/>
                      <a:pt x="92079" y="20613"/>
                      <a:pt x="92079" y="46040"/>
                    </a:cubicBezTo>
                    <a:cubicBezTo>
                      <a:pt x="92079" y="71467"/>
                      <a:pt x="71467" y="92080"/>
                      <a:pt x="46040" y="92080"/>
                    </a:cubicBezTo>
                    <a:cubicBezTo>
                      <a:pt x="20613" y="92080"/>
                      <a:pt x="0" y="71467"/>
                      <a:pt x="0" y="460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7736" name="Freeform 7735"/>
              <p:cNvSpPr/>
              <p:nvPr/>
            </p:nvSpPr>
            <p:spPr>
              <a:xfrm>
                <a:off x="3239968" y="4875694"/>
                <a:ext cx="2984064" cy="1569616"/>
              </a:xfrm>
              <a:custGeom>
                <a:avLst/>
                <a:gdLst/>
                <a:ahLst/>
                <a:cxnLst/>
                <a:rect l="0" t="0" r="0" b="0"/>
                <a:pathLst>
                  <a:path w="2984064" h="1569616">
                    <a:moveTo>
                      <a:pt x="0" y="600849"/>
                    </a:moveTo>
                    <a:lnTo>
                      <a:pt x="610453" y="1559384"/>
                    </a:lnTo>
                    <a:cubicBezTo>
                      <a:pt x="610453" y="1559384"/>
                      <a:pt x="975352" y="1381824"/>
                      <a:pt x="1434624" y="1381824"/>
                    </a:cubicBezTo>
                    <a:cubicBezTo>
                      <a:pt x="1920032" y="1381824"/>
                      <a:pt x="2370200" y="1569616"/>
                      <a:pt x="2370200" y="1569616"/>
                    </a:cubicBezTo>
                    <a:lnTo>
                      <a:pt x="2984064" y="590618"/>
                    </a:lnTo>
                    <a:cubicBezTo>
                      <a:pt x="2984064" y="590618"/>
                      <a:pt x="2363296" y="46500"/>
                      <a:pt x="1596176" y="2977"/>
                    </a:cubicBezTo>
                    <a:cubicBezTo>
                      <a:pt x="893512" y="-36889"/>
                      <a:pt x="281322" y="316742"/>
                      <a:pt x="0" y="600849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7737" name="Freeform 7736"/>
              <p:cNvSpPr/>
              <p:nvPr/>
            </p:nvSpPr>
            <p:spPr>
              <a:xfrm>
                <a:off x="5587848" y="6426328"/>
                <a:ext cx="92079" cy="92080"/>
              </a:xfrm>
              <a:custGeom>
                <a:avLst/>
                <a:gdLst/>
                <a:ahLst/>
                <a:cxnLst/>
                <a:rect l="0" t="0" r="0" b="0"/>
                <a:pathLst>
                  <a:path w="92079" h="92080">
                    <a:moveTo>
                      <a:pt x="0" y="46040"/>
                    </a:moveTo>
                    <a:cubicBezTo>
                      <a:pt x="0" y="20613"/>
                      <a:pt x="20613" y="0"/>
                      <a:pt x="46040" y="0"/>
                    </a:cubicBezTo>
                    <a:cubicBezTo>
                      <a:pt x="71467" y="0"/>
                      <a:pt x="92079" y="20613"/>
                      <a:pt x="92079" y="46040"/>
                    </a:cubicBezTo>
                    <a:cubicBezTo>
                      <a:pt x="92079" y="71467"/>
                      <a:pt x="71467" y="92080"/>
                      <a:pt x="46040" y="92080"/>
                    </a:cubicBezTo>
                    <a:cubicBezTo>
                      <a:pt x="20613" y="92080"/>
                      <a:pt x="0" y="71467"/>
                      <a:pt x="0" y="460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905" name="Text 1905"/>
              <p:cNvSpPr txBox="1"/>
              <p:nvPr/>
            </p:nvSpPr>
            <p:spPr>
              <a:xfrm>
                <a:off x="3434200" y="4749000"/>
                <a:ext cx="2581584" cy="189744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333333"/>
                    </a:solidFill>
                    <a:latin typeface="Times New Roman"/>
                  </a:rPr>
                  <a:t>Only by firmly binding them together can people be really brave but cautious. </a:t>
                </a:r>
              </a:p>
              <a:p>
                <a:pPr algn="ctr"/>
                <a:r>
                  <a:rPr sz="1120" dirty="0">
                    <a:solidFill>
                      <a:srgbClr val="333333"/>
                    </a:solidFill>
                    <a:latin typeface="Times New Roman"/>
                  </a:rPr>
                  <a:t>Bold people without carefulness are reckless. </a:t>
                </a:r>
              </a:p>
              <a:p>
                <a:pPr algn="ctr"/>
                <a:r>
                  <a:rPr sz="1120" dirty="0">
                    <a:solidFill>
                      <a:srgbClr val="333333"/>
                    </a:solidFill>
                    <a:latin typeface="Times New Roman"/>
                  </a:rPr>
                  <a:t>People with too much carefulness become timid.</a:t>
                </a:r>
              </a:p>
            </p:txBody>
          </p:sp>
        </p:grpSp>
        <p:grpSp>
          <p:nvGrpSpPr>
            <p:cNvPr id="7740" name="Title Block 3"/>
            <p:cNvGrpSpPr/>
            <p:nvPr/>
          </p:nvGrpSpPr>
          <p:grpSpPr>
            <a:xfrm>
              <a:off x="2436000" y="301000"/>
              <a:ext cx="4416000" cy="448000"/>
              <a:chOff x="2436000" y="301000"/>
              <a:chExt cx="4416000" cy="448000"/>
            </a:xfrm>
          </p:grpSpPr>
          <p:sp>
            <p:nvSpPr>
              <p:cNvPr id="7741" name="Freeform 7740"/>
              <p:cNvSpPr/>
              <p:nvPr/>
            </p:nvSpPr>
            <p:spPr>
              <a:xfrm>
                <a:off x="2436000" y="301000"/>
                <a:ext cx="4416000" cy="448000"/>
              </a:xfrm>
              <a:custGeom>
                <a:avLst/>
                <a:gdLst/>
                <a:ahLst/>
                <a:cxnLst/>
                <a:rect l="l" t="t" r="r" b="b"/>
                <a:pathLst>
                  <a:path w="4416000" h="448000">
                    <a:moveTo>
                      <a:pt x="0" y="0"/>
                    </a:moveTo>
                    <a:lnTo>
                      <a:pt x="4416000" y="0"/>
                    </a:lnTo>
                    <a:lnTo>
                      <a:pt x="4416000" y="448000"/>
                    </a:lnTo>
                    <a:lnTo>
                      <a:pt x="0" y="44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4F0"/>
              </a:solidFill>
              <a:ln w="8000" cap="flat">
                <a:solidFill>
                  <a:srgbClr val="7ECCB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920" dirty="0">
                    <a:solidFill>
                      <a:srgbClr val="118972"/>
                    </a:solidFill>
                    <a:latin typeface="Times New Roman"/>
                  </a:rPr>
                  <a:t>Second Pair - Tiger and Rabbit</a:t>
                </a:r>
              </a:p>
            </p:txBody>
          </p:sp>
          <p:grpSp>
            <p:nvGrpSpPr>
              <p:cNvPr id="7742" name="Group 7741"/>
              <p:cNvGrpSpPr/>
              <p:nvPr/>
            </p:nvGrpSpPr>
            <p:grpSpPr>
              <a:xfrm>
                <a:off x="2122400" y="211400"/>
                <a:ext cx="627200" cy="627200"/>
                <a:chOff x="2122400" y="211400"/>
                <a:chExt cx="627200" cy="627200"/>
              </a:xfrm>
            </p:grpSpPr>
            <p:sp>
              <p:nvSpPr>
                <p:cNvPr id="7743" name="Freeform 7742"/>
                <p:cNvSpPr/>
                <p:nvPr/>
              </p:nvSpPr>
              <p:spPr>
                <a:xfrm>
                  <a:off x="2122400" y="211400"/>
                  <a:ext cx="627200" cy="627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7200" h="627200">
                      <a:moveTo>
                        <a:pt x="0" y="313600"/>
                      </a:moveTo>
                      <a:cubicBezTo>
                        <a:pt x="0" y="140285"/>
                        <a:pt x="140131" y="0"/>
                        <a:pt x="313600" y="0"/>
                      </a:cubicBezTo>
                      <a:cubicBezTo>
                        <a:pt x="486610" y="0"/>
                        <a:pt x="627200" y="140285"/>
                        <a:pt x="627200" y="313600"/>
                      </a:cubicBezTo>
                      <a:cubicBezTo>
                        <a:pt x="627200" y="486762"/>
                        <a:pt x="486610" y="627200"/>
                        <a:pt x="313600" y="627200"/>
                      </a:cubicBezTo>
                      <a:cubicBezTo>
                        <a:pt x="140131" y="627200"/>
                        <a:pt x="0" y="486762"/>
                        <a:pt x="0" y="31360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7744" name="Freeform 7743"/>
                <p:cNvSpPr/>
                <p:nvPr/>
              </p:nvSpPr>
              <p:spPr>
                <a:xfrm>
                  <a:off x="2154400" y="243400"/>
                  <a:ext cx="563200" cy="56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3200" h="563200">
                      <a:moveTo>
                        <a:pt x="0" y="281600"/>
                      </a:moveTo>
                      <a:cubicBezTo>
                        <a:pt x="0" y="125970"/>
                        <a:pt x="125832" y="0"/>
                        <a:pt x="281600" y="0"/>
                      </a:cubicBezTo>
                      <a:cubicBezTo>
                        <a:pt x="436955" y="0"/>
                        <a:pt x="563200" y="125970"/>
                        <a:pt x="563200" y="281600"/>
                      </a:cubicBezTo>
                      <a:cubicBezTo>
                        <a:pt x="563200" y="437093"/>
                        <a:pt x="436955" y="563200"/>
                        <a:pt x="281600" y="563200"/>
                      </a:cubicBezTo>
                      <a:cubicBezTo>
                        <a:pt x="125832" y="563200"/>
                        <a:pt x="0" y="437093"/>
                        <a:pt x="0" y="281600"/>
                      </a:cubicBezTo>
                      <a:close/>
                    </a:path>
                  </a:pathLst>
                </a:custGeom>
                <a:solidFill>
                  <a:srgbClr val="E7F4F0"/>
                </a:solidFill>
                <a:ln w="8000" cap="flat">
                  <a:solidFill>
                    <a:srgbClr val="CCE7DF"/>
                  </a:solidFill>
                  <a:bevel/>
                </a:ln>
              </p:spPr>
            </p:sp>
            <p:sp>
              <p:nvSpPr>
                <p:cNvPr id="7745" name="Freeform 7744"/>
                <p:cNvSpPr/>
                <p:nvPr/>
              </p:nvSpPr>
              <p:spPr>
                <a:xfrm>
                  <a:off x="2373280" y="462280"/>
                  <a:ext cx="125440" cy="125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440" h="125440">
                      <a:moveTo>
                        <a:pt x="0" y="62720"/>
                      </a:moveTo>
                      <a:cubicBezTo>
                        <a:pt x="0" y="28057"/>
                        <a:pt x="28026" y="0"/>
                        <a:pt x="62720" y="0"/>
                      </a:cubicBezTo>
                      <a:cubicBezTo>
                        <a:pt x="97322" y="0"/>
                        <a:pt x="125440" y="28057"/>
                        <a:pt x="125440" y="62720"/>
                      </a:cubicBezTo>
                      <a:cubicBezTo>
                        <a:pt x="125440" y="97353"/>
                        <a:pt x="97322" y="125440"/>
                        <a:pt x="62720" y="125440"/>
                      </a:cubicBezTo>
                      <a:cubicBezTo>
                        <a:pt x="28026" y="125440"/>
                        <a:pt x="0" y="97353"/>
                        <a:pt x="0" y="6272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</p:grpSp>
          <p:grpSp>
            <p:nvGrpSpPr>
              <p:cNvPr id="7746" name="Group 7745"/>
              <p:cNvGrpSpPr/>
              <p:nvPr/>
            </p:nvGrpSpPr>
            <p:grpSpPr>
              <a:xfrm>
                <a:off x="6583200" y="256200"/>
                <a:ext cx="537600" cy="537600"/>
                <a:chOff x="6583200" y="256200"/>
                <a:chExt cx="537600" cy="537600"/>
              </a:xfrm>
            </p:grpSpPr>
            <p:sp>
              <p:nvSpPr>
                <p:cNvPr id="7747" name="Freeform 7746"/>
                <p:cNvSpPr/>
                <p:nvPr/>
              </p:nvSpPr>
              <p:spPr>
                <a:xfrm>
                  <a:off x="6583200" y="256200"/>
                  <a:ext cx="537600" cy="537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7600" h="537600">
                      <a:moveTo>
                        <a:pt x="0" y="268800"/>
                      </a:moveTo>
                      <a:cubicBezTo>
                        <a:pt x="0" y="120244"/>
                        <a:pt x="120113" y="0"/>
                        <a:pt x="268800" y="0"/>
                      </a:cubicBezTo>
                      <a:cubicBezTo>
                        <a:pt x="417094" y="0"/>
                        <a:pt x="537600" y="120244"/>
                        <a:pt x="537600" y="268800"/>
                      </a:cubicBezTo>
                      <a:cubicBezTo>
                        <a:pt x="537600" y="417225"/>
                        <a:pt x="417094" y="537600"/>
                        <a:pt x="268800" y="537600"/>
                      </a:cubicBezTo>
                      <a:cubicBezTo>
                        <a:pt x="120113" y="537600"/>
                        <a:pt x="0" y="417225"/>
                        <a:pt x="0" y="268800"/>
                      </a:cubicBezTo>
                      <a:close/>
                    </a:path>
                  </a:pathLst>
                </a:custGeom>
                <a:solidFill>
                  <a:srgbClr val="E7F4F0"/>
                </a:solidFill>
                <a:ln w="8000" cap="flat">
                  <a:solidFill>
                    <a:srgbClr val="7ECCB6"/>
                  </a:solidFill>
                  <a:bevel/>
                </a:ln>
              </p:spPr>
            </p:sp>
            <p:sp>
              <p:nvSpPr>
                <p:cNvPr id="7748" name="Freeform 7747"/>
                <p:cNvSpPr/>
                <p:nvPr/>
              </p:nvSpPr>
              <p:spPr>
                <a:xfrm>
                  <a:off x="6615200" y="288200"/>
                  <a:ext cx="473600" cy="473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3600" h="473600">
                      <a:moveTo>
                        <a:pt x="0" y="236800"/>
                      </a:moveTo>
                      <a:cubicBezTo>
                        <a:pt x="0" y="105929"/>
                        <a:pt x="105814" y="0"/>
                        <a:pt x="236800" y="0"/>
                      </a:cubicBezTo>
                      <a:cubicBezTo>
                        <a:pt x="367440" y="0"/>
                        <a:pt x="473600" y="105929"/>
                        <a:pt x="473600" y="236800"/>
                      </a:cubicBezTo>
                      <a:cubicBezTo>
                        <a:pt x="473600" y="367555"/>
                        <a:pt x="367440" y="473600"/>
                        <a:pt x="236800" y="473600"/>
                      </a:cubicBezTo>
                      <a:cubicBezTo>
                        <a:pt x="105814" y="473600"/>
                        <a:pt x="0" y="367555"/>
                        <a:pt x="0" y="236800"/>
                      </a:cubicBezTo>
                      <a:close/>
                    </a:path>
                  </a:pathLst>
                </a:custGeom>
                <a:solidFill>
                  <a:srgbClr val="ABDACC"/>
                </a:solidFill>
                <a:ln w="8000" cap="flat">
                  <a:solidFill>
                    <a:srgbClr val="ABDACC"/>
                  </a:solidFill>
                  <a:bevel/>
                </a:ln>
              </p:spPr>
            </p:sp>
            <p:sp>
              <p:nvSpPr>
                <p:cNvPr id="7749" name="Freeform 7748"/>
                <p:cNvSpPr/>
                <p:nvPr/>
              </p:nvSpPr>
              <p:spPr>
                <a:xfrm>
                  <a:off x="6798240" y="471240"/>
                  <a:ext cx="107520" cy="107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520" h="107520">
                      <a:moveTo>
                        <a:pt x="0" y="53760"/>
                      </a:moveTo>
                      <a:cubicBezTo>
                        <a:pt x="0" y="24049"/>
                        <a:pt x="24023" y="0"/>
                        <a:pt x="53760" y="0"/>
                      </a:cubicBezTo>
                      <a:cubicBezTo>
                        <a:pt x="83418" y="0"/>
                        <a:pt x="107520" y="24049"/>
                        <a:pt x="107520" y="53760"/>
                      </a:cubicBezTo>
                      <a:cubicBezTo>
                        <a:pt x="107520" y="83445"/>
                        <a:pt x="83418" y="107520"/>
                        <a:pt x="53760" y="107520"/>
                      </a:cubicBezTo>
                      <a:cubicBezTo>
                        <a:pt x="24023" y="107520"/>
                        <a:pt x="0" y="83445"/>
                        <a:pt x="0" y="5376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1404" name="Tiger"/>
            <p:cNvGrpSpPr/>
            <p:nvPr/>
          </p:nvGrpSpPr>
          <p:grpSpPr>
            <a:xfrm>
              <a:off x="1548000" y="907127"/>
              <a:ext cx="1894448" cy="1473872"/>
              <a:chOff x="1548000" y="907127"/>
              <a:chExt cx="1894448" cy="1473872"/>
            </a:xfrm>
          </p:grpSpPr>
          <p:sp>
            <p:nvSpPr>
              <p:cNvPr id="1405" name="Freeform 1404"/>
              <p:cNvSpPr/>
              <p:nvPr/>
            </p:nvSpPr>
            <p:spPr>
              <a:xfrm>
                <a:off x="1551183" y="1426308"/>
                <a:ext cx="164273" cy="694950"/>
              </a:xfrm>
              <a:custGeom>
                <a:avLst/>
                <a:gdLst/>
                <a:ahLst/>
                <a:cxnLst/>
                <a:rect l="0" t="0" r="0" b="0"/>
                <a:pathLst>
                  <a:path w="164273" h="694950">
                    <a:moveTo>
                      <a:pt x="164468" y="1409"/>
                    </a:moveTo>
                    <a:cubicBezTo>
                      <a:pt x="113734" y="1409"/>
                      <a:pt x="27575" y="81941"/>
                      <a:pt x="15496" y="147168"/>
                    </a:cubicBezTo>
                    <a:cubicBezTo>
                      <a:pt x="3421" y="212397"/>
                      <a:pt x="-7344" y="537174"/>
                      <a:pt x="5833" y="598121"/>
                    </a:cubicBezTo>
                    <a:cubicBezTo>
                      <a:pt x="44486" y="776906"/>
                      <a:pt x="62057" y="670788"/>
                      <a:pt x="57370" y="572352"/>
                    </a:cubicBezTo>
                    <a:cubicBezTo>
                      <a:pt x="50928" y="437067"/>
                      <a:pt x="68106" y="193337"/>
                      <a:pt x="89580" y="150390"/>
                    </a:cubicBezTo>
                    <a:cubicBezTo>
                      <a:pt x="118569" y="92407"/>
                      <a:pt x="162050" y="61805"/>
                      <a:pt x="162050" y="61805"/>
                    </a:cubicBezTo>
                    <a:lnTo>
                      <a:pt x="164468" y="1409"/>
                    </a:lnTo>
                    <a:close/>
                  </a:path>
                </a:pathLst>
              </a:custGeom>
              <a:solidFill>
                <a:srgbClr val="DA9F76"/>
              </a:solidFill>
              <a:ln w="8000" cap="flat">
                <a:noFill/>
                <a:miter lim="800000"/>
              </a:ln>
            </p:spPr>
          </p:sp>
          <p:sp>
            <p:nvSpPr>
              <p:cNvPr id="1406" name="Freeform 1405"/>
              <p:cNvSpPr/>
              <p:nvPr/>
            </p:nvSpPr>
            <p:spPr>
              <a:xfrm>
                <a:off x="2877616" y="1710385"/>
                <a:ext cx="252449" cy="611194"/>
              </a:xfrm>
              <a:custGeom>
                <a:avLst/>
                <a:gdLst/>
                <a:ahLst/>
                <a:cxnLst/>
                <a:rect l="0" t="0" r="0" b="0"/>
                <a:pathLst>
                  <a:path w="252449" h="611194">
                    <a:moveTo>
                      <a:pt x="164273" y="0"/>
                    </a:moveTo>
                    <a:cubicBezTo>
                      <a:pt x="149778" y="57979"/>
                      <a:pt x="132868" y="509731"/>
                      <a:pt x="154610" y="531474"/>
                    </a:cubicBezTo>
                    <a:cubicBezTo>
                      <a:pt x="176352" y="553216"/>
                      <a:pt x="246410" y="545969"/>
                      <a:pt x="246410" y="565294"/>
                    </a:cubicBezTo>
                    <a:cubicBezTo>
                      <a:pt x="246410" y="584622"/>
                      <a:pt x="260906" y="589452"/>
                      <a:pt x="246410" y="603947"/>
                    </a:cubicBezTo>
                    <a:cubicBezTo>
                      <a:pt x="231914" y="618443"/>
                      <a:pt x="120789" y="608778"/>
                      <a:pt x="106294" y="594284"/>
                    </a:cubicBezTo>
                    <a:cubicBezTo>
                      <a:pt x="91799" y="579790"/>
                      <a:pt x="4832" y="38653"/>
                      <a:pt x="0" y="48316"/>
                    </a:cubicBezTo>
                    <a:cubicBezTo>
                      <a:pt x="-4832" y="57979"/>
                      <a:pt x="173936" y="0"/>
                      <a:pt x="1642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9029"/>
                  </a:gs>
                  <a:gs pos="100000">
                    <a:srgbClr val="FFFFFF"/>
                  </a:gs>
                </a:gsLst>
                <a:lin ang="16200000" scaled="0"/>
              </a:gradFill>
              <a:ln w="8000" cap="flat">
                <a:noFill/>
                <a:miter lim="800000"/>
              </a:ln>
            </p:spPr>
          </p:sp>
          <p:sp>
            <p:nvSpPr>
              <p:cNvPr id="1407" name="Freeform 1406"/>
              <p:cNvSpPr/>
              <p:nvPr/>
            </p:nvSpPr>
            <p:spPr>
              <a:xfrm>
                <a:off x="1761553" y="1763522"/>
                <a:ext cx="352703" cy="539930"/>
              </a:xfrm>
              <a:custGeom>
                <a:avLst/>
                <a:gdLst/>
                <a:ahLst/>
                <a:cxnLst/>
                <a:rect l="0" t="0" r="0" b="0"/>
                <a:pathLst>
                  <a:path w="352703" h="539930">
                    <a:moveTo>
                      <a:pt x="352703" y="0"/>
                    </a:moveTo>
                    <a:cubicBezTo>
                      <a:pt x="352703" y="0"/>
                      <a:pt x="181964" y="182036"/>
                      <a:pt x="125620" y="294726"/>
                    </a:cubicBezTo>
                    <a:cubicBezTo>
                      <a:pt x="115957" y="314054"/>
                      <a:pt x="228313" y="475450"/>
                      <a:pt x="246409" y="468664"/>
                    </a:cubicBezTo>
                    <a:cubicBezTo>
                      <a:pt x="285061" y="454169"/>
                      <a:pt x="338212" y="497654"/>
                      <a:pt x="328545" y="516980"/>
                    </a:cubicBezTo>
                    <a:cubicBezTo>
                      <a:pt x="313420" y="547230"/>
                      <a:pt x="253656" y="545972"/>
                      <a:pt x="212588" y="519396"/>
                    </a:cubicBezTo>
                    <a:cubicBezTo>
                      <a:pt x="180519" y="498646"/>
                      <a:pt x="0" y="304390"/>
                      <a:pt x="0" y="256074"/>
                    </a:cubicBezTo>
                    <a:cubicBezTo>
                      <a:pt x="0" y="207758"/>
                      <a:pt x="125621" y="38652"/>
                      <a:pt x="120788" y="28989"/>
                    </a:cubicBezTo>
                    <a:cubicBezTo>
                      <a:pt x="115957" y="19326"/>
                      <a:pt x="352703" y="0"/>
                      <a:pt x="35270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9029"/>
                  </a:gs>
                  <a:gs pos="100000">
                    <a:srgbClr val="FFFFFF"/>
                  </a:gs>
                </a:gsLst>
                <a:lin ang="16200000" scaled="0"/>
              </a:gradFill>
              <a:ln w="8000" cap="flat">
                <a:noFill/>
                <a:miter lim="800000"/>
              </a:ln>
            </p:spPr>
          </p:sp>
          <p:sp>
            <p:nvSpPr>
              <p:cNvPr id="1408" name="Freeform 1407"/>
              <p:cNvSpPr/>
              <p:nvPr/>
            </p:nvSpPr>
            <p:spPr>
              <a:xfrm>
                <a:off x="1557504" y="940425"/>
                <a:ext cx="1885096" cy="1440208"/>
              </a:xfrm>
              <a:custGeom>
                <a:avLst/>
                <a:gdLst/>
                <a:ahLst/>
                <a:cxnLst/>
                <a:rect l="0" t="0" r="0" b="0"/>
                <a:pathLst>
                  <a:path w="1885096" h="1440208">
                    <a:moveTo>
                      <a:pt x="1605184" y="6566"/>
                    </a:moveTo>
                    <a:cubicBezTo>
                      <a:pt x="1644288" y="-12988"/>
                      <a:pt x="1727960" y="18746"/>
                      <a:pt x="1740464" y="25892"/>
                    </a:cubicBezTo>
                    <a:cubicBezTo>
                      <a:pt x="1808104" y="64545"/>
                      <a:pt x="1827432" y="112861"/>
                      <a:pt x="1837096" y="161178"/>
                    </a:cubicBezTo>
                    <a:cubicBezTo>
                      <a:pt x="1833144" y="178977"/>
                      <a:pt x="1875440" y="307170"/>
                      <a:pt x="1885096" y="327063"/>
                    </a:cubicBezTo>
                    <a:cubicBezTo>
                      <a:pt x="1890752" y="360882"/>
                      <a:pt x="1855208" y="377573"/>
                      <a:pt x="1832264" y="417250"/>
                    </a:cubicBezTo>
                    <a:cubicBezTo>
                      <a:pt x="1769448" y="528378"/>
                      <a:pt x="1671216" y="341558"/>
                      <a:pt x="1629336" y="402757"/>
                    </a:cubicBezTo>
                    <a:cubicBezTo>
                      <a:pt x="1587472" y="463956"/>
                      <a:pt x="1575680" y="578745"/>
                      <a:pt x="1552032" y="673325"/>
                    </a:cubicBezTo>
                    <a:cubicBezTo>
                      <a:pt x="1527880" y="769958"/>
                      <a:pt x="1455408" y="832768"/>
                      <a:pt x="1402256" y="852096"/>
                    </a:cubicBezTo>
                    <a:cubicBezTo>
                      <a:pt x="1358776" y="1161312"/>
                      <a:pt x="1431248" y="1238616"/>
                      <a:pt x="1460240" y="1340080"/>
                    </a:cubicBezTo>
                    <a:cubicBezTo>
                      <a:pt x="1462896" y="1349376"/>
                      <a:pt x="1533912" y="1361216"/>
                      <a:pt x="1552032" y="1388400"/>
                    </a:cubicBezTo>
                    <a:cubicBezTo>
                      <a:pt x="1571360" y="1417392"/>
                      <a:pt x="1518216" y="1446376"/>
                      <a:pt x="1489224" y="1440208"/>
                    </a:cubicBezTo>
                    <a:cubicBezTo>
                      <a:pt x="1432040" y="1432016"/>
                      <a:pt x="1359648" y="1402536"/>
                      <a:pt x="1339448" y="1354576"/>
                    </a:cubicBezTo>
                    <a:cubicBezTo>
                      <a:pt x="1300800" y="1262776"/>
                      <a:pt x="1237984" y="1084008"/>
                      <a:pt x="1204168" y="890744"/>
                    </a:cubicBezTo>
                    <a:cubicBezTo>
                      <a:pt x="1035192" y="961896"/>
                      <a:pt x="484269" y="893960"/>
                      <a:pt x="426294" y="861760"/>
                    </a:cubicBezTo>
                    <a:cubicBezTo>
                      <a:pt x="368316" y="829560"/>
                      <a:pt x="278686" y="980544"/>
                      <a:pt x="228201" y="1064688"/>
                    </a:cubicBezTo>
                    <a:cubicBezTo>
                      <a:pt x="170223" y="1161312"/>
                      <a:pt x="122214" y="1209032"/>
                      <a:pt x="141234" y="1238616"/>
                    </a:cubicBezTo>
                    <a:cubicBezTo>
                      <a:pt x="169188" y="1282104"/>
                      <a:pt x="237278" y="1349160"/>
                      <a:pt x="247525" y="1359408"/>
                    </a:cubicBezTo>
                    <a:cubicBezTo>
                      <a:pt x="266857" y="1378736"/>
                      <a:pt x="310230" y="1360336"/>
                      <a:pt x="300675" y="1396448"/>
                    </a:cubicBezTo>
                    <a:cubicBezTo>
                      <a:pt x="286181" y="1451248"/>
                      <a:pt x="177615" y="1416576"/>
                      <a:pt x="165392" y="1412552"/>
                    </a:cubicBezTo>
                    <a:cubicBezTo>
                      <a:pt x="136403" y="1398064"/>
                      <a:pt x="7576" y="1246768"/>
                      <a:pt x="0" y="1209632"/>
                    </a:cubicBezTo>
                    <a:cubicBezTo>
                      <a:pt x="-5497" y="1173240"/>
                      <a:pt x="67318" y="1041168"/>
                      <a:pt x="83257" y="948728"/>
                    </a:cubicBezTo>
                    <a:cubicBezTo>
                      <a:pt x="107414" y="808608"/>
                      <a:pt x="98870" y="736268"/>
                      <a:pt x="88088" y="682989"/>
                    </a:cubicBezTo>
                    <a:cubicBezTo>
                      <a:pt x="84483" y="573477"/>
                      <a:pt x="121910" y="504218"/>
                      <a:pt x="199210" y="446246"/>
                    </a:cubicBezTo>
                    <a:cubicBezTo>
                      <a:pt x="276514" y="388262"/>
                      <a:pt x="983784" y="342543"/>
                      <a:pt x="1107536" y="301294"/>
                    </a:cubicBezTo>
                    <a:cubicBezTo>
                      <a:pt x="1165520" y="281965"/>
                      <a:pt x="1184840" y="238483"/>
                      <a:pt x="1228328" y="219156"/>
                    </a:cubicBezTo>
                    <a:cubicBezTo>
                      <a:pt x="1299256" y="187630"/>
                      <a:pt x="1402256" y="156345"/>
                      <a:pt x="1431248" y="98366"/>
                    </a:cubicBezTo>
                    <a:cubicBezTo>
                      <a:pt x="1456440" y="47969"/>
                      <a:pt x="1576192" y="21060"/>
                      <a:pt x="1605184" y="6566"/>
                    </a:cubicBezTo>
                    <a:close/>
                  </a:path>
                </a:pathLst>
              </a:custGeom>
              <a:solidFill>
                <a:srgbClr val="F1923E"/>
              </a:solidFill>
              <a:ln w="8000" cap="flat">
                <a:noFill/>
                <a:miter lim="800000"/>
              </a:ln>
            </p:spPr>
          </p:sp>
          <p:sp>
            <p:nvSpPr>
              <p:cNvPr id="1409" name="Freeform 1408"/>
              <p:cNvSpPr/>
              <p:nvPr/>
            </p:nvSpPr>
            <p:spPr>
              <a:xfrm>
                <a:off x="3002256" y="927057"/>
                <a:ext cx="133472" cy="138706"/>
              </a:xfrm>
              <a:custGeom>
                <a:avLst/>
                <a:gdLst/>
                <a:ahLst/>
                <a:cxnLst/>
                <a:rect l="0" t="0" r="0" b="0"/>
                <a:pathLst>
                  <a:path w="133472" h="138706">
                    <a:moveTo>
                      <a:pt x="133070" y="31204"/>
                    </a:moveTo>
                    <a:cubicBezTo>
                      <a:pt x="97638" y="31204"/>
                      <a:pt x="-11877" y="-26775"/>
                      <a:pt x="1007" y="15098"/>
                    </a:cubicBezTo>
                    <a:cubicBezTo>
                      <a:pt x="13892" y="56972"/>
                      <a:pt x="38049" y="123003"/>
                      <a:pt x="52544" y="137498"/>
                    </a:cubicBezTo>
                    <a:cubicBezTo>
                      <a:pt x="67039" y="151993"/>
                      <a:pt x="139512" y="31204"/>
                      <a:pt x="133070" y="31204"/>
                    </a:cubicBezTo>
                    <a:close/>
                  </a:path>
                </a:pathLst>
              </a:custGeom>
              <a:solidFill>
                <a:srgbClr val="F1923E"/>
              </a:solidFill>
              <a:ln w="8000" cap="flat">
                <a:noFill/>
                <a:miter lim="800000"/>
              </a:ln>
            </p:spPr>
          </p:sp>
          <p:sp>
            <p:nvSpPr>
              <p:cNvPr id="1410" name="Freeform 1409"/>
              <p:cNvSpPr/>
              <p:nvPr/>
            </p:nvSpPr>
            <p:spPr>
              <a:xfrm>
                <a:off x="3202065" y="908033"/>
                <a:ext cx="120990" cy="109717"/>
              </a:xfrm>
              <a:custGeom>
                <a:avLst/>
                <a:gdLst/>
                <a:ahLst/>
                <a:cxnLst/>
                <a:rect l="0" t="0" r="0" b="0"/>
                <a:pathLst>
                  <a:path w="120990" h="109717">
                    <a:moveTo>
                      <a:pt x="121694" y="80828"/>
                    </a:moveTo>
                    <a:cubicBezTo>
                      <a:pt x="86262" y="80828"/>
                      <a:pt x="32527" y="-7527"/>
                      <a:pt x="21842" y="403"/>
                    </a:cubicBezTo>
                    <a:cubicBezTo>
                      <a:pt x="8958" y="9965"/>
                      <a:pt x="-8757" y="92102"/>
                      <a:pt x="5737" y="106597"/>
                    </a:cubicBezTo>
                    <a:cubicBezTo>
                      <a:pt x="20232" y="121091"/>
                      <a:pt x="128136" y="80828"/>
                      <a:pt x="121694" y="80828"/>
                    </a:cubicBezTo>
                    <a:close/>
                  </a:path>
                </a:pathLst>
              </a:custGeom>
              <a:solidFill>
                <a:srgbClr val="F1923E"/>
              </a:solidFill>
              <a:ln w="8000" cap="flat">
                <a:noFill/>
                <a:miter lim="800000"/>
              </a:ln>
            </p:spPr>
          </p:sp>
          <p:sp>
            <p:nvSpPr>
              <p:cNvPr id="1411" name="Freeform 1410"/>
              <p:cNvSpPr/>
              <p:nvPr/>
            </p:nvSpPr>
            <p:spPr>
              <a:xfrm>
                <a:off x="2989568" y="926051"/>
                <a:ext cx="121393" cy="154611"/>
              </a:xfrm>
              <a:custGeom>
                <a:avLst/>
                <a:gdLst/>
                <a:ahLst/>
                <a:cxnLst/>
                <a:rect l="0" t="0" r="0" b="0"/>
                <a:pathLst>
                  <a:path w="121393" h="154611">
                    <a:moveTo>
                      <a:pt x="119984" y="77305"/>
                    </a:moveTo>
                    <a:cubicBezTo>
                      <a:pt x="119984" y="61200"/>
                      <a:pt x="23352" y="0"/>
                      <a:pt x="16909" y="0"/>
                    </a:cubicBezTo>
                    <a:cubicBezTo>
                      <a:pt x="10467" y="0"/>
                      <a:pt x="23352" y="22547"/>
                      <a:pt x="23352" y="22547"/>
                    </a:cubicBezTo>
                    <a:cubicBezTo>
                      <a:pt x="23352" y="22547"/>
                      <a:pt x="-8859" y="9663"/>
                      <a:pt x="804" y="16105"/>
                    </a:cubicBezTo>
                    <a:cubicBezTo>
                      <a:pt x="10467" y="22547"/>
                      <a:pt x="16909" y="45095"/>
                      <a:pt x="16909" y="45095"/>
                    </a:cubicBezTo>
                    <a:cubicBezTo>
                      <a:pt x="16909" y="45095"/>
                      <a:pt x="10467" y="28990"/>
                      <a:pt x="8857" y="37042"/>
                    </a:cubicBezTo>
                    <a:cubicBezTo>
                      <a:pt x="7246" y="45095"/>
                      <a:pt x="29794" y="57979"/>
                      <a:pt x="29794" y="57979"/>
                    </a:cubicBezTo>
                    <a:cubicBezTo>
                      <a:pt x="29794" y="57979"/>
                      <a:pt x="804" y="64421"/>
                      <a:pt x="8857" y="67642"/>
                    </a:cubicBezTo>
                    <a:cubicBezTo>
                      <a:pt x="16909" y="70863"/>
                      <a:pt x="39457" y="67642"/>
                      <a:pt x="39457" y="67642"/>
                    </a:cubicBezTo>
                    <a:cubicBezTo>
                      <a:pt x="39457" y="67642"/>
                      <a:pt x="16909" y="86969"/>
                      <a:pt x="23352" y="82137"/>
                    </a:cubicBezTo>
                    <a:cubicBezTo>
                      <a:pt x="29794" y="77305"/>
                      <a:pt x="53951" y="82137"/>
                      <a:pt x="53951" y="82137"/>
                    </a:cubicBezTo>
                    <a:cubicBezTo>
                      <a:pt x="53951" y="82137"/>
                      <a:pt x="39457" y="114347"/>
                      <a:pt x="39457" y="106295"/>
                    </a:cubicBezTo>
                    <a:cubicBezTo>
                      <a:pt x="39457" y="98242"/>
                      <a:pt x="78110" y="93410"/>
                      <a:pt x="71667" y="99853"/>
                    </a:cubicBezTo>
                    <a:cubicBezTo>
                      <a:pt x="65225" y="106295"/>
                      <a:pt x="53951" y="120790"/>
                      <a:pt x="53951" y="120790"/>
                    </a:cubicBezTo>
                    <a:lnTo>
                      <a:pt x="71667" y="120790"/>
                    </a:lnTo>
                    <a:cubicBezTo>
                      <a:pt x="71667" y="120790"/>
                      <a:pt x="42678" y="144948"/>
                      <a:pt x="53951" y="138506"/>
                    </a:cubicBezTo>
                    <a:cubicBezTo>
                      <a:pt x="65225" y="132063"/>
                      <a:pt x="68446" y="153001"/>
                      <a:pt x="68446" y="153001"/>
                    </a:cubicBezTo>
                    <a:cubicBezTo>
                      <a:pt x="68446" y="153001"/>
                      <a:pt x="119984" y="93410"/>
                      <a:pt x="119984" y="77305"/>
                    </a:cubicBezTo>
                    <a:close/>
                  </a:path>
                </a:pathLst>
              </a:custGeom>
              <a:solidFill>
                <a:srgbClr val="FFE5E5">
                  <a:alpha val="8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412" name="Freeform 1411"/>
              <p:cNvSpPr/>
              <p:nvPr/>
            </p:nvSpPr>
            <p:spPr>
              <a:xfrm>
                <a:off x="3386574" y="1277873"/>
                <a:ext cx="52181" cy="44451"/>
              </a:xfrm>
              <a:custGeom>
                <a:avLst/>
                <a:gdLst/>
                <a:ahLst/>
                <a:cxnLst/>
                <a:rect l="0" t="0" r="0" b="0"/>
                <a:pathLst>
                  <a:path w="52181" h="44451">
                    <a:moveTo>
                      <a:pt x="0" y="-727"/>
                    </a:moveTo>
                    <a:cubicBezTo>
                      <a:pt x="16736" y="8291"/>
                      <a:pt x="51530" y="12158"/>
                      <a:pt x="51530" y="12158"/>
                    </a:cubicBezTo>
                    <a:cubicBezTo>
                      <a:pt x="51530" y="12158"/>
                      <a:pt x="33808" y="46623"/>
                      <a:pt x="22534" y="45011"/>
                    </a:cubicBezTo>
                    <a:cubicBezTo>
                      <a:pt x="11260" y="43400"/>
                      <a:pt x="7073" y="17954"/>
                      <a:pt x="0" y="-727"/>
                    </a:cubicBezTo>
                    <a:close/>
                  </a:path>
                </a:pathLst>
              </a:custGeom>
              <a:solidFill>
                <a:srgbClr val="663300"/>
              </a:solidFill>
              <a:ln w="8000" cap="flat">
                <a:noFill/>
                <a:miter lim="800000"/>
              </a:ln>
            </p:spPr>
          </p:sp>
          <p:sp>
            <p:nvSpPr>
              <p:cNvPr id="1413" name="Freeform 1412"/>
              <p:cNvSpPr/>
              <p:nvPr/>
            </p:nvSpPr>
            <p:spPr>
              <a:xfrm>
                <a:off x="3182273" y="1058112"/>
                <a:ext cx="122238" cy="109074"/>
              </a:xfrm>
              <a:custGeom>
                <a:avLst/>
                <a:gdLst/>
                <a:ahLst/>
                <a:cxnLst/>
                <a:rect l="0" t="0" r="0" b="0"/>
                <a:pathLst>
                  <a:path w="122238" h="109074">
                    <a:moveTo>
                      <a:pt x="121512" y="105328"/>
                    </a:moveTo>
                    <a:cubicBezTo>
                      <a:pt x="121512" y="105328"/>
                      <a:pt x="112815" y="57979"/>
                      <a:pt x="103154" y="40585"/>
                    </a:cubicBezTo>
                    <a:cubicBezTo>
                      <a:pt x="98098" y="31487"/>
                      <a:pt x="41309" y="21259"/>
                      <a:pt x="18117" y="0"/>
                    </a:cubicBezTo>
                    <a:cubicBezTo>
                      <a:pt x="23191" y="8697"/>
                      <a:pt x="28389" y="16163"/>
                      <a:pt x="23915" y="21259"/>
                    </a:cubicBezTo>
                    <a:cubicBezTo>
                      <a:pt x="18945" y="26921"/>
                      <a:pt x="-1761" y="20659"/>
                      <a:pt x="725" y="25124"/>
                    </a:cubicBezTo>
                    <a:cubicBezTo>
                      <a:pt x="7360" y="37047"/>
                      <a:pt x="725" y="44450"/>
                      <a:pt x="725" y="44450"/>
                    </a:cubicBezTo>
                    <a:cubicBezTo>
                      <a:pt x="21984" y="73440"/>
                      <a:pt x="78993" y="99530"/>
                      <a:pt x="90590" y="105328"/>
                    </a:cubicBezTo>
                    <a:cubicBezTo>
                      <a:pt x="102187" y="111127"/>
                      <a:pt x="126346" y="110162"/>
                      <a:pt x="121512" y="105328"/>
                    </a:cubicBezTo>
                    <a:close/>
                  </a:path>
                </a:pathLst>
              </a:custGeom>
              <a:solidFill>
                <a:srgbClr val="FFFFFF">
                  <a:alpha val="93000"/>
                </a:srgbClr>
              </a:solidFill>
              <a:ln w="8000" cap="flat">
                <a:noFill/>
                <a:miter lim="800000"/>
              </a:ln>
            </p:spPr>
          </p:sp>
          <p:grpSp>
            <p:nvGrpSpPr>
              <p:cNvPr id="1414" name="Group 1413"/>
              <p:cNvGrpSpPr/>
              <p:nvPr/>
            </p:nvGrpSpPr>
            <p:grpSpPr>
              <a:xfrm>
                <a:off x="3243237" y="1133808"/>
                <a:ext cx="60294" cy="32210"/>
                <a:chOff x="3243237" y="1133808"/>
                <a:chExt cx="60294" cy="32210"/>
              </a:xfrm>
            </p:grpSpPr>
            <p:sp>
              <p:nvSpPr>
                <p:cNvPr id="1415" name="Freeform 1414"/>
                <p:cNvSpPr/>
                <p:nvPr/>
              </p:nvSpPr>
              <p:spPr>
                <a:xfrm>
                  <a:off x="3242905" y="1133729"/>
                  <a:ext cx="60636" cy="323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0636" h="32372">
                      <a:moveTo>
                        <a:pt x="0" y="-244"/>
                      </a:moveTo>
                      <a:cubicBezTo>
                        <a:pt x="17407" y="11352"/>
                        <a:pt x="31332" y="3820"/>
                        <a:pt x="38666" y="7487"/>
                      </a:cubicBezTo>
                      <a:cubicBezTo>
                        <a:pt x="50262" y="13285"/>
                        <a:pt x="63791" y="30680"/>
                        <a:pt x="59925" y="30680"/>
                      </a:cubicBezTo>
                      <a:cubicBezTo>
                        <a:pt x="56059" y="30680"/>
                        <a:pt x="40599" y="34544"/>
                        <a:pt x="29003" y="30680"/>
                      </a:cubicBezTo>
                      <a:cubicBezTo>
                        <a:pt x="21669" y="28236"/>
                        <a:pt x="0" y="3622"/>
                        <a:pt x="0" y="-244"/>
                      </a:cubicBezTo>
                      <a:close/>
                    </a:path>
                  </a:pathLst>
                </a:custGeom>
                <a:solidFill>
                  <a:srgbClr val="FCF4FC"/>
                </a:solidFill>
                <a:ln w="8000" cap="flat">
                  <a:solidFill>
                    <a:srgbClr val="663300"/>
                  </a:solidFill>
                  <a:miter lim="800000"/>
                </a:ln>
              </p:spPr>
            </p:sp>
            <p:sp>
              <p:nvSpPr>
                <p:cNvPr id="1416" name="Freeform 1415"/>
                <p:cNvSpPr/>
                <p:nvPr/>
              </p:nvSpPr>
              <p:spPr>
                <a:xfrm>
                  <a:off x="3264172" y="1141861"/>
                  <a:ext cx="27379" cy="225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79" h="22547">
                      <a:moveTo>
                        <a:pt x="0" y="11274"/>
                      </a:moveTo>
                      <a:cubicBezTo>
                        <a:pt x="0" y="5047"/>
                        <a:pt x="6129" y="0"/>
                        <a:pt x="13689" y="0"/>
                      </a:cubicBezTo>
                      <a:cubicBezTo>
                        <a:pt x="21250" y="0"/>
                        <a:pt x="27379" y="5047"/>
                        <a:pt x="27379" y="11274"/>
                      </a:cubicBezTo>
                      <a:cubicBezTo>
                        <a:pt x="27379" y="17500"/>
                        <a:pt x="21250" y="22547"/>
                        <a:pt x="13689" y="22547"/>
                      </a:cubicBezTo>
                      <a:cubicBezTo>
                        <a:pt x="6129" y="22547"/>
                        <a:pt x="0" y="17500"/>
                        <a:pt x="0" y="11274"/>
                      </a:cubicBezTo>
                      <a:close/>
                    </a:path>
                  </a:pathLst>
                </a:custGeom>
                <a:solidFill>
                  <a:srgbClr val="ECD186"/>
                </a:solidFill>
                <a:ln w="8000" cap="flat">
                  <a:noFill/>
                  <a:miter lim="800000"/>
                </a:ln>
              </p:spPr>
            </p:sp>
            <p:sp>
              <p:nvSpPr>
                <p:cNvPr id="1417" name="Freeform 1416"/>
                <p:cNvSpPr/>
                <p:nvPr/>
              </p:nvSpPr>
              <p:spPr>
                <a:xfrm>
                  <a:off x="3273835" y="1141861"/>
                  <a:ext cx="17716" cy="193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716" h="19326">
                      <a:moveTo>
                        <a:pt x="-805" y="9462"/>
                      </a:moveTo>
                      <a:cubicBezTo>
                        <a:pt x="-805" y="4236"/>
                        <a:pt x="3431" y="0"/>
                        <a:pt x="8656" y="0"/>
                      </a:cubicBezTo>
                      <a:cubicBezTo>
                        <a:pt x="13882" y="0"/>
                        <a:pt x="18118" y="4236"/>
                        <a:pt x="18118" y="9462"/>
                      </a:cubicBezTo>
                      <a:cubicBezTo>
                        <a:pt x="18118" y="14687"/>
                        <a:pt x="13882" y="18924"/>
                        <a:pt x="8656" y="18924"/>
                      </a:cubicBezTo>
                      <a:cubicBezTo>
                        <a:pt x="3431" y="18924"/>
                        <a:pt x="-805" y="14687"/>
                        <a:pt x="-805" y="9462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 w="8000" cap="flat">
                  <a:noFill/>
                  <a:miter lim="800000"/>
                </a:ln>
              </p:spPr>
            </p:sp>
          </p:grpSp>
          <p:sp>
            <p:nvSpPr>
              <p:cNvPr id="1418" name="Freeform 1417"/>
              <p:cNvSpPr/>
              <p:nvPr/>
            </p:nvSpPr>
            <p:spPr>
              <a:xfrm>
                <a:off x="3072835" y="1146407"/>
                <a:ext cx="342073" cy="253416"/>
              </a:xfrm>
              <a:custGeom>
                <a:avLst/>
                <a:gdLst/>
                <a:ahLst/>
                <a:cxnLst/>
                <a:rect l="0" t="0" r="0" b="0"/>
                <a:pathLst>
                  <a:path w="342073" h="253416">
                    <a:moveTo>
                      <a:pt x="342073" y="176479"/>
                    </a:moveTo>
                    <a:cubicBezTo>
                      <a:pt x="337242" y="181310"/>
                      <a:pt x="313084" y="228660"/>
                      <a:pt x="295690" y="242189"/>
                    </a:cubicBezTo>
                    <a:cubicBezTo>
                      <a:pt x="238428" y="286726"/>
                      <a:pt x="158474" y="182277"/>
                      <a:pt x="137215" y="188074"/>
                    </a:cubicBezTo>
                    <a:cubicBezTo>
                      <a:pt x="115957" y="193873"/>
                      <a:pt x="88900" y="236390"/>
                      <a:pt x="88900" y="236390"/>
                    </a:cubicBezTo>
                    <a:cubicBezTo>
                      <a:pt x="88900" y="236390"/>
                      <a:pt x="88900" y="215131"/>
                      <a:pt x="88900" y="215131"/>
                    </a:cubicBezTo>
                    <a:cubicBezTo>
                      <a:pt x="88900" y="215131"/>
                      <a:pt x="70540" y="233491"/>
                      <a:pt x="74405" y="229626"/>
                    </a:cubicBezTo>
                    <a:cubicBezTo>
                      <a:pt x="78271" y="225762"/>
                      <a:pt x="79237" y="205468"/>
                      <a:pt x="81170" y="207402"/>
                    </a:cubicBezTo>
                    <a:cubicBezTo>
                      <a:pt x="81170" y="207402"/>
                      <a:pt x="56046" y="218997"/>
                      <a:pt x="59911" y="215131"/>
                    </a:cubicBezTo>
                    <a:cubicBezTo>
                      <a:pt x="63776" y="211266"/>
                      <a:pt x="70538" y="196769"/>
                      <a:pt x="70538" y="196769"/>
                    </a:cubicBezTo>
                    <a:cubicBezTo>
                      <a:pt x="70538" y="196769"/>
                      <a:pt x="38647" y="196769"/>
                      <a:pt x="49279" y="196769"/>
                    </a:cubicBezTo>
                    <a:cubicBezTo>
                      <a:pt x="59911" y="196769"/>
                      <a:pt x="74405" y="186142"/>
                      <a:pt x="74405" y="186142"/>
                    </a:cubicBezTo>
                    <a:lnTo>
                      <a:pt x="49279" y="182277"/>
                    </a:lnTo>
                    <a:lnTo>
                      <a:pt x="63776" y="171647"/>
                    </a:lnTo>
                    <a:lnTo>
                      <a:pt x="45416" y="171647"/>
                    </a:lnTo>
                    <a:cubicBezTo>
                      <a:pt x="45416" y="171647"/>
                      <a:pt x="59911" y="162950"/>
                      <a:pt x="59911" y="157152"/>
                    </a:cubicBezTo>
                    <a:cubicBezTo>
                      <a:pt x="59911" y="151354"/>
                      <a:pt x="27056" y="147489"/>
                      <a:pt x="27056" y="147489"/>
                    </a:cubicBezTo>
                    <a:lnTo>
                      <a:pt x="45416" y="135894"/>
                    </a:lnTo>
                    <a:cubicBezTo>
                      <a:pt x="45416" y="135894"/>
                      <a:pt x="14977" y="130579"/>
                      <a:pt x="17875" y="129613"/>
                    </a:cubicBezTo>
                    <a:cubicBezTo>
                      <a:pt x="20775" y="128646"/>
                      <a:pt x="34786" y="112702"/>
                      <a:pt x="34786" y="112702"/>
                    </a:cubicBezTo>
                    <a:lnTo>
                      <a:pt x="10629" y="107870"/>
                    </a:lnTo>
                    <a:lnTo>
                      <a:pt x="29955" y="88545"/>
                    </a:lnTo>
                    <a:lnTo>
                      <a:pt x="5797" y="88545"/>
                    </a:lnTo>
                    <a:lnTo>
                      <a:pt x="27056" y="66319"/>
                    </a:lnTo>
                    <a:lnTo>
                      <a:pt x="5797" y="64386"/>
                    </a:lnTo>
                    <a:lnTo>
                      <a:pt x="23190" y="52791"/>
                    </a:lnTo>
                    <a:lnTo>
                      <a:pt x="966" y="40229"/>
                    </a:lnTo>
                    <a:cubicBezTo>
                      <a:pt x="966" y="40229"/>
                      <a:pt x="9267" y="30679"/>
                      <a:pt x="42518" y="12206"/>
                    </a:cubicBezTo>
                    <a:cubicBezTo>
                      <a:pt x="59911" y="2779"/>
                      <a:pt x="77305" y="-9053"/>
                      <a:pt x="121754" y="10273"/>
                    </a:cubicBezTo>
                    <a:cubicBezTo>
                      <a:pt x="137116" y="16952"/>
                      <a:pt x="164680" y="58888"/>
                      <a:pt x="179734" y="62454"/>
                    </a:cubicBezTo>
                    <a:cubicBezTo>
                      <a:pt x="216453" y="79847"/>
                      <a:pt x="255106" y="122366"/>
                      <a:pt x="268634" y="141691"/>
                    </a:cubicBezTo>
                    <a:cubicBezTo>
                      <a:pt x="282162" y="161018"/>
                      <a:pt x="245442" y="167784"/>
                      <a:pt x="264768" y="182277"/>
                    </a:cubicBezTo>
                    <a:cubicBezTo>
                      <a:pt x="284094" y="196769"/>
                      <a:pt x="342073" y="176479"/>
                      <a:pt x="342073" y="176479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419" name="Freeform 1418"/>
              <p:cNvSpPr/>
              <p:nvPr/>
            </p:nvSpPr>
            <p:spPr>
              <a:xfrm>
                <a:off x="2926198" y="1330135"/>
                <a:ext cx="260421" cy="463831"/>
              </a:xfrm>
              <a:custGeom>
                <a:avLst/>
                <a:gdLst/>
                <a:ahLst/>
                <a:cxnLst/>
                <a:rect l="0" t="0" r="0" b="0"/>
                <a:pathLst>
                  <a:path w="260421" h="463831">
                    <a:moveTo>
                      <a:pt x="260905" y="2174"/>
                    </a:moveTo>
                    <a:cubicBezTo>
                      <a:pt x="235531" y="42995"/>
                      <a:pt x="196848" y="277518"/>
                      <a:pt x="175626" y="323229"/>
                    </a:cubicBezTo>
                    <a:cubicBezTo>
                      <a:pt x="125378" y="431455"/>
                      <a:pt x="46132" y="457793"/>
                      <a:pt x="33575" y="462378"/>
                    </a:cubicBezTo>
                    <a:cubicBezTo>
                      <a:pt x="18113" y="435321"/>
                      <a:pt x="-6040" y="388938"/>
                      <a:pt x="1932" y="392803"/>
                    </a:cubicBezTo>
                    <a:cubicBezTo>
                      <a:pt x="9421" y="396668"/>
                      <a:pt x="54841" y="403437"/>
                      <a:pt x="44208" y="392803"/>
                    </a:cubicBezTo>
                    <a:cubicBezTo>
                      <a:pt x="33574" y="382169"/>
                      <a:pt x="22941" y="350285"/>
                      <a:pt x="33574" y="350285"/>
                    </a:cubicBezTo>
                    <a:cubicBezTo>
                      <a:pt x="44208" y="350285"/>
                      <a:pt x="82860" y="350285"/>
                      <a:pt x="75130" y="350285"/>
                    </a:cubicBezTo>
                    <a:cubicBezTo>
                      <a:pt x="67399" y="350285"/>
                      <a:pt x="36477" y="296172"/>
                      <a:pt x="59669" y="303902"/>
                    </a:cubicBezTo>
                    <a:cubicBezTo>
                      <a:pt x="82860" y="311632"/>
                      <a:pt x="136974" y="319362"/>
                      <a:pt x="113782" y="311632"/>
                    </a:cubicBezTo>
                    <a:cubicBezTo>
                      <a:pt x="90591" y="303902"/>
                      <a:pt x="86726" y="265249"/>
                      <a:pt x="96388" y="267182"/>
                    </a:cubicBezTo>
                    <a:cubicBezTo>
                      <a:pt x="106052" y="269115"/>
                      <a:pt x="125859" y="258000"/>
                      <a:pt x="127310" y="267182"/>
                    </a:cubicBezTo>
                    <a:lnTo>
                      <a:pt x="125859" y="218866"/>
                    </a:lnTo>
                    <a:lnTo>
                      <a:pt x="152434" y="211136"/>
                    </a:lnTo>
                    <a:cubicBezTo>
                      <a:pt x="152434" y="211136"/>
                      <a:pt x="129243" y="184079"/>
                      <a:pt x="140839" y="184079"/>
                    </a:cubicBezTo>
                    <a:cubicBezTo>
                      <a:pt x="152434" y="184079"/>
                      <a:pt x="165963" y="158955"/>
                      <a:pt x="165963" y="158955"/>
                    </a:cubicBezTo>
                    <a:cubicBezTo>
                      <a:pt x="165963" y="158955"/>
                      <a:pt x="152434" y="129966"/>
                      <a:pt x="165963" y="129966"/>
                    </a:cubicBezTo>
                    <a:cubicBezTo>
                      <a:pt x="179491" y="129966"/>
                      <a:pt x="203648" y="119336"/>
                      <a:pt x="194951" y="114505"/>
                    </a:cubicBezTo>
                    <a:cubicBezTo>
                      <a:pt x="186255" y="109673"/>
                      <a:pt x="179491" y="79717"/>
                      <a:pt x="179491" y="79717"/>
                    </a:cubicBezTo>
                    <a:cubicBezTo>
                      <a:pt x="179491" y="79717"/>
                      <a:pt x="209449" y="71023"/>
                      <a:pt x="206066" y="63775"/>
                    </a:cubicBezTo>
                    <a:cubicBezTo>
                      <a:pt x="202682" y="56525"/>
                      <a:pt x="163066" y="-4348"/>
                      <a:pt x="179491" y="4105"/>
                    </a:cubicBezTo>
                    <a:cubicBezTo>
                      <a:pt x="195915" y="13040"/>
                      <a:pt x="231664" y="-8221"/>
                      <a:pt x="260905" y="2174"/>
                    </a:cubicBezTo>
                    <a:close/>
                  </a:path>
                </a:pathLst>
              </a:custGeom>
              <a:solidFill>
                <a:srgbClr val="FFFFFF">
                  <a:alpha val="87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420" name="Freeform 1419"/>
              <p:cNvSpPr/>
              <p:nvPr/>
            </p:nvSpPr>
            <p:spPr>
              <a:xfrm>
                <a:off x="1943223" y="1660371"/>
                <a:ext cx="821360" cy="209207"/>
              </a:xfrm>
              <a:custGeom>
                <a:avLst/>
                <a:gdLst/>
                <a:ahLst/>
                <a:cxnLst/>
                <a:rect l="0" t="0" r="0" b="0"/>
                <a:pathLst>
                  <a:path w="821360" h="209207">
                    <a:moveTo>
                      <a:pt x="821360" y="170797"/>
                    </a:moveTo>
                    <a:cubicBezTo>
                      <a:pt x="772082" y="190122"/>
                      <a:pt x="644530" y="209450"/>
                      <a:pt x="532434" y="209450"/>
                    </a:cubicBezTo>
                    <a:cubicBezTo>
                      <a:pt x="349745" y="209450"/>
                      <a:pt x="67156" y="168382"/>
                      <a:pt x="6764" y="141809"/>
                    </a:cubicBezTo>
                    <a:cubicBezTo>
                      <a:pt x="-16428" y="151470"/>
                      <a:pt x="26090" y="108952"/>
                      <a:pt x="72473" y="74164"/>
                    </a:cubicBezTo>
                    <a:cubicBezTo>
                      <a:pt x="139081" y="24208"/>
                      <a:pt x="652258" y="-41793"/>
                      <a:pt x="756620" y="35512"/>
                    </a:cubicBezTo>
                    <a:cubicBezTo>
                      <a:pt x="797000" y="65423"/>
                      <a:pt x="826208" y="170797"/>
                      <a:pt x="821360" y="1707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59029">
                      <a:alpha val="91000"/>
                    </a:srgbClr>
                  </a:gs>
                  <a:gs pos="100000">
                    <a:srgbClr val="FFFFFF">
                      <a:alpha val="91000"/>
                    </a:srgbClr>
                  </a:gs>
                </a:gsLst>
                <a:lin ang="5400000" scaled="0"/>
              </a:gradFill>
              <a:ln w="8000" cap="flat">
                <a:noFill/>
                <a:miter lim="800000"/>
              </a:ln>
            </p:spPr>
          </p:sp>
          <p:sp>
            <p:nvSpPr>
              <p:cNvPr id="1421" name="Freeform 1420"/>
              <p:cNvSpPr/>
              <p:nvPr/>
            </p:nvSpPr>
            <p:spPr>
              <a:xfrm>
                <a:off x="1659125" y="1367329"/>
                <a:ext cx="130210" cy="392806"/>
              </a:xfrm>
              <a:custGeom>
                <a:avLst/>
                <a:gdLst/>
                <a:ahLst/>
                <a:cxnLst/>
                <a:rect l="0" t="0" r="0" b="0"/>
                <a:pathLst>
                  <a:path w="130210" h="392806">
                    <a:moveTo>
                      <a:pt x="128519" y="0"/>
                    </a:moveTo>
                    <a:cubicBezTo>
                      <a:pt x="128519" y="7727"/>
                      <a:pt x="55079" y="96630"/>
                      <a:pt x="55079" y="158474"/>
                    </a:cubicBezTo>
                    <a:cubicBezTo>
                      <a:pt x="55079" y="220318"/>
                      <a:pt x="-14496" y="417443"/>
                      <a:pt x="965" y="390389"/>
                    </a:cubicBezTo>
                    <a:cubicBezTo>
                      <a:pt x="16426" y="363332"/>
                      <a:pt x="62809" y="247374"/>
                      <a:pt x="70540" y="208722"/>
                    </a:cubicBezTo>
                    <a:cubicBezTo>
                      <a:pt x="78270" y="170069"/>
                      <a:pt x="128519" y="0"/>
                      <a:pt x="128519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22" name="Freeform 1421"/>
              <p:cNvSpPr/>
              <p:nvPr/>
            </p:nvSpPr>
            <p:spPr>
              <a:xfrm>
                <a:off x="1649110" y="1362026"/>
                <a:ext cx="194229" cy="510698"/>
              </a:xfrm>
              <a:custGeom>
                <a:avLst/>
                <a:gdLst/>
                <a:ahLst/>
                <a:cxnLst/>
                <a:rect l="0" t="0" r="0" b="0"/>
                <a:pathLst>
                  <a:path w="194229" h="510698">
                    <a:moveTo>
                      <a:pt x="184921" y="1447"/>
                    </a:moveTo>
                    <a:cubicBezTo>
                      <a:pt x="173325" y="5313"/>
                      <a:pt x="161114" y="63376"/>
                      <a:pt x="157864" y="125136"/>
                    </a:cubicBezTo>
                    <a:cubicBezTo>
                      <a:pt x="146269" y="345455"/>
                      <a:pt x="34176" y="445952"/>
                      <a:pt x="-611" y="511662"/>
                    </a:cubicBezTo>
                    <a:cubicBezTo>
                      <a:pt x="30311" y="523255"/>
                      <a:pt x="142404" y="360916"/>
                      <a:pt x="150134" y="322264"/>
                    </a:cubicBezTo>
                    <a:cubicBezTo>
                      <a:pt x="157864" y="283611"/>
                      <a:pt x="215842" y="-10148"/>
                      <a:pt x="184921" y="1447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23" name="Freeform 1422"/>
              <p:cNvSpPr/>
              <p:nvPr/>
            </p:nvSpPr>
            <p:spPr>
              <a:xfrm flipH="1">
                <a:off x="1976067" y="1331340"/>
                <a:ext cx="152194" cy="522054"/>
              </a:xfrm>
              <a:custGeom>
                <a:avLst/>
                <a:gdLst/>
                <a:ahLst/>
                <a:cxnLst/>
                <a:rect l="0" t="0" r="0" b="0"/>
                <a:pathLst>
                  <a:path w="152194" h="522054">
                    <a:moveTo>
                      <a:pt x="116442" y="0"/>
                    </a:moveTo>
                    <a:cubicBezTo>
                      <a:pt x="104846" y="5077"/>
                      <a:pt x="131289" y="124986"/>
                      <a:pt x="128038" y="186744"/>
                    </a:cubicBezTo>
                    <a:cubicBezTo>
                      <a:pt x="116442" y="407064"/>
                      <a:pt x="34178" y="454653"/>
                      <a:pt x="-609" y="520365"/>
                    </a:cubicBezTo>
                    <a:cubicBezTo>
                      <a:pt x="30313" y="531957"/>
                      <a:pt x="139634" y="364546"/>
                      <a:pt x="151229" y="271780"/>
                    </a:cubicBezTo>
                    <a:cubicBezTo>
                      <a:pt x="156118" y="232666"/>
                      <a:pt x="147363" y="-10384"/>
                      <a:pt x="116442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24" name="Freeform 1423"/>
              <p:cNvSpPr/>
              <p:nvPr/>
            </p:nvSpPr>
            <p:spPr>
              <a:xfrm>
                <a:off x="1893700" y="1347766"/>
                <a:ext cx="75614" cy="444749"/>
              </a:xfrm>
              <a:custGeom>
                <a:avLst/>
                <a:gdLst/>
                <a:ahLst/>
                <a:cxnLst/>
                <a:rect l="0" t="0" r="0" b="0"/>
                <a:pathLst>
                  <a:path w="75614" h="444749">
                    <a:moveTo>
                      <a:pt x="2169" y="1447"/>
                    </a:moveTo>
                    <a:cubicBezTo>
                      <a:pt x="-9426" y="5313"/>
                      <a:pt x="15922" y="63376"/>
                      <a:pt x="12671" y="125136"/>
                    </a:cubicBezTo>
                    <a:cubicBezTo>
                      <a:pt x="1075" y="345456"/>
                      <a:pt x="98799" y="379036"/>
                      <a:pt x="64012" y="444749"/>
                    </a:cubicBezTo>
                    <a:cubicBezTo>
                      <a:pt x="94934" y="456339"/>
                      <a:pt x="52417" y="286271"/>
                      <a:pt x="40822" y="228292"/>
                    </a:cubicBezTo>
                    <a:cubicBezTo>
                      <a:pt x="33091" y="189639"/>
                      <a:pt x="33091" y="-10148"/>
                      <a:pt x="2169" y="1447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25" name="Freeform 1424"/>
              <p:cNvSpPr/>
              <p:nvPr/>
            </p:nvSpPr>
            <p:spPr>
              <a:xfrm>
                <a:off x="2247127" y="1291966"/>
                <a:ext cx="121755" cy="487022"/>
              </a:xfrm>
              <a:custGeom>
                <a:avLst/>
                <a:gdLst/>
                <a:ahLst/>
                <a:cxnLst/>
                <a:rect l="0" t="0" r="0" b="0"/>
                <a:pathLst>
                  <a:path w="121755" h="487022">
                    <a:moveTo>
                      <a:pt x="112571" y="1447"/>
                    </a:moveTo>
                    <a:cubicBezTo>
                      <a:pt x="100975" y="5794"/>
                      <a:pt x="85514" y="44446"/>
                      <a:pt x="85514" y="106290"/>
                    </a:cubicBezTo>
                    <a:cubicBezTo>
                      <a:pt x="85514" y="326610"/>
                      <a:pt x="35266" y="423720"/>
                      <a:pt x="479" y="488951"/>
                    </a:cubicBezTo>
                    <a:cubicBezTo>
                      <a:pt x="31401" y="500790"/>
                      <a:pt x="100976" y="268631"/>
                      <a:pt x="108706" y="229979"/>
                    </a:cubicBezTo>
                    <a:cubicBezTo>
                      <a:pt x="116435" y="191326"/>
                      <a:pt x="131897" y="-9667"/>
                      <a:pt x="112571" y="1447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26" name="Freeform 1425"/>
              <p:cNvSpPr/>
              <p:nvPr/>
            </p:nvSpPr>
            <p:spPr>
              <a:xfrm>
                <a:off x="1616366" y="1919097"/>
                <a:ext cx="146879" cy="112093"/>
              </a:xfrm>
              <a:custGeom>
                <a:avLst/>
                <a:gdLst/>
                <a:ahLst/>
                <a:cxnLst/>
                <a:rect l="0" t="0" r="0" b="0"/>
                <a:pathLst>
                  <a:path w="146879" h="112093">
                    <a:moveTo>
                      <a:pt x="12802" y="966"/>
                    </a:moveTo>
                    <a:cubicBezTo>
                      <a:pt x="51454" y="966"/>
                      <a:pt x="121030" y="78272"/>
                      <a:pt x="148085" y="113058"/>
                    </a:cubicBezTo>
                    <a:cubicBezTo>
                      <a:pt x="113298" y="93733"/>
                      <a:pt x="55319" y="62442"/>
                      <a:pt x="1206" y="35754"/>
                    </a:cubicBezTo>
                    <a:cubicBezTo>
                      <a:pt x="8936" y="19924"/>
                      <a:pt x="16667" y="31888"/>
                      <a:pt x="12802" y="966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27" name="Freeform 1426"/>
              <p:cNvSpPr/>
              <p:nvPr/>
            </p:nvSpPr>
            <p:spPr>
              <a:xfrm>
                <a:off x="1598246" y="2014764"/>
                <a:ext cx="143014" cy="62086"/>
              </a:xfrm>
              <a:custGeom>
                <a:avLst/>
                <a:gdLst/>
                <a:ahLst/>
                <a:cxnLst/>
                <a:rect l="0" t="0" r="0" b="0"/>
                <a:pathLst>
                  <a:path w="143014" h="62086">
                    <a:moveTo>
                      <a:pt x="1206" y="967"/>
                    </a:moveTo>
                    <a:cubicBezTo>
                      <a:pt x="39858" y="967"/>
                      <a:pt x="117892" y="19327"/>
                      <a:pt x="144946" y="54115"/>
                    </a:cubicBezTo>
                    <a:cubicBezTo>
                      <a:pt x="106294" y="46384"/>
                      <a:pt x="104362" y="78869"/>
                      <a:pt x="50248" y="52182"/>
                    </a:cubicBezTo>
                    <a:cubicBezTo>
                      <a:pt x="23192" y="32856"/>
                      <a:pt x="5071" y="31889"/>
                      <a:pt x="1206" y="967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28" name="Freeform 1427"/>
              <p:cNvSpPr/>
              <p:nvPr/>
            </p:nvSpPr>
            <p:spPr>
              <a:xfrm>
                <a:off x="1870102" y="1848794"/>
                <a:ext cx="157830" cy="35834"/>
              </a:xfrm>
              <a:custGeom>
                <a:avLst/>
                <a:gdLst/>
                <a:ahLst/>
                <a:cxnLst/>
                <a:rect l="0" t="0" r="0" b="0"/>
                <a:pathLst>
                  <a:path w="157830" h="35834">
                    <a:moveTo>
                      <a:pt x="-1289" y="36479"/>
                    </a:moveTo>
                    <a:cubicBezTo>
                      <a:pt x="41229" y="5557"/>
                      <a:pt x="130132" y="-16989"/>
                      <a:pt x="157187" y="17798"/>
                    </a:cubicBezTo>
                    <a:cubicBezTo>
                      <a:pt x="118534" y="10069"/>
                      <a:pt x="31566" y="37124"/>
                      <a:pt x="-1289" y="36479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29" name="Freeform 1428"/>
              <p:cNvSpPr/>
              <p:nvPr/>
            </p:nvSpPr>
            <p:spPr>
              <a:xfrm>
                <a:off x="1551864" y="2113571"/>
                <a:ext cx="150744" cy="35512"/>
              </a:xfrm>
              <a:custGeom>
                <a:avLst/>
                <a:gdLst/>
                <a:ahLst/>
                <a:cxnLst/>
                <a:rect l="0" t="0" r="0" b="0"/>
                <a:pathLst>
                  <a:path w="150744" h="35512">
                    <a:moveTo>
                      <a:pt x="1932" y="17879"/>
                    </a:moveTo>
                    <a:cubicBezTo>
                      <a:pt x="44450" y="-13043"/>
                      <a:pt x="121758" y="-240"/>
                      <a:pt x="148812" y="34546"/>
                    </a:cubicBezTo>
                    <a:cubicBezTo>
                      <a:pt x="88901" y="7490"/>
                      <a:pt x="38652" y="15220"/>
                      <a:pt x="1932" y="17879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30" name="Freeform 1429"/>
              <p:cNvSpPr/>
              <p:nvPr/>
            </p:nvSpPr>
            <p:spPr>
              <a:xfrm flipV="1">
                <a:off x="1561527" y="2148236"/>
                <a:ext cx="139149" cy="54838"/>
              </a:xfrm>
              <a:custGeom>
                <a:avLst/>
                <a:gdLst/>
                <a:ahLst/>
                <a:cxnLst/>
                <a:rect l="0" t="0" r="0" b="0"/>
                <a:pathLst>
                  <a:path w="139149" h="54838">
                    <a:moveTo>
                      <a:pt x="1932" y="55082"/>
                    </a:moveTo>
                    <a:cubicBezTo>
                      <a:pt x="44450" y="24161"/>
                      <a:pt x="112094" y="-22344"/>
                      <a:pt x="139149" y="12441"/>
                    </a:cubicBezTo>
                    <a:cubicBezTo>
                      <a:pt x="90833" y="12441"/>
                      <a:pt x="38652" y="52424"/>
                      <a:pt x="1932" y="55082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31" name="Freeform 1430"/>
              <p:cNvSpPr/>
              <p:nvPr/>
            </p:nvSpPr>
            <p:spPr>
              <a:xfrm flipV="1">
                <a:off x="1819851" y="1910799"/>
                <a:ext cx="161051" cy="49121"/>
              </a:xfrm>
              <a:custGeom>
                <a:avLst/>
                <a:gdLst/>
                <a:ahLst/>
                <a:cxnLst/>
                <a:rect l="0" t="0" r="0" b="0"/>
                <a:pathLst>
                  <a:path w="161051" h="49121">
                    <a:moveTo>
                      <a:pt x="1288" y="22467"/>
                    </a:moveTo>
                    <a:cubicBezTo>
                      <a:pt x="39941" y="-22628"/>
                      <a:pt x="120466" y="6362"/>
                      <a:pt x="161695" y="47631"/>
                    </a:cubicBezTo>
                    <a:cubicBezTo>
                      <a:pt x="101785" y="20576"/>
                      <a:pt x="49604" y="41793"/>
                      <a:pt x="1288" y="22467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32" name="Freeform 1431"/>
              <p:cNvSpPr/>
              <p:nvPr/>
            </p:nvSpPr>
            <p:spPr>
              <a:xfrm flipV="1">
                <a:off x="1573122" y="1550528"/>
                <a:ext cx="67642" cy="57777"/>
              </a:xfrm>
              <a:custGeom>
                <a:avLst/>
                <a:gdLst/>
                <a:ahLst/>
                <a:cxnLst/>
                <a:rect l="0" t="0" r="0" b="0"/>
                <a:pathLst>
                  <a:path w="67642" h="57777">
                    <a:moveTo>
                      <a:pt x="0" y="57374"/>
                    </a:moveTo>
                    <a:cubicBezTo>
                      <a:pt x="3221" y="28380"/>
                      <a:pt x="35431" y="-16715"/>
                      <a:pt x="67642" y="5833"/>
                    </a:cubicBezTo>
                    <a:cubicBezTo>
                      <a:pt x="38652" y="9054"/>
                      <a:pt x="9663" y="38043"/>
                      <a:pt x="0" y="57374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33" name="Freeform 1432"/>
              <p:cNvSpPr/>
              <p:nvPr/>
            </p:nvSpPr>
            <p:spPr>
              <a:xfrm flipV="1">
                <a:off x="1840467" y="2134540"/>
                <a:ext cx="74083" cy="18118"/>
              </a:xfrm>
              <a:custGeom>
                <a:avLst/>
                <a:gdLst/>
                <a:ahLst/>
                <a:cxnLst/>
                <a:rect l="0" t="0" r="0" b="0"/>
                <a:pathLst>
                  <a:path w="74083" h="18118">
                    <a:moveTo>
                      <a:pt x="0" y="5838"/>
                    </a:moveTo>
                    <a:cubicBezTo>
                      <a:pt x="34143" y="-604"/>
                      <a:pt x="70862" y="-7046"/>
                      <a:pt x="74728" y="19246"/>
                    </a:cubicBezTo>
                    <a:cubicBezTo>
                      <a:pt x="54757" y="15501"/>
                      <a:pt x="53469" y="25165"/>
                      <a:pt x="0" y="5838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34" name="Freeform 1433"/>
              <p:cNvSpPr/>
              <p:nvPr/>
            </p:nvSpPr>
            <p:spPr>
              <a:xfrm flipV="1">
                <a:off x="1811478" y="2099313"/>
                <a:ext cx="103073" cy="26171"/>
              </a:xfrm>
              <a:custGeom>
                <a:avLst/>
                <a:gdLst/>
                <a:ahLst/>
                <a:cxnLst/>
                <a:rect l="0" t="0" r="0" b="0"/>
                <a:pathLst>
                  <a:path w="103073" h="26171">
                    <a:moveTo>
                      <a:pt x="1288" y="11994"/>
                    </a:moveTo>
                    <a:cubicBezTo>
                      <a:pt x="41873" y="-14902"/>
                      <a:pt x="77305" y="7645"/>
                      <a:pt x="103073" y="26972"/>
                    </a:cubicBezTo>
                    <a:cubicBezTo>
                      <a:pt x="67642" y="23750"/>
                      <a:pt x="38652" y="20530"/>
                      <a:pt x="1288" y="11994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35" name="Freeform 1434"/>
              <p:cNvSpPr/>
              <p:nvPr/>
            </p:nvSpPr>
            <p:spPr>
              <a:xfrm flipV="1">
                <a:off x="1769604" y="2029460"/>
                <a:ext cx="119178" cy="43686"/>
              </a:xfrm>
              <a:custGeom>
                <a:avLst/>
                <a:gdLst/>
                <a:ahLst/>
                <a:cxnLst/>
                <a:rect l="0" t="0" r="0" b="0"/>
                <a:pathLst>
                  <a:path w="119178" h="43686">
                    <a:moveTo>
                      <a:pt x="1288" y="43405"/>
                    </a:moveTo>
                    <a:cubicBezTo>
                      <a:pt x="12884" y="32614"/>
                      <a:pt x="76338" y="-26373"/>
                      <a:pt x="117568" y="14897"/>
                    </a:cubicBezTo>
                    <a:cubicBezTo>
                      <a:pt x="57656" y="-12159"/>
                      <a:pt x="28989" y="51940"/>
                      <a:pt x="1288" y="43405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36" name="Freeform 1435"/>
              <p:cNvSpPr/>
              <p:nvPr/>
            </p:nvSpPr>
            <p:spPr>
              <a:xfrm flipV="1">
                <a:off x="1772835" y="1996850"/>
                <a:ext cx="154610" cy="26171"/>
              </a:xfrm>
              <a:custGeom>
                <a:avLst/>
                <a:gdLst/>
                <a:ahLst/>
                <a:cxnLst/>
                <a:rect l="0" t="0" r="0" b="0"/>
                <a:pathLst>
                  <a:path w="154610" h="26171">
                    <a:moveTo>
                      <a:pt x="0" y="17913"/>
                    </a:moveTo>
                    <a:cubicBezTo>
                      <a:pt x="32210" y="1812"/>
                      <a:pt x="114025" y="-16387"/>
                      <a:pt x="155254" y="24883"/>
                    </a:cubicBezTo>
                    <a:cubicBezTo>
                      <a:pt x="95342" y="-2173"/>
                      <a:pt x="48315" y="37241"/>
                      <a:pt x="0" y="17913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37" name="Freeform 1436"/>
              <p:cNvSpPr/>
              <p:nvPr/>
            </p:nvSpPr>
            <p:spPr>
              <a:xfrm flipV="1">
                <a:off x="1548967" y="1863369"/>
                <a:ext cx="60394" cy="33821"/>
              </a:xfrm>
              <a:custGeom>
                <a:avLst/>
                <a:gdLst/>
                <a:ahLst/>
                <a:cxnLst/>
                <a:rect l="0" t="0" r="0" b="0"/>
                <a:pathLst>
                  <a:path w="60394" h="33821">
                    <a:moveTo>
                      <a:pt x="0" y="34122"/>
                    </a:moveTo>
                    <a:cubicBezTo>
                      <a:pt x="16910" y="-18522"/>
                      <a:pt x="28184" y="0"/>
                      <a:pt x="60394" y="22547"/>
                    </a:cubicBezTo>
                    <a:cubicBezTo>
                      <a:pt x="45900" y="39457"/>
                      <a:pt x="9663" y="14791"/>
                      <a:pt x="0" y="34122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38" name="Freeform 1437"/>
              <p:cNvSpPr/>
              <p:nvPr/>
            </p:nvSpPr>
            <p:spPr>
              <a:xfrm flipV="1">
                <a:off x="1546551" y="1806008"/>
                <a:ext cx="65226" cy="26574"/>
              </a:xfrm>
              <a:custGeom>
                <a:avLst/>
                <a:gdLst/>
                <a:ahLst/>
                <a:cxnLst/>
                <a:rect l="0" t="0" r="0" b="0"/>
                <a:pathLst>
                  <a:path w="65226" h="26574">
                    <a:moveTo>
                      <a:pt x="0" y="27478"/>
                    </a:moveTo>
                    <a:cubicBezTo>
                      <a:pt x="3221" y="-1516"/>
                      <a:pt x="45900" y="-15502"/>
                      <a:pt x="65226" y="25566"/>
                    </a:cubicBezTo>
                    <a:cubicBezTo>
                      <a:pt x="38652" y="20735"/>
                      <a:pt x="19326" y="18319"/>
                      <a:pt x="0" y="27478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39" name="Freeform 1438"/>
              <p:cNvSpPr/>
              <p:nvPr/>
            </p:nvSpPr>
            <p:spPr>
              <a:xfrm flipV="1">
                <a:off x="1553796" y="1768249"/>
                <a:ext cx="57978" cy="29291"/>
              </a:xfrm>
              <a:custGeom>
                <a:avLst/>
                <a:gdLst/>
                <a:ahLst/>
                <a:cxnLst/>
                <a:rect l="0" t="0" r="0" b="0"/>
                <a:pathLst>
                  <a:path w="57978" h="29291">
                    <a:moveTo>
                      <a:pt x="0" y="28687"/>
                    </a:moveTo>
                    <a:cubicBezTo>
                      <a:pt x="3221" y="-307"/>
                      <a:pt x="25768" y="-10267"/>
                      <a:pt x="57978" y="12281"/>
                    </a:cubicBezTo>
                    <a:cubicBezTo>
                      <a:pt x="28989" y="15502"/>
                      <a:pt x="9663" y="9356"/>
                      <a:pt x="0" y="28687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40" name="Freeform 1439"/>
              <p:cNvSpPr/>
              <p:nvPr/>
            </p:nvSpPr>
            <p:spPr>
              <a:xfrm flipV="1">
                <a:off x="1556214" y="1734741"/>
                <a:ext cx="60394" cy="29141"/>
              </a:xfrm>
              <a:custGeom>
                <a:avLst/>
                <a:gdLst/>
                <a:ahLst/>
                <a:cxnLst/>
                <a:rect l="0" t="0" r="0" b="0"/>
                <a:pathLst>
                  <a:path w="60394" h="29141">
                    <a:moveTo>
                      <a:pt x="0" y="28839"/>
                    </a:moveTo>
                    <a:cubicBezTo>
                      <a:pt x="3221" y="-156"/>
                      <a:pt x="28184" y="-10115"/>
                      <a:pt x="60394" y="12432"/>
                    </a:cubicBezTo>
                    <a:cubicBezTo>
                      <a:pt x="43484" y="29343"/>
                      <a:pt x="9663" y="9508"/>
                      <a:pt x="0" y="28839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41" name="Freeform 1440"/>
              <p:cNvSpPr/>
              <p:nvPr/>
            </p:nvSpPr>
            <p:spPr>
              <a:xfrm flipV="1">
                <a:off x="1558630" y="1659553"/>
                <a:ext cx="60394" cy="23252"/>
              </a:xfrm>
              <a:custGeom>
                <a:avLst/>
                <a:gdLst/>
                <a:ahLst/>
                <a:cxnLst/>
                <a:rect l="0" t="0" r="0" b="0"/>
                <a:pathLst>
                  <a:path w="60394" h="23252">
                    <a:moveTo>
                      <a:pt x="0" y="22648"/>
                    </a:moveTo>
                    <a:cubicBezTo>
                      <a:pt x="3221" y="-6347"/>
                      <a:pt x="28184" y="-6643"/>
                      <a:pt x="60394" y="15904"/>
                    </a:cubicBezTo>
                    <a:cubicBezTo>
                      <a:pt x="31405" y="19125"/>
                      <a:pt x="9663" y="3317"/>
                      <a:pt x="0" y="22648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42" name="Freeform 1441"/>
              <p:cNvSpPr/>
              <p:nvPr/>
            </p:nvSpPr>
            <p:spPr>
              <a:xfrm flipV="1">
                <a:off x="1561193" y="1602022"/>
                <a:ext cx="62659" cy="49373"/>
              </a:xfrm>
              <a:custGeom>
                <a:avLst/>
                <a:gdLst/>
                <a:ahLst/>
                <a:cxnLst/>
                <a:rect l="0" t="0" r="0" b="0"/>
                <a:pathLst>
                  <a:path w="62659" h="49373">
                    <a:moveTo>
                      <a:pt x="2265" y="49222"/>
                    </a:moveTo>
                    <a:cubicBezTo>
                      <a:pt x="-9813" y="-1006"/>
                      <a:pt x="30449" y="-11474"/>
                      <a:pt x="62659" y="11073"/>
                    </a:cubicBezTo>
                    <a:cubicBezTo>
                      <a:pt x="33670" y="14294"/>
                      <a:pt x="11928" y="29891"/>
                      <a:pt x="2265" y="49222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43" name="Freeform 1442"/>
              <p:cNvSpPr/>
              <p:nvPr/>
            </p:nvSpPr>
            <p:spPr>
              <a:xfrm flipV="1">
                <a:off x="1547757" y="1913758"/>
                <a:ext cx="60394" cy="23554"/>
              </a:xfrm>
              <a:custGeom>
                <a:avLst/>
                <a:gdLst/>
                <a:ahLst/>
                <a:cxnLst/>
                <a:rect l="0" t="0" r="0" b="0"/>
                <a:pathLst>
                  <a:path w="60394" h="23554">
                    <a:moveTo>
                      <a:pt x="0" y="21893"/>
                    </a:moveTo>
                    <a:cubicBezTo>
                      <a:pt x="8455" y="-9813"/>
                      <a:pt x="29392" y="-3370"/>
                      <a:pt x="61602" y="19177"/>
                    </a:cubicBezTo>
                    <a:cubicBezTo>
                      <a:pt x="47108" y="36087"/>
                      <a:pt x="9663" y="2562"/>
                      <a:pt x="0" y="21893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44" name="Freeform 1443"/>
              <p:cNvSpPr/>
              <p:nvPr/>
            </p:nvSpPr>
            <p:spPr>
              <a:xfrm flipV="1">
                <a:off x="3211261" y="972867"/>
                <a:ext cx="99046" cy="60546"/>
              </a:xfrm>
              <a:custGeom>
                <a:avLst/>
                <a:gdLst/>
                <a:ahLst/>
                <a:cxnLst/>
                <a:rect l="0" t="0" r="0" b="0"/>
                <a:pathLst>
                  <a:path w="99046" h="60546">
                    <a:moveTo>
                      <a:pt x="-244" y="-543"/>
                    </a:moveTo>
                    <a:cubicBezTo>
                      <a:pt x="26330" y="16368"/>
                      <a:pt x="76095" y="54537"/>
                      <a:pt x="99286" y="54537"/>
                    </a:cubicBezTo>
                    <a:cubicBezTo>
                      <a:pt x="84790" y="71448"/>
                      <a:pt x="19082" y="47773"/>
                      <a:pt x="-244" y="-543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45" name="Freeform 1444"/>
              <p:cNvSpPr/>
              <p:nvPr/>
            </p:nvSpPr>
            <p:spPr>
              <a:xfrm flipV="1">
                <a:off x="1552588" y="1994693"/>
                <a:ext cx="55563" cy="36388"/>
              </a:xfrm>
              <a:custGeom>
                <a:avLst/>
                <a:gdLst/>
                <a:ahLst/>
                <a:cxnLst/>
                <a:rect l="0" t="0" r="0" b="0"/>
                <a:pathLst>
                  <a:path w="55563" h="36388">
                    <a:moveTo>
                      <a:pt x="0" y="14344"/>
                    </a:moveTo>
                    <a:cubicBezTo>
                      <a:pt x="8455" y="-17362"/>
                      <a:pt x="23756" y="9866"/>
                      <a:pt x="55966" y="32415"/>
                    </a:cubicBezTo>
                    <a:cubicBezTo>
                      <a:pt x="41471" y="49323"/>
                      <a:pt x="9663" y="-4987"/>
                      <a:pt x="0" y="14344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46" name="Freeform 1445"/>
              <p:cNvSpPr/>
              <p:nvPr/>
            </p:nvSpPr>
            <p:spPr>
              <a:xfrm flipV="1">
                <a:off x="1547757" y="1978229"/>
                <a:ext cx="60394" cy="18420"/>
              </a:xfrm>
              <a:custGeom>
                <a:avLst/>
                <a:gdLst/>
                <a:ahLst/>
                <a:cxnLst/>
                <a:rect l="0" t="0" r="0" b="0"/>
                <a:pathLst>
                  <a:path w="60394" h="18420">
                    <a:moveTo>
                      <a:pt x="0" y="16157"/>
                    </a:moveTo>
                    <a:cubicBezTo>
                      <a:pt x="8455" y="-15549"/>
                      <a:pt x="39860" y="8457"/>
                      <a:pt x="61602" y="13440"/>
                    </a:cubicBezTo>
                    <a:cubicBezTo>
                      <a:pt x="47108" y="30351"/>
                      <a:pt x="9663" y="-3174"/>
                      <a:pt x="0" y="16157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47" name="Freeform 1446"/>
              <p:cNvSpPr/>
              <p:nvPr/>
            </p:nvSpPr>
            <p:spPr>
              <a:xfrm>
                <a:off x="1780233" y="1660819"/>
                <a:ext cx="58220" cy="270568"/>
              </a:xfrm>
              <a:custGeom>
                <a:avLst/>
                <a:gdLst/>
                <a:ahLst/>
                <a:cxnLst/>
                <a:rect l="0" t="0" r="0" b="0"/>
                <a:pathLst>
                  <a:path w="58220" h="270568">
                    <a:moveTo>
                      <a:pt x="7410" y="282"/>
                    </a:moveTo>
                    <a:cubicBezTo>
                      <a:pt x="26737" y="50531"/>
                      <a:pt x="53794" y="251524"/>
                      <a:pt x="57659" y="270852"/>
                    </a:cubicBezTo>
                    <a:cubicBezTo>
                      <a:pt x="19005" y="263161"/>
                      <a:pt x="-16747" y="55160"/>
                      <a:pt x="7410" y="282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48" name="Freeform 1447"/>
              <p:cNvSpPr/>
              <p:nvPr/>
            </p:nvSpPr>
            <p:spPr>
              <a:xfrm>
                <a:off x="2338078" y="1757724"/>
                <a:ext cx="115957" cy="115958"/>
              </a:xfrm>
              <a:custGeom>
                <a:avLst/>
                <a:gdLst/>
                <a:ahLst/>
                <a:cxnLst/>
                <a:rect l="0" t="0" r="0" b="0"/>
                <a:pathLst>
                  <a:path w="115957" h="115958">
                    <a:moveTo>
                      <a:pt x="-1573" y="0"/>
                    </a:moveTo>
                    <a:cubicBezTo>
                      <a:pt x="33214" y="46383"/>
                      <a:pt x="112010" y="96914"/>
                      <a:pt x="115957" y="116242"/>
                    </a:cubicBezTo>
                    <a:cubicBezTo>
                      <a:pt x="77222" y="108550"/>
                      <a:pt x="-5438" y="57979"/>
                      <a:pt x="-1573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49" name="Freeform 1448"/>
              <p:cNvSpPr/>
              <p:nvPr/>
            </p:nvSpPr>
            <p:spPr>
              <a:xfrm>
                <a:off x="1761200" y="1862086"/>
                <a:ext cx="44450" cy="127554"/>
              </a:xfrm>
              <a:custGeom>
                <a:avLst/>
                <a:gdLst/>
                <a:ahLst/>
                <a:cxnLst/>
                <a:rect l="0" t="0" r="0" b="0"/>
                <a:pathLst>
                  <a:path w="44450" h="127554">
                    <a:moveTo>
                      <a:pt x="3255" y="0"/>
                    </a:moveTo>
                    <a:cubicBezTo>
                      <a:pt x="18716" y="69574"/>
                      <a:pt x="39534" y="108226"/>
                      <a:pt x="43399" y="127554"/>
                    </a:cubicBezTo>
                    <a:cubicBezTo>
                      <a:pt x="26446" y="107944"/>
                      <a:pt x="-8341" y="69574"/>
                      <a:pt x="3255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50" name="Freeform 1449"/>
              <p:cNvSpPr/>
              <p:nvPr/>
            </p:nvSpPr>
            <p:spPr>
              <a:xfrm>
                <a:off x="1713605" y="1823438"/>
                <a:ext cx="72232" cy="181666"/>
              </a:xfrm>
              <a:custGeom>
                <a:avLst/>
                <a:gdLst/>
                <a:ahLst/>
                <a:cxnLst/>
                <a:rect l="0" t="0" r="0" b="0"/>
                <a:pathLst>
                  <a:path w="72232" h="181666">
                    <a:moveTo>
                      <a:pt x="12202" y="0"/>
                    </a:moveTo>
                    <a:cubicBezTo>
                      <a:pt x="10710" y="88618"/>
                      <a:pt x="68246" y="162341"/>
                      <a:pt x="72111" y="181666"/>
                    </a:cubicBezTo>
                    <a:cubicBezTo>
                      <a:pt x="33457" y="173977"/>
                      <a:pt x="-24077" y="80888"/>
                      <a:pt x="12202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51" name="Freeform 1450"/>
              <p:cNvSpPr/>
              <p:nvPr/>
            </p:nvSpPr>
            <p:spPr>
              <a:xfrm>
                <a:off x="1846593" y="1483293"/>
                <a:ext cx="51939" cy="405852"/>
              </a:xfrm>
              <a:custGeom>
                <a:avLst/>
                <a:gdLst/>
                <a:ahLst/>
                <a:cxnLst/>
                <a:rect l="0" t="0" r="0" b="0"/>
                <a:pathLst>
                  <a:path w="51939" h="405852">
                    <a:moveTo>
                      <a:pt x="2899" y="0"/>
                    </a:moveTo>
                    <a:cubicBezTo>
                      <a:pt x="37681" y="42518"/>
                      <a:pt x="84064" y="313086"/>
                      <a:pt x="22220" y="405852"/>
                    </a:cubicBezTo>
                    <a:cubicBezTo>
                      <a:pt x="41546" y="297625"/>
                      <a:pt x="-8702" y="69574"/>
                      <a:pt x="2899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52" name="Freeform 1451"/>
              <p:cNvSpPr/>
              <p:nvPr/>
            </p:nvSpPr>
            <p:spPr>
              <a:xfrm>
                <a:off x="2433136" y="1734534"/>
                <a:ext cx="127553" cy="127554"/>
              </a:xfrm>
              <a:custGeom>
                <a:avLst/>
                <a:gdLst/>
                <a:ahLst/>
                <a:cxnLst/>
                <a:rect l="0" t="0" r="0" b="0"/>
                <a:pathLst>
                  <a:path w="127553" h="127554">
                    <a:moveTo>
                      <a:pt x="-787" y="787"/>
                    </a:moveTo>
                    <a:cubicBezTo>
                      <a:pt x="46383" y="38653"/>
                      <a:pt x="123606" y="108510"/>
                      <a:pt x="127553" y="127838"/>
                    </a:cubicBezTo>
                    <a:cubicBezTo>
                      <a:pt x="88818" y="120146"/>
                      <a:pt x="-4652" y="58765"/>
                      <a:pt x="-787" y="787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53" name="Freeform 1452"/>
              <p:cNvSpPr/>
              <p:nvPr/>
            </p:nvSpPr>
            <p:spPr>
              <a:xfrm>
                <a:off x="2636063" y="1782853"/>
                <a:ext cx="127553" cy="61844"/>
              </a:xfrm>
              <a:custGeom>
                <a:avLst/>
                <a:gdLst/>
                <a:ahLst/>
                <a:cxnLst/>
                <a:rect l="0" t="0" r="0" b="0"/>
                <a:pathLst>
                  <a:path w="127553" h="61844">
                    <a:moveTo>
                      <a:pt x="-787" y="-1933"/>
                    </a:moveTo>
                    <a:cubicBezTo>
                      <a:pt x="52181" y="21259"/>
                      <a:pt x="123606" y="42800"/>
                      <a:pt x="127553" y="62129"/>
                    </a:cubicBezTo>
                    <a:cubicBezTo>
                      <a:pt x="88818" y="54436"/>
                      <a:pt x="21259" y="48316"/>
                      <a:pt x="-787" y="-1933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54" name="Freeform 1453"/>
              <p:cNvSpPr/>
              <p:nvPr/>
            </p:nvSpPr>
            <p:spPr>
              <a:xfrm>
                <a:off x="2144574" y="1308876"/>
                <a:ext cx="117890" cy="490888"/>
              </a:xfrm>
              <a:custGeom>
                <a:avLst/>
                <a:gdLst/>
                <a:ahLst/>
                <a:cxnLst/>
                <a:rect l="0" t="0" r="0" b="0"/>
                <a:pathLst>
                  <a:path w="117890" h="490888">
                    <a:moveTo>
                      <a:pt x="93244" y="1687"/>
                    </a:moveTo>
                    <a:cubicBezTo>
                      <a:pt x="81649" y="6033"/>
                      <a:pt x="88741" y="62966"/>
                      <a:pt x="79839" y="124168"/>
                    </a:cubicBezTo>
                    <a:cubicBezTo>
                      <a:pt x="48918" y="336758"/>
                      <a:pt x="14131" y="398602"/>
                      <a:pt x="-1330" y="490888"/>
                    </a:cubicBezTo>
                    <a:cubicBezTo>
                      <a:pt x="52784" y="429523"/>
                      <a:pt x="106897" y="236260"/>
                      <a:pt x="114626" y="197608"/>
                    </a:cubicBezTo>
                    <a:cubicBezTo>
                      <a:pt x="122357" y="158954"/>
                      <a:pt x="112571" y="-9428"/>
                      <a:pt x="93244" y="1687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55" name="Freeform 1454"/>
              <p:cNvSpPr/>
              <p:nvPr/>
            </p:nvSpPr>
            <p:spPr>
              <a:xfrm flipH="1">
                <a:off x="2183831" y="1538549"/>
                <a:ext cx="100496" cy="266703"/>
              </a:xfrm>
              <a:custGeom>
                <a:avLst/>
                <a:gdLst/>
                <a:ahLst/>
                <a:cxnLst/>
                <a:rect l="0" t="0" r="0" b="0"/>
                <a:pathLst>
                  <a:path w="100496" h="266703">
                    <a:moveTo>
                      <a:pt x="-1932" y="-1144"/>
                    </a:moveTo>
                    <a:cubicBezTo>
                      <a:pt x="28989" y="134140"/>
                      <a:pt x="75372" y="234637"/>
                      <a:pt x="98563" y="265559"/>
                    </a:cubicBezTo>
                    <a:cubicBezTo>
                      <a:pt x="44450" y="253965"/>
                      <a:pt x="5798" y="99353"/>
                      <a:pt x="-1932" y="-1144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56" name="Freeform 1455"/>
              <p:cNvSpPr/>
              <p:nvPr/>
            </p:nvSpPr>
            <p:spPr>
              <a:xfrm flipH="1">
                <a:off x="2111839" y="1317086"/>
                <a:ext cx="69816" cy="328547"/>
              </a:xfrm>
              <a:custGeom>
                <a:avLst/>
                <a:gdLst/>
                <a:ahLst/>
                <a:cxnLst/>
                <a:rect l="0" t="0" r="0" b="0"/>
                <a:pathLst>
                  <a:path w="69816" h="328547">
                    <a:moveTo>
                      <a:pt x="8852" y="1360"/>
                    </a:moveTo>
                    <a:cubicBezTo>
                      <a:pt x="26818" y="-7731"/>
                      <a:pt x="53875" y="251242"/>
                      <a:pt x="69336" y="328547"/>
                    </a:cubicBezTo>
                    <a:cubicBezTo>
                      <a:pt x="15222" y="316952"/>
                      <a:pt x="-15699" y="0"/>
                      <a:pt x="8852" y="136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57" name="Freeform 1456"/>
              <p:cNvSpPr/>
              <p:nvPr/>
            </p:nvSpPr>
            <p:spPr>
              <a:xfrm flipH="1">
                <a:off x="2042023" y="1319019"/>
                <a:ext cx="71265" cy="417448"/>
              </a:xfrm>
              <a:custGeom>
                <a:avLst/>
                <a:gdLst/>
                <a:ahLst/>
                <a:cxnLst/>
                <a:rect l="0" t="0" r="0" b="0"/>
                <a:pathLst>
                  <a:path w="71265" h="417448">
                    <a:moveTo>
                      <a:pt x="12565" y="1687"/>
                    </a:moveTo>
                    <a:cubicBezTo>
                      <a:pt x="970" y="6033"/>
                      <a:pt x="31891" y="110160"/>
                      <a:pt x="39622" y="187466"/>
                    </a:cubicBezTo>
                    <a:cubicBezTo>
                      <a:pt x="53852" y="329770"/>
                      <a:pt x="29958" y="342069"/>
                      <a:pt x="-963" y="419381"/>
                    </a:cubicBezTo>
                    <a:cubicBezTo>
                      <a:pt x="64745" y="369126"/>
                      <a:pt x="76705" y="289414"/>
                      <a:pt x="70543" y="206792"/>
                    </a:cubicBezTo>
                    <a:cubicBezTo>
                      <a:pt x="67612" y="167482"/>
                      <a:pt x="31892" y="-9428"/>
                      <a:pt x="12565" y="1687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58" name="Freeform 1457"/>
              <p:cNvSpPr/>
              <p:nvPr/>
            </p:nvSpPr>
            <p:spPr>
              <a:xfrm flipH="1">
                <a:off x="2420694" y="1276502"/>
                <a:ext cx="66675" cy="347874"/>
              </a:xfrm>
              <a:custGeom>
                <a:avLst/>
                <a:gdLst/>
                <a:ahLst/>
                <a:cxnLst/>
                <a:rect l="0" t="0" r="0" b="0"/>
                <a:pathLst>
                  <a:path w="66675" h="347874">
                    <a:moveTo>
                      <a:pt x="1122" y="1360"/>
                    </a:moveTo>
                    <a:cubicBezTo>
                      <a:pt x="19087" y="-7731"/>
                      <a:pt x="116077" y="218387"/>
                      <a:pt x="34907" y="345942"/>
                    </a:cubicBezTo>
                    <a:cubicBezTo>
                      <a:pt x="46503" y="187466"/>
                      <a:pt x="27177" y="9663"/>
                      <a:pt x="1122" y="136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59" name="Freeform 1458"/>
              <p:cNvSpPr/>
              <p:nvPr/>
            </p:nvSpPr>
            <p:spPr>
              <a:xfrm flipH="1">
                <a:off x="2434953" y="1483292"/>
                <a:ext cx="146879" cy="266703"/>
              </a:xfrm>
              <a:custGeom>
                <a:avLst/>
                <a:gdLst/>
                <a:ahLst/>
                <a:cxnLst/>
                <a:rect l="0" t="0" r="0" b="0"/>
                <a:pathLst>
                  <a:path w="146879" h="266703">
                    <a:moveTo>
                      <a:pt x="1813" y="0"/>
                    </a:moveTo>
                    <a:cubicBezTo>
                      <a:pt x="52061" y="96631"/>
                      <a:pt x="123568" y="199062"/>
                      <a:pt x="147605" y="265616"/>
                    </a:cubicBezTo>
                    <a:cubicBezTo>
                      <a:pt x="93735" y="228895"/>
                      <a:pt x="-2052" y="96631"/>
                      <a:pt x="1813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60" name="Freeform 1459"/>
              <p:cNvSpPr/>
              <p:nvPr/>
            </p:nvSpPr>
            <p:spPr>
              <a:xfrm flipH="1">
                <a:off x="2331677" y="1543203"/>
                <a:ext cx="69574" cy="224185"/>
              </a:xfrm>
              <a:custGeom>
                <a:avLst/>
                <a:gdLst/>
                <a:ahLst/>
                <a:cxnLst/>
                <a:rect l="0" t="0" r="0" b="0"/>
                <a:pathLst>
                  <a:path w="69574" h="224185">
                    <a:moveTo>
                      <a:pt x="-966" y="-1933"/>
                    </a:moveTo>
                    <a:cubicBezTo>
                      <a:pt x="49281" y="94698"/>
                      <a:pt x="44571" y="156543"/>
                      <a:pt x="68608" y="223098"/>
                    </a:cubicBezTo>
                    <a:cubicBezTo>
                      <a:pt x="14739" y="186377"/>
                      <a:pt x="14495" y="79238"/>
                      <a:pt x="-966" y="-1933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61" name="Freeform 1460"/>
              <p:cNvSpPr/>
              <p:nvPr/>
            </p:nvSpPr>
            <p:spPr>
              <a:xfrm>
                <a:off x="2143009" y="1788652"/>
                <a:ext cx="104362" cy="69575"/>
              </a:xfrm>
              <a:custGeom>
                <a:avLst/>
                <a:gdLst/>
                <a:ahLst/>
                <a:cxnLst/>
                <a:rect l="0" t="0" r="0" b="0"/>
                <a:pathLst>
                  <a:path w="104362" h="69575">
                    <a:moveTo>
                      <a:pt x="239" y="0"/>
                    </a:moveTo>
                    <a:cubicBezTo>
                      <a:pt x="35026" y="46383"/>
                      <a:pt x="100654" y="50246"/>
                      <a:pt x="104602" y="69575"/>
                    </a:cubicBezTo>
                    <a:cubicBezTo>
                      <a:pt x="65866" y="61883"/>
                      <a:pt x="-3626" y="57979"/>
                      <a:pt x="239" y="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62" name="Freeform 1461"/>
              <p:cNvSpPr/>
              <p:nvPr/>
            </p:nvSpPr>
            <p:spPr>
              <a:xfrm flipV="1">
                <a:off x="3252084" y="989416"/>
                <a:ext cx="91799" cy="67793"/>
              </a:xfrm>
              <a:custGeom>
                <a:avLst/>
                <a:gdLst/>
                <a:ahLst/>
                <a:cxnLst/>
                <a:rect l="0" t="0" r="0" b="0"/>
                <a:pathLst>
                  <a:path w="91799" h="67793">
                    <a:moveTo>
                      <a:pt x="0" y="-906"/>
                    </a:moveTo>
                    <a:cubicBezTo>
                      <a:pt x="33821" y="28084"/>
                      <a:pt x="68847" y="61785"/>
                      <a:pt x="92039" y="61785"/>
                    </a:cubicBezTo>
                    <a:cubicBezTo>
                      <a:pt x="77543" y="78696"/>
                      <a:pt x="12079" y="57073"/>
                      <a:pt x="0" y="-906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63" name="Freeform 1462"/>
              <p:cNvSpPr/>
              <p:nvPr/>
            </p:nvSpPr>
            <p:spPr>
              <a:xfrm flipV="1">
                <a:off x="3297987" y="1018028"/>
                <a:ext cx="67642" cy="42427"/>
              </a:xfrm>
              <a:custGeom>
                <a:avLst/>
                <a:gdLst/>
                <a:ahLst/>
                <a:cxnLst/>
                <a:rect l="0" t="0" r="0" b="0"/>
                <a:pathLst>
                  <a:path w="67642" h="42427">
                    <a:moveTo>
                      <a:pt x="0" y="-74"/>
                    </a:moveTo>
                    <a:cubicBezTo>
                      <a:pt x="26573" y="19252"/>
                      <a:pt x="53147" y="26499"/>
                      <a:pt x="67642" y="36163"/>
                    </a:cubicBezTo>
                    <a:cubicBezTo>
                      <a:pt x="53146" y="53074"/>
                      <a:pt x="14495" y="33747"/>
                      <a:pt x="0" y="-74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64" name="Freeform 1463"/>
              <p:cNvSpPr/>
              <p:nvPr/>
            </p:nvSpPr>
            <p:spPr>
              <a:xfrm flipV="1">
                <a:off x="3019048" y="1049986"/>
                <a:ext cx="46353" cy="265737"/>
              </a:xfrm>
              <a:custGeom>
                <a:avLst/>
                <a:gdLst/>
                <a:ahLst/>
                <a:cxnLst/>
                <a:rect l="0" t="0" r="0" b="0"/>
                <a:pathLst>
                  <a:path w="46353" h="265737">
                    <a:moveTo>
                      <a:pt x="13192" y="264857"/>
                    </a:moveTo>
                    <a:cubicBezTo>
                      <a:pt x="1113" y="235868"/>
                      <a:pt x="-20629" y="52268"/>
                      <a:pt x="47012" y="-879"/>
                    </a:cubicBezTo>
                    <a:cubicBezTo>
                      <a:pt x="8360" y="74010"/>
                      <a:pt x="20439" y="197215"/>
                      <a:pt x="13192" y="264857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65" name="Freeform 1464"/>
              <p:cNvSpPr/>
              <p:nvPr/>
            </p:nvSpPr>
            <p:spPr>
              <a:xfrm flipV="1">
                <a:off x="3160591" y="1099329"/>
                <a:ext cx="133170" cy="144947"/>
              </a:xfrm>
              <a:custGeom>
                <a:avLst/>
                <a:gdLst/>
                <a:ahLst/>
                <a:cxnLst/>
                <a:rect l="0" t="0" r="0" b="0"/>
                <a:pathLst>
                  <a:path w="133170" h="144947">
                    <a:moveTo>
                      <a:pt x="-303" y="145097"/>
                    </a:moveTo>
                    <a:cubicBezTo>
                      <a:pt x="-7551" y="79870"/>
                      <a:pt x="81833" y="-4682"/>
                      <a:pt x="132564" y="150"/>
                    </a:cubicBezTo>
                    <a:cubicBezTo>
                      <a:pt x="74586" y="26723"/>
                      <a:pt x="14191" y="96782"/>
                      <a:pt x="-303" y="145097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66" name="Freeform 1465"/>
              <p:cNvSpPr/>
              <p:nvPr/>
            </p:nvSpPr>
            <p:spPr>
              <a:xfrm flipV="1">
                <a:off x="3102305" y="1118510"/>
                <a:ext cx="202926" cy="272983"/>
              </a:xfrm>
              <a:custGeom>
                <a:avLst/>
                <a:gdLst/>
                <a:ahLst/>
                <a:cxnLst/>
                <a:rect l="0" t="0" r="0" b="0"/>
                <a:pathLst>
                  <a:path w="202926" h="272983">
                    <a:moveTo>
                      <a:pt x="0" y="272983"/>
                    </a:moveTo>
                    <a:cubicBezTo>
                      <a:pt x="43483" y="275399"/>
                      <a:pt x="33820" y="154610"/>
                      <a:pt x="31404" y="137699"/>
                    </a:cubicBezTo>
                    <a:cubicBezTo>
                      <a:pt x="60394" y="118374"/>
                      <a:pt x="152194" y="16910"/>
                      <a:pt x="204131" y="1208"/>
                    </a:cubicBezTo>
                    <a:cubicBezTo>
                      <a:pt x="159442" y="16910"/>
                      <a:pt x="70058" y="149778"/>
                      <a:pt x="57978" y="144947"/>
                    </a:cubicBezTo>
                    <a:cubicBezTo>
                      <a:pt x="53147" y="186015"/>
                      <a:pt x="53146" y="275399"/>
                      <a:pt x="0" y="272983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67" name="Freeform 1466"/>
              <p:cNvSpPr/>
              <p:nvPr/>
            </p:nvSpPr>
            <p:spPr>
              <a:xfrm flipV="1">
                <a:off x="3182026" y="1072609"/>
                <a:ext cx="48315" cy="55563"/>
              </a:xfrm>
              <a:custGeom>
                <a:avLst/>
                <a:gdLst/>
                <a:ahLst/>
                <a:cxnLst/>
                <a:rect l="0" t="0" r="0" b="0"/>
                <a:pathLst>
                  <a:path w="48315" h="55563">
                    <a:moveTo>
                      <a:pt x="0" y="55563"/>
                    </a:moveTo>
                    <a:cubicBezTo>
                      <a:pt x="24158" y="38653"/>
                      <a:pt x="19326" y="14420"/>
                      <a:pt x="48315" y="0"/>
                    </a:cubicBezTo>
                    <a:cubicBezTo>
                      <a:pt x="43484" y="14420"/>
                      <a:pt x="45900" y="50732"/>
                      <a:pt x="0" y="55563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68" name="Freeform 1467"/>
              <p:cNvSpPr/>
              <p:nvPr/>
            </p:nvSpPr>
            <p:spPr>
              <a:xfrm flipV="1">
                <a:off x="2972535" y="1128171"/>
                <a:ext cx="153250" cy="386526"/>
              </a:xfrm>
              <a:custGeom>
                <a:avLst/>
                <a:gdLst/>
                <a:ahLst/>
                <a:cxnLst/>
                <a:rect l="0" t="0" r="0" b="0"/>
                <a:pathLst>
                  <a:path w="153250" h="386526">
                    <a:moveTo>
                      <a:pt x="1736" y="386526"/>
                    </a:moveTo>
                    <a:cubicBezTo>
                      <a:pt x="-10021" y="254538"/>
                      <a:pt x="64546" y="16911"/>
                      <a:pt x="153930" y="0"/>
                    </a:cubicBezTo>
                    <a:cubicBezTo>
                      <a:pt x="105614" y="48316"/>
                      <a:pt x="23478" y="227084"/>
                      <a:pt x="1736" y="386526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69" name="Freeform 1468"/>
              <p:cNvSpPr/>
              <p:nvPr/>
            </p:nvSpPr>
            <p:spPr>
              <a:xfrm flipV="1">
                <a:off x="3096028" y="1418229"/>
                <a:ext cx="72473" cy="24158"/>
              </a:xfrm>
              <a:custGeom>
                <a:avLst/>
                <a:gdLst/>
                <a:ahLst/>
                <a:cxnLst/>
                <a:rect l="0" t="0" r="0" b="0"/>
                <a:pathLst>
                  <a:path w="72473" h="24158">
                    <a:moveTo>
                      <a:pt x="-969" y="24309"/>
                    </a:moveTo>
                    <a:cubicBezTo>
                      <a:pt x="18357" y="-2249"/>
                      <a:pt x="57010" y="-7081"/>
                      <a:pt x="71504" y="9830"/>
                    </a:cubicBezTo>
                    <a:cubicBezTo>
                      <a:pt x="54594" y="9830"/>
                      <a:pt x="23189" y="14662"/>
                      <a:pt x="-969" y="24309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70" name="Freeform 1469"/>
              <p:cNvSpPr/>
              <p:nvPr/>
            </p:nvSpPr>
            <p:spPr>
              <a:xfrm flipV="1">
                <a:off x="3065101" y="1315707"/>
                <a:ext cx="101462" cy="72474"/>
              </a:xfrm>
              <a:custGeom>
                <a:avLst/>
                <a:gdLst/>
                <a:ahLst/>
                <a:cxnLst/>
                <a:rect l="0" t="0" r="0" b="0"/>
                <a:pathLst>
                  <a:path w="101462" h="72474">
                    <a:moveTo>
                      <a:pt x="965" y="71570"/>
                    </a:moveTo>
                    <a:cubicBezTo>
                      <a:pt x="10629" y="47412"/>
                      <a:pt x="37202" y="8760"/>
                      <a:pt x="101462" y="628"/>
                    </a:cubicBezTo>
                    <a:cubicBezTo>
                      <a:pt x="73439" y="18423"/>
                      <a:pt x="39619" y="37749"/>
                      <a:pt x="965" y="7157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71" name="Freeform 1470"/>
              <p:cNvSpPr/>
              <p:nvPr/>
            </p:nvSpPr>
            <p:spPr>
              <a:xfrm flipV="1">
                <a:off x="2881791" y="1113678"/>
                <a:ext cx="152194" cy="553215"/>
              </a:xfrm>
              <a:custGeom>
                <a:avLst/>
                <a:gdLst/>
                <a:ahLst/>
                <a:cxnLst/>
                <a:rect l="0" t="0" r="0" b="0"/>
                <a:pathLst>
                  <a:path w="152194" h="553215">
                    <a:moveTo>
                      <a:pt x="20007" y="553215"/>
                    </a:moveTo>
                    <a:cubicBezTo>
                      <a:pt x="-42802" y="558045"/>
                      <a:pt x="56243" y="106295"/>
                      <a:pt x="152875" y="0"/>
                    </a:cubicBezTo>
                    <a:cubicBezTo>
                      <a:pt x="87649" y="86968"/>
                      <a:pt x="681" y="446921"/>
                      <a:pt x="20007" y="553215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72" name="Freeform 1471"/>
              <p:cNvSpPr/>
              <p:nvPr/>
            </p:nvSpPr>
            <p:spPr>
              <a:xfrm flipV="1">
                <a:off x="2871759" y="1499001"/>
                <a:ext cx="91346" cy="299558"/>
              </a:xfrm>
              <a:custGeom>
                <a:avLst/>
                <a:gdLst/>
                <a:ahLst/>
                <a:cxnLst/>
                <a:rect l="0" t="0" r="0" b="0"/>
                <a:pathLst>
                  <a:path w="91346" h="299558">
                    <a:moveTo>
                      <a:pt x="17967" y="300765"/>
                    </a:moveTo>
                    <a:cubicBezTo>
                      <a:pt x="-18270" y="211382"/>
                      <a:pt x="-4303" y="106294"/>
                      <a:pt x="92253" y="0"/>
                    </a:cubicBezTo>
                    <a:cubicBezTo>
                      <a:pt x="27103" y="86968"/>
                      <a:pt x="10719" y="175144"/>
                      <a:pt x="17967" y="300765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73" name="Freeform 1472"/>
              <p:cNvSpPr/>
              <p:nvPr/>
            </p:nvSpPr>
            <p:spPr>
              <a:xfrm flipV="1">
                <a:off x="2736962" y="1173836"/>
                <a:ext cx="148812" cy="660960"/>
              </a:xfrm>
              <a:custGeom>
                <a:avLst/>
                <a:gdLst/>
                <a:ahLst/>
                <a:cxnLst/>
                <a:rect l="0" t="0" r="0" b="0"/>
                <a:pathLst>
                  <a:path w="148812" h="660960">
                    <a:moveTo>
                      <a:pt x="35357" y="661687"/>
                    </a:moveTo>
                    <a:cubicBezTo>
                      <a:pt x="-60305" y="645260"/>
                      <a:pt x="53719" y="105087"/>
                      <a:pt x="150352" y="-1208"/>
                    </a:cubicBezTo>
                    <a:cubicBezTo>
                      <a:pt x="85124" y="85761"/>
                      <a:pt x="5403" y="579550"/>
                      <a:pt x="35357" y="661687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74" name="Freeform 1473"/>
              <p:cNvSpPr/>
              <p:nvPr/>
            </p:nvSpPr>
            <p:spPr>
              <a:xfrm flipV="1">
                <a:off x="2811674" y="1142184"/>
                <a:ext cx="72956" cy="235782"/>
              </a:xfrm>
              <a:custGeom>
                <a:avLst/>
                <a:gdLst/>
                <a:ahLst/>
                <a:cxnLst/>
                <a:rect l="0" t="0" r="0" b="0"/>
                <a:pathLst>
                  <a:path w="72956" h="235782">
                    <a:moveTo>
                      <a:pt x="15068" y="235056"/>
                    </a:moveTo>
                    <a:cubicBezTo>
                      <a:pt x="-25837" y="218389"/>
                      <a:pt x="23449" y="87934"/>
                      <a:pt x="73697" y="-966"/>
                    </a:cubicBezTo>
                    <a:cubicBezTo>
                      <a:pt x="27314" y="107262"/>
                      <a:pt x="23448" y="200027"/>
                      <a:pt x="15068" y="235056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75" name="Freeform 1474"/>
              <p:cNvSpPr/>
              <p:nvPr/>
            </p:nvSpPr>
            <p:spPr>
              <a:xfrm flipV="1">
                <a:off x="2666744" y="1237848"/>
                <a:ext cx="46624" cy="286029"/>
              </a:xfrm>
              <a:custGeom>
                <a:avLst/>
                <a:gdLst/>
                <a:ahLst/>
                <a:cxnLst/>
                <a:rect l="0" t="0" r="0" b="0"/>
                <a:pathLst>
                  <a:path w="46624" h="286029">
                    <a:moveTo>
                      <a:pt x="23280" y="285303"/>
                    </a:moveTo>
                    <a:cubicBezTo>
                      <a:pt x="-17625" y="268636"/>
                      <a:pt x="-1692" y="86968"/>
                      <a:pt x="48556" y="-1932"/>
                    </a:cubicBezTo>
                    <a:cubicBezTo>
                      <a:pt x="6038" y="75373"/>
                      <a:pt x="25365" y="264770"/>
                      <a:pt x="23280" y="285303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76" name="Freeform 1475"/>
              <p:cNvSpPr/>
              <p:nvPr/>
            </p:nvSpPr>
            <p:spPr>
              <a:xfrm flipV="1">
                <a:off x="2605503" y="1255728"/>
                <a:ext cx="42034" cy="348356"/>
              </a:xfrm>
              <a:custGeom>
                <a:avLst/>
                <a:gdLst/>
                <a:ahLst/>
                <a:cxnLst/>
                <a:rect l="0" t="0" r="0" b="0"/>
                <a:pathLst>
                  <a:path w="42034" h="348356">
                    <a:moveTo>
                      <a:pt x="13166" y="348840"/>
                    </a:moveTo>
                    <a:cubicBezTo>
                      <a:pt x="-10025" y="271536"/>
                      <a:pt x="-6160" y="-14493"/>
                      <a:pt x="40223" y="968"/>
                    </a:cubicBezTo>
                    <a:cubicBezTo>
                      <a:pt x="20897" y="20295"/>
                      <a:pt x="15251" y="328307"/>
                      <a:pt x="13166" y="34884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77" name="Freeform 1476"/>
              <p:cNvSpPr/>
              <p:nvPr/>
            </p:nvSpPr>
            <p:spPr>
              <a:xfrm flipV="1">
                <a:off x="2493170" y="1278434"/>
                <a:ext cx="50731" cy="258973"/>
              </a:xfrm>
              <a:custGeom>
                <a:avLst/>
                <a:gdLst/>
                <a:ahLst/>
                <a:cxnLst/>
                <a:rect l="0" t="0" r="0" b="0"/>
                <a:pathLst>
                  <a:path w="50731" h="258973">
                    <a:moveTo>
                      <a:pt x="52055" y="258973"/>
                    </a:moveTo>
                    <a:cubicBezTo>
                      <a:pt x="11150" y="242306"/>
                      <a:pt x="17268" y="135284"/>
                      <a:pt x="1807" y="0"/>
                    </a:cubicBezTo>
                    <a:cubicBezTo>
                      <a:pt x="28863" y="81170"/>
                      <a:pt x="54139" y="238439"/>
                      <a:pt x="52055" y="258973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78" name="Freeform 1477"/>
              <p:cNvSpPr/>
              <p:nvPr/>
            </p:nvSpPr>
            <p:spPr>
              <a:xfrm flipV="1">
                <a:off x="2737413" y="1537403"/>
                <a:ext cx="40102" cy="344008"/>
              </a:xfrm>
              <a:custGeom>
                <a:avLst/>
                <a:gdLst/>
                <a:ahLst/>
                <a:cxnLst/>
                <a:rect l="0" t="0" r="0" b="0"/>
                <a:pathLst>
                  <a:path w="40102" h="344008">
                    <a:moveTo>
                      <a:pt x="1052" y="343283"/>
                    </a:moveTo>
                    <a:cubicBezTo>
                      <a:pt x="1084" y="231915"/>
                      <a:pt x="24272" y="65709"/>
                      <a:pt x="40020" y="0"/>
                    </a:cubicBezTo>
                    <a:cubicBezTo>
                      <a:pt x="43602" y="54114"/>
                      <a:pt x="35870" y="266703"/>
                      <a:pt x="1052" y="343283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79" name="Freeform 1478"/>
              <p:cNvSpPr/>
              <p:nvPr/>
            </p:nvSpPr>
            <p:spPr>
              <a:xfrm>
                <a:off x="2937553" y="1894459"/>
                <a:ext cx="92766" cy="40344"/>
              </a:xfrm>
              <a:custGeom>
                <a:avLst/>
                <a:gdLst/>
                <a:ahLst/>
                <a:cxnLst/>
                <a:rect l="0" t="0" r="0" b="0"/>
                <a:pathLst>
                  <a:path w="92766" h="40344">
                    <a:moveTo>
                      <a:pt x="-787" y="31408"/>
                    </a:moveTo>
                    <a:cubicBezTo>
                      <a:pt x="40585" y="21745"/>
                      <a:pt x="65709" y="4351"/>
                      <a:pt x="92766" y="486"/>
                    </a:cubicBezTo>
                    <a:cubicBezTo>
                      <a:pt x="69574" y="23678"/>
                      <a:pt x="52181" y="56532"/>
                      <a:pt x="-787" y="31408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80" name="Freeform 1479"/>
              <p:cNvSpPr/>
              <p:nvPr/>
            </p:nvSpPr>
            <p:spPr>
              <a:xfrm>
                <a:off x="2943347" y="1961751"/>
                <a:ext cx="85035" cy="36720"/>
              </a:xfrm>
              <a:custGeom>
                <a:avLst/>
                <a:gdLst/>
                <a:ahLst/>
                <a:cxnLst/>
                <a:rect l="0" t="0" r="0" b="0"/>
                <a:pathLst>
                  <a:path w="85035" h="36720">
                    <a:moveTo>
                      <a:pt x="0" y="35630"/>
                    </a:moveTo>
                    <a:cubicBezTo>
                      <a:pt x="41371" y="25967"/>
                      <a:pt x="57978" y="4708"/>
                      <a:pt x="85035" y="842"/>
                    </a:cubicBezTo>
                    <a:cubicBezTo>
                      <a:pt x="61843" y="24034"/>
                      <a:pt x="27057" y="43360"/>
                      <a:pt x="0" y="35630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81" name="Freeform 1480"/>
              <p:cNvSpPr/>
              <p:nvPr/>
            </p:nvSpPr>
            <p:spPr>
              <a:xfrm>
                <a:off x="2776179" y="1933798"/>
                <a:ext cx="65226" cy="24611"/>
              </a:xfrm>
              <a:custGeom>
                <a:avLst/>
                <a:gdLst/>
                <a:ahLst/>
                <a:cxnLst/>
                <a:rect l="0" t="0" r="0" b="0"/>
                <a:pathLst>
                  <a:path w="65226" h="24611">
                    <a:moveTo>
                      <a:pt x="-787" y="-573"/>
                    </a:moveTo>
                    <a:cubicBezTo>
                      <a:pt x="21742" y="8484"/>
                      <a:pt x="38169" y="14765"/>
                      <a:pt x="65226" y="10899"/>
                    </a:cubicBezTo>
                    <a:cubicBezTo>
                      <a:pt x="42034" y="34091"/>
                      <a:pt x="12079" y="25394"/>
                      <a:pt x="-787" y="-573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82" name="Freeform 1481"/>
              <p:cNvSpPr/>
              <p:nvPr/>
            </p:nvSpPr>
            <p:spPr>
              <a:xfrm>
                <a:off x="2799130" y="1995205"/>
                <a:ext cx="48315" cy="36388"/>
              </a:xfrm>
              <a:custGeom>
                <a:avLst/>
                <a:gdLst/>
                <a:ahLst/>
                <a:cxnLst/>
                <a:rect l="0" t="0" r="0" b="0"/>
                <a:pathLst>
                  <a:path w="48315" h="36388">
                    <a:moveTo>
                      <a:pt x="-787" y="-572"/>
                    </a:moveTo>
                    <a:cubicBezTo>
                      <a:pt x="21742" y="8485"/>
                      <a:pt x="20534" y="19554"/>
                      <a:pt x="47108" y="34049"/>
                    </a:cubicBezTo>
                    <a:cubicBezTo>
                      <a:pt x="15703" y="43712"/>
                      <a:pt x="12079" y="25395"/>
                      <a:pt x="-787" y="-572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483" name="Freeform 1482"/>
              <p:cNvSpPr/>
              <p:nvPr/>
            </p:nvSpPr>
            <p:spPr>
              <a:xfrm>
                <a:off x="2845034" y="2166889"/>
                <a:ext cx="48315" cy="33821"/>
              </a:xfrm>
              <a:custGeom>
                <a:avLst/>
                <a:gdLst/>
                <a:ahLst/>
                <a:cxnLst/>
                <a:rect l="0" t="0" r="0" b="0"/>
                <a:pathLst>
                  <a:path w="48315" h="33821">
                    <a:moveTo>
                      <a:pt x="-787" y="-572"/>
                    </a:moveTo>
                    <a:cubicBezTo>
                      <a:pt x="21742" y="8484"/>
                      <a:pt x="20534" y="19553"/>
                      <a:pt x="47108" y="34048"/>
                    </a:cubicBezTo>
                    <a:cubicBezTo>
                      <a:pt x="10871" y="29064"/>
                      <a:pt x="12079" y="25394"/>
                      <a:pt x="-787" y="-572"/>
                    </a:cubicBezTo>
                    <a:close/>
                  </a:path>
                </a:pathLst>
              </a:custGeom>
              <a:solidFill>
                <a:srgbClr val="3F1F00"/>
              </a:solidFill>
              <a:ln w="8000" cap="flat">
                <a:noFill/>
                <a:miter lim="800000"/>
              </a:ln>
            </p:spPr>
          </p:sp>
          <p:sp>
            <p:nvSpPr>
              <p:cNvPr id="1906" name="Text 1906"/>
              <p:cNvSpPr txBox="1"/>
              <p:nvPr/>
            </p:nvSpPr>
            <p:spPr>
              <a:xfrm>
                <a:off x="2106424" y="2300999"/>
                <a:ext cx="800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虎 Tiger</a:t>
                </a:r>
              </a:p>
            </p:txBody>
          </p:sp>
        </p:grpSp>
        <p:grpSp>
          <p:nvGrpSpPr>
            <p:cNvPr id="1484" name="Rabbit"/>
            <p:cNvGrpSpPr/>
            <p:nvPr/>
          </p:nvGrpSpPr>
          <p:grpSpPr>
            <a:xfrm>
              <a:off x="5942494" y="758459"/>
              <a:ext cx="1586104" cy="1406536"/>
              <a:chOff x="5942494" y="758459"/>
              <a:chExt cx="1586104" cy="1406536"/>
            </a:xfrm>
          </p:grpSpPr>
          <p:sp>
            <p:nvSpPr>
              <p:cNvPr id="1485" name="Freeform 1484"/>
              <p:cNvSpPr/>
              <p:nvPr/>
            </p:nvSpPr>
            <p:spPr>
              <a:xfrm>
                <a:off x="6199915" y="1483015"/>
                <a:ext cx="1166040" cy="681977"/>
              </a:xfrm>
              <a:custGeom>
                <a:avLst/>
                <a:gdLst/>
                <a:ahLst/>
                <a:cxnLst/>
                <a:rect l="0" t="0" r="0" b="0"/>
                <a:pathLst>
                  <a:path w="1166040" h="681977">
                    <a:moveTo>
                      <a:pt x="900800" y="567902"/>
                    </a:moveTo>
                    <a:cubicBezTo>
                      <a:pt x="1033424" y="555463"/>
                      <a:pt x="1008592" y="564028"/>
                      <a:pt x="968360" y="570383"/>
                    </a:cubicBezTo>
                    <a:cubicBezTo>
                      <a:pt x="858264" y="587796"/>
                      <a:pt x="781637" y="664883"/>
                      <a:pt x="838248" y="672343"/>
                    </a:cubicBezTo>
                    <a:cubicBezTo>
                      <a:pt x="895800" y="680423"/>
                      <a:pt x="1098560" y="691483"/>
                      <a:pt x="1104816" y="667866"/>
                    </a:cubicBezTo>
                    <a:cubicBezTo>
                      <a:pt x="1111072" y="644238"/>
                      <a:pt x="1073760" y="548640"/>
                      <a:pt x="1088472" y="517338"/>
                    </a:cubicBezTo>
                    <a:cubicBezTo>
                      <a:pt x="1240432" y="193900"/>
                      <a:pt x="1241096" y="-73668"/>
                      <a:pt x="420374" y="18028"/>
                    </a:cubicBezTo>
                    <a:cubicBezTo>
                      <a:pt x="393707" y="21007"/>
                      <a:pt x="86430" y="154122"/>
                      <a:pt x="54422" y="199867"/>
                    </a:cubicBezTo>
                    <a:cubicBezTo>
                      <a:pt x="-112601" y="438590"/>
                      <a:pt x="150209" y="558558"/>
                      <a:pt x="215191" y="570383"/>
                    </a:cubicBezTo>
                    <a:cubicBezTo>
                      <a:pt x="707130" y="659905"/>
                      <a:pt x="826488" y="574865"/>
                      <a:pt x="900800" y="567902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486" name="Freeform 1485"/>
              <p:cNvSpPr/>
              <p:nvPr/>
            </p:nvSpPr>
            <p:spPr>
              <a:xfrm>
                <a:off x="6732260" y="1802097"/>
                <a:ext cx="634627" cy="361814"/>
              </a:xfrm>
              <a:custGeom>
                <a:avLst/>
                <a:gdLst/>
                <a:ahLst/>
                <a:cxnLst/>
                <a:rect l="0" t="0" r="0" b="0"/>
                <a:pathLst>
                  <a:path w="634627" h="361814">
                    <a:moveTo>
                      <a:pt x="412242" y="212612"/>
                    </a:moveTo>
                    <a:cubicBezTo>
                      <a:pt x="237503" y="257373"/>
                      <a:pt x="56008" y="241126"/>
                      <a:pt x="13303" y="298154"/>
                    </a:cubicBezTo>
                    <a:cubicBezTo>
                      <a:pt x="8464" y="302720"/>
                      <a:pt x="-24273" y="351658"/>
                      <a:pt x="32443" y="358290"/>
                    </a:cubicBezTo>
                    <a:cubicBezTo>
                      <a:pt x="89162" y="364922"/>
                      <a:pt x="466039" y="360155"/>
                      <a:pt x="481053" y="360155"/>
                    </a:cubicBezTo>
                    <a:cubicBezTo>
                      <a:pt x="496065" y="360155"/>
                      <a:pt x="566968" y="357899"/>
                      <a:pt x="572467" y="343246"/>
                    </a:cubicBezTo>
                    <a:cubicBezTo>
                      <a:pt x="599993" y="269911"/>
                      <a:pt x="547778" y="298817"/>
                      <a:pt x="569465" y="212612"/>
                    </a:cubicBezTo>
                    <a:cubicBezTo>
                      <a:pt x="591151" y="126406"/>
                      <a:pt x="631966" y="76671"/>
                      <a:pt x="634627" y="10360"/>
                    </a:cubicBezTo>
                    <a:cubicBezTo>
                      <a:pt x="637077" y="-55952"/>
                      <a:pt x="417662" y="212612"/>
                      <a:pt x="412242" y="212612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487" name="Freeform 1486"/>
              <p:cNvSpPr/>
              <p:nvPr/>
            </p:nvSpPr>
            <p:spPr>
              <a:xfrm>
                <a:off x="7207372" y="1572699"/>
                <a:ext cx="319972" cy="275712"/>
              </a:xfrm>
              <a:custGeom>
                <a:avLst/>
                <a:gdLst/>
                <a:ahLst/>
                <a:cxnLst/>
                <a:rect l="0" t="0" r="0" b="0"/>
                <a:pathLst>
                  <a:path w="319972" h="275712">
                    <a:moveTo>
                      <a:pt x="8445" y="83926"/>
                    </a:moveTo>
                    <a:cubicBezTo>
                      <a:pt x="65994" y="123713"/>
                      <a:pt x="88514" y="-18029"/>
                      <a:pt x="196111" y="1864"/>
                    </a:cubicBezTo>
                    <a:cubicBezTo>
                      <a:pt x="303706" y="21758"/>
                      <a:pt x="370015" y="144850"/>
                      <a:pt x="273680" y="240587"/>
                    </a:cubicBezTo>
                    <a:cubicBezTo>
                      <a:pt x="177344" y="336328"/>
                      <a:pt x="20956" y="210747"/>
                      <a:pt x="40973" y="168474"/>
                    </a:cubicBezTo>
                    <a:cubicBezTo>
                      <a:pt x="60991" y="126200"/>
                      <a:pt x="-26586" y="136146"/>
                      <a:pt x="8445" y="83926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488" name="Freeform 1487"/>
              <p:cNvSpPr/>
              <p:nvPr/>
            </p:nvSpPr>
            <p:spPr>
              <a:xfrm rot="-1500000">
                <a:off x="6215590" y="872596"/>
                <a:ext cx="644549" cy="452150"/>
              </a:xfrm>
              <a:custGeom>
                <a:avLst/>
                <a:gdLst/>
                <a:ahLst/>
                <a:cxnLst/>
                <a:rect l="0" t="0" r="0" b="0"/>
                <a:pathLst>
                  <a:path w="644549" h="452150">
                    <a:moveTo>
                      <a:pt x="0" y="389707"/>
                    </a:moveTo>
                    <a:cubicBezTo>
                      <a:pt x="66548" y="295106"/>
                      <a:pt x="83210" y="222082"/>
                      <a:pt x="354819" y="130802"/>
                    </a:cubicBezTo>
                    <a:cubicBezTo>
                      <a:pt x="626428" y="39520"/>
                      <a:pt x="644549" y="0"/>
                      <a:pt x="644549" y="0"/>
                    </a:cubicBezTo>
                    <a:cubicBezTo>
                      <a:pt x="644549" y="0"/>
                      <a:pt x="628093" y="213783"/>
                      <a:pt x="466462" y="303404"/>
                    </a:cubicBezTo>
                    <a:cubicBezTo>
                      <a:pt x="304831" y="393025"/>
                      <a:pt x="78212" y="459412"/>
                      <a:pt x="43220" y="451529"/>
                    </a:cubicBezTo>
                    <a:cubicBezTo>
                      <a:pt x="8227" y="442814"/>
                      <a:pt x="4894" y="394686"/>
                      <a:pt x="0" y="389707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489" name="Freeform 1488"/>
              <p:cNvSpPr/>
              <p:nvPr/>
            </p:nvSpPr>
            <p:spPr>
              <a:xfrm rot="-900000">
                <a:off x="5911784" y="1235214"/>
                <a:ext cx="711172" cy="548202"/>
              </a:xfrm>
              <a:custGeom>
                <a:avLst/>
                <a:gdLst/>
                <a:ahLst/>
                <a:cxnLst/>
                <a:rect l="0" t="0" r="0" b="0"/>
                <a:pathLst>
                  <a:path w="711172" h="548202">
                    <a:moveTo>
                      <a:pt x="528950" y="4475"/>
                    </a:moveTo>
                    <a:cubicBezTo>
                      <a:pt x="267990" y="-44751"/>
                      <a:pt x="-67209" y="324446"/>
                      <a:pt x="11529" y="402761"/>
                    </a:cubicBezTo>
                    <a:cubicBezTo>
                      <a:pt x="90267" y="481075"/>
                      <a:pt x="366974" y="595188"/>
                      <a:pt x="555946" y="528063"/>
                    </a:cubicBezTo>
                    <a:cubicBezTo>
                      <a:pt x="744917" y="460937"/>
                      <a:pt x="789906" y="53701"/>
                      <a:pt x="528950" y="4475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490" name="Freeform 1489"/>
              <p:cNvSpPr/>
              <p:nvPr/>
            </p:nvSpPr>
            <p:spPr>
              <a:xfrm>
                <a:off x="6104198" y="1774742"/>
                <a:ext cx="464477" cy="362747"/>
              </a:xfrm>
              <a:custGeom>
                <a:avLst/>
                <a:gdLst/>
                <a:ahLst/>
                <a:cxnLst/>
                <a:rect l="0" t="0" r="0" b="0"/>
                <a:pathLst>
                  <a:path w="464477" h="362747">
                    <a:moveTo>
                      <a:pt x="218632" y="1240"/>
                    </a:moveTo>
                    <a:cubicBezTo>
                      <a:pt x="155762" y="31082"/>
                      <a:pt x="241822" y="237974"/>
                      <a:pt x="168944" y="237974"/>
                    </a:cubicBezTo>
                    <a:cubicBezTo>
                      <a:pt x="42934" y="237974"/>
                      <a:pt x="-14390" y="327002"/>
                      <a:pt x="3126" y="344407"/>
                    </a:cubicBezTo>
                    <a:cubicBezTo>
                      <a:pt x="20642" y="361815"/>
                      <a:pt x="384359" y="366114"/>
                      <a:pt x="391142" y="360473"/>
                    </a:cubicBezTo>
                    <a:cubicBezTo>
                      <a:pt x="437130" y="322214"/>
                      <a:pt x="396774" y="250293"/>
                      <a:pt x="401151" y="222060"/>
                    </a:cubicBezTo>
                    <a:cubicBezTo>
                      <a:pt x="420207" y="99151"/>
                      <a:pt x="521087" y="150444"/>
                      <a:pt x="421000" y="26108"/>
                    </a:cubicBezTo>
                    <a:cubicBezTo>
                      <a:pt x="392690" y="-9059"/>
                      <a:pt x="228016" y="1240"/>
                      <a:pt x="218632" y="1240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491" name="Freeform 1490"/>
              <p:cNvSpPr/>
              <p:nvPr/>
            </p:nvSpPr>
            <p:spPr>
              <a:xfrm rot="10800000">
                <a:off x="6596204" y="1379975"/>
                <a:ext cx="147631" cy="72425"/>
              </a:xfrm>
              <a:custGeom>
                <a:avLst/>
                <a:gdLst/>
                <a:ahLst/>
                <a:cxnLst/>
                <a:rect l="0" t="0" r="0" b="0"/>
                <a:pathLst>
                  <a:path w="147631" h="72425">
                    <a:moveTo>
                      <a:pt x="0" y="72218"/>
                    </a:moveTo>
                    <a:cubicBezTo>
                      <a:pt x="40035" y="47351"/>
                      <a:pt x="38367" y="50667"/>
                      <a:pt x="48376" y="37404"/>
                    </a:cubicBezTo>
                    <a:cubicBezTo>
                      <a:pt x="58385" y="24142"/>
                      <a:pt x="48376" y="52324"/>
                      <a:pt x="48376" y="52324"/>
                    </a:cubicBezTo>
                    <a:cubicBezTo>
                      <a:pt x="48376" y="52324"/>
                      <a:pt x="83407" y="35746"/>
                      <a:pt x="90080" y="17511"/>
                    </a:cubicBezTo>
                    <a:cubicBezTo>
                      <a:pt x="96753" y="-725"/>
                      <a:pt x="80071" y="37404"/>
                      <a:pt x="80071" y="37404"/>
                    </a:cubicBezTo>
                    <a:cubicBezTo>
                      <a:pt x="80071" y="37404"/>
                      <a:pt x="102591" y="38233"/>
                      <a:pt x="120106" y="9221"/>
                    </a:cubicBezTo>
                    <a:cubicBezTo>
                      <a:pt x="137622" y="-19790"/>
                      <a:pt x="120106" y="27457"/>
                      <a:pt x="120106" y="27457"/>
                    </a:cubicBezTo>
                    <a:cubicBezTo>
                      <a:pt x="120106" y="27457"/>
                      <a:pt x="134286" y="19997"/>
                      <a:pt x="145129" y="9221"/>
                    </a:cubicBezTo>
                    <a:cubicBezTo>
                      <a:pt x="155973" y="-1554"/>
                      <a:pt x="130115" y="30947"/>
                      <a:pt x="130115" y="30947"/>
                    </a:cubicBezTo>
                    <a:lnTo>
                      <a:pt x="0" y="72218"/>
                    </a:lnTo>
                    <a:close/>
                  </a:path>
                </a:pathLst>
              </a:custGeom>
              <a:solidFill>
                <a:srgbClr val="DBD8C1"/>
              </a:solidFill>
              <a:ln w="8000" cap="flat">
                <a:noFill/>
                <a:bevel/>
              </a:ln>
            </p:spPr>
          </p:sp>
          <p:sp>
            <p:nvSpPr>
              <p:cNvPr id="1492" name="Freeform 1491"/>
              <p:cNvSpPr/>
              <p:nvPr/>
            </p:nvSpPr>
            <p:spPr>
              <a:xfrm rot="9000000">
                <a:off x="6881665" y="1243947"/>
                <a:ext cx="137097" cy="66934"/>
              </a:xfrm>
              <a:custGeom>
                <a:avLst/>
                <a:gdLst/>
                <a:ahLst/>
                <a:cxnLst/>
                <a:rect l="0" t="0" r="0" b="0"/>
                <a:pathLst>
                  <a:path w="137097" h="66934">
                    <a:moveTo>
                      <a:pt x="0" y="66635"/>
                    </a:moveTo>
                    <a:cubicBezTo>
                      <a:pt x="39853" y="41729"/>
                      <a:pt x="27689" y="50743"/>
                      <a:pt x="37682" y="37460"/>
                    </a:cubicBezTo>
                    <a:cubicBezTo>
                      <a:pt x="47675" y="24177"/>
                      <a:pt x="44943" y="41956"/>
                      <a:pt x="44943" y="41956"/>
                    </a:cubicBezTo>
                    <a:cubicBezTo>
                      <a:pt x="44943" y="41956"/>
                      <a:pt x="71938" y="32953"/>
                      <a:pt x="79321" y="17535"/>
                    </a:cubicBezTo>
                    <a:cubicBezTo>
                      <a:pt x="87719" y="0"/>
                      <a:pt x="72605" y="31802"/>
                      <a:pt x="72604" y="31802"/>
                    </a:cubicBezTo>
                    <a:cubicBezTo>
                      <a:pt x="72605" y="31802"/>
                      <a:pt x="91813" y="38290"/>
                      <a:pt x="109302" y="9233"/>
                    </a:cubicBezTo>
                    <a:cubicBezTo>
                      <a:pt x="126790" y="-19823"/>
                      <a:pt x="109301" y="27498"/>
                      <a:pt x="109301" y="27498"/>
                    </a:cubicBezTo>
                    <a:cubicBezTo>
                      <a:pt x="109301" y="27498"/>
                      <a:pt x="123458" y="20026"/>
                      <a:pt x="134284" y="9233"/>
                    </a:cubicBezTo>
                    <a:cubicBezTo>
                      <a:pt x="145111" y="-1559"/>
                      <a:pt x="123471" y="36539"/>
                      <a:pt x="123472" y="36538"/>
                    </a:cubicBezTo>
                    <a:lnTo>
                      <a:pt x="0" y="66635"/>
                    </a:lnTo>
                    <a:close/>
                  </a:path>
                </a:pathLst>
              </a:custGeom>
              <a:solidFill>
                <a:srgbClr val="DBD8C1"/>
              </a:solidFill>
              <a:ln w="8000" cap="flat">
                <a:noFill/>
                <a:bevel/>
              </a:ln>
            </p:spPr>
          </p:sp>
          <p:sp>
            <p:nvSpPr>
              <p:cNvPr id="1493" name="Freeform 1492"/>
              <p:cNvSpPr/>
              <p:nvPr/>
            </p:nvSpPr>
            <p:spPr>
              <a:xfrm>
                <a:off x="6183962" y="1798052"/>
                <a:ext cx="31278" cy="69006"/>
              </a:xfrm>
              <a:custGeom>
                <a:avLst/>
                <a:gdLst/>
                <a:ahLst/>
                <a:cxnLst/>
                <a:rect l="0" t="0" r="0" b="0"/>
                <a:pathLst>
                  <a:path w="31278" h="69006">
                    <a:moveTo>
                      <a:pt x="17119" y="-187"/>
                    </a:moveTo>
                    <a:cubicBezTo>
                      <a:pt x="7111" y="9760"/>
                      <a:pt x="-229" y="31643"/>
                      <a:pt x="-229" y="31643"/>
                    </a:cubicBezTo>
                    <a:lnTo>
                      <a:pt x="17119" y="23686"/>
                    </a:lnTo>
                    <a:lnTo>
                      <a:pt x="-229" y="40927"/>
                    </a:lnTo>
                    <a:lnTo>
                      <a:pt x="17119" y="38274"/>
                    </a:lnTo>
                    <a:lnTo>
                      <a:pt x="9780" y="50874"/>
                    </a:lnTo>
                    <a:lnTo>
                      <a:pt x="17119" y="48884"/>
                    </a:lnTo>
                    <a:lnTo>
                      <a:pt x="6443" y="68778"/>
                    </a:lnTo>
                    <a:lnTo>
                      <a:pt x="21123" y="68778"/>
                    </a:lnTo>
                    <a:cubicBezTo>
                      <a:pt x="21123" y="68778"/>
                      <a:pt x="34468" y="32969"/>
                      <a:pt x="30465" y="21033"/>
                    </a:cubicBezTo>
                    <a:cubicBezTo>
                      <a:pt x="26461" y="9097"/>
                      <a:pt x="21123" y="-187"/>
                      <a:pt x="17119" y="-187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494" name="Freeform 1493"/>
              <p:cNvSpPr/>
              <p:nvPr/>
            </p:nvSpPr>
            <p:spPr>
              <a:xfrm>
                <a:off x="6247452" y="1947567"/>
                <a:ext cx="51609" cy="49112"/>
              </a:xfrm>
              <a:custGeom>
                <a:avLst/>
                <a:gdLst/>
                <a:ahLst/>
                <a:cxnLst/>
                <a:rect l="0" t="0" r="0" b="0"/>
                <a:pathLst>
                  <a:path w="51609" h="49112">
                    <a:moveTo>
                      <a:pt x="2002" y="-166"/>
                    </a:moveTo>
                    <a:cubicBezTo>
                      <a:pt x="-3336" y="14423"/>
                      <a:pt x="2002" y="34316"/>
                      <a:pt x="2002" y="34316"/>
                    </a:cubicBezTo>
                    <a:cubicBezTo>
                      <a:pt x="2002" y="34316"/>
                      <a:pt x="15347" y="3813"/>
                      <a:pt x="12678" y="3813"/>
                    </a:cubicBezTo>
                    <a:cubicBezTo>
                      <a:pt x="10009" y="3813"/>
                      <a:pt x="12678" y="34316"/>
                      <a:pt x="12678" y="34316"/>
                    </a:cubicBezTo>
                    <a:lnTo>
                      <a:pt x="18683" y="28348"/>
                    </a:lnTo>
                    <a:cubicBezTo>
                      <a:pt x="18683" y="28348"/>
                      <a:pt x="19351" y="36969"/>
                      <a:pt x="22020" y="38295"/>
                    </a:cubicBezTo>
                    <a:cubicBezTo>
                      <a:pt x="24689" y="39621"/>
                      <a:pt x="36699" y="34316"/>
                      <a:pt x="36699" y="34316"/>
                    </a:cubicBezTo>
                    <a:lnTo>
                      <a:pt x="36699" y="48905"/>
                    </a:lnTo>
                    <a:lnTo>
                      <a:pt x="51379" y="34316"/>
                    </a:lnTo>
                    <a:lnTo>
                      <a:pt x="2002" y="-166"/>
                    </a:ln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495" name="Freeform 1494"/>
              <p:cNvSpPr/>
              <p:nvPr/>
            </p:nvSpPr>
            <p:spPr>
              <a:xfrm rot="-1800000">
                <a:off x="6566060" y="2056009"/>
                <a:ext cx="51528" cy="49189"/>
              </a:xfrm>
              <a:custGeom>
                <a:avLst/>
                <a:gdLst/>
                <a:ahLst/>
                <a:cxnLst/>
                <a:rect l="0" t="0" r="0" b="0"/>
                <a:pathLst>
                  <a:path w="51528" h="49189">
                    <a:moveTo>
                      <a:pt x="1999" y="-166"/>
                    </a:moveTo>
                    <a:cubicBezTo>
                      <a:pt x="-3331" y="14445"/>
                      <a:pt x="1999" y="34370"/>
                      <a:pt x="1999" y="34370"/>
                    </a:cubicBezTo>
                    <a:cubicBezTo>
                      <a:pt x="1999" y="34370"/>
                      <a:pt x="15323" y="3819"/>
                      <a:pt x="12658" y="3819"/>
                    </a:cubicBezTo>
                    <a:cubicBezTo>
                      <a:pt x="9993" y="3819"/>
                      <a:pt x="12658" y="34370"/>
                      <a:pt x="12658" y="34370"/>
                    </a:cubicBezTo>
                    <a:lnTo>
                      <a:pt x="18654" y="28392"/>
                    </a:lnTo>
                    <a:cubicBezTo>
                      <a:pt x="18654" y="28392"/>
                      <a:pt x="19321" y="37027"/>
                      <a:pt x="21985" y="38355"/>
                    </a:cubicBezTo>
                    <a:cubicBezTo>
                      <a:pt x="24650" y="39683"/>
                      <a:pt x="36642" y="34370"/>
                      <a:pt x="36642" y="34370"/>
                    </a:cubicBezTo>
                    <a:lnTo>
                      <a:pt x="36642" y="48981"/>
                    </a:lnTo>
                    <a:lnTo>
                      <a:pt x="51299" y="34370"/>
                    </a:lnTo>
                    <a:lnTo>
                      <a:pt x="1999" y="-166"/>
                    </a:ln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496" name="Freeform 1495"/>
              <p:cNvSpPr/>
              <p:nvPr/>
            </p:nvSpPr>
            <p:spPr>
              <a:xfrm>
                <a:off x="6847520" y="1474471"/>
                <a:ext cx="104155" cy="20204"/>
              </a:xfrm>
              <a:custGeom>
                <a:avLst/>
                <a:gdLst/>
                <a:ahLst/>
                <a:cxnLst/>
                <a:rect l="0" t="0" r="0" b="0"/>
                <a:pathLst>
                  <a:path w="104155" h="20204">
                    <a:moveTo>
                      <a:pt x="0" y="16474"/>
                    </a:moveTo>
                    <a:cubicBezTo>
                      <a:pt x="29193" y="6838"/>
                      <a:pt x="42538" y="1865"/>
                      <a:pt x="42538" y="1865"/>
                    </a:cubicBezTo>
                    <a:lnTo>
                      <a:pt x="27837" y="16474"/>
                    </a:lnTo>
                    <a:lnTo>
                      <a:pt x="49211" y="8496"/>
                    </a:lnTo>
                    <a:lnTo>
                      <a:pt x="49211" y="20101"/>
                    </a:lnTo>
                    <a:cubicBezTo>
                      <a:pt x="49211" y="20101"/>
                      <a:pt x="65892" y="6838"/>
                      <a:pt x="70897" y="1865"/>
                    </a:cubicBezTo>
                    <a:cubicBezTo>
                      <a:pt x="75901" y="-3108"/>
                      <a:pt x="68863" y="19686"/>
                      <a:pt x="68863" y="19686"/>
                    </a:cubicBezTo>
                    <a:cubicBezTo>
                      <a:pt x="68863" y="19686"/>
                      <a:pt x="88287" y="-7866"/>
                      <a:pt x="86212" y="1865"/>
                    </a:cubicBezTo>
                    <a:cubicBezTo>
                      <a:pt x="83543" y="14381"/>
                      <a:pt x="105302" y="12847"/>
                      <a:pt x="103946" y="16474"/>
                    </a:cubicBezTo>
                    <a:cubicBezTo>
                      <a:pt x="102591" y="20101"/>
                      <a:pt x="0" y="16474"/>
                      <a:pt x="0" y="16474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497" name="Freeform 1496"/>
              <p:cNvSpPr/>
              <p:nvPr/>
            </p:nvSpPr>
            <p:spPr>
              <a:xfrm>
                <a:off x="6618407" y="1484885"/>
                <a:ext cx="104155" cy="20204"/>
              </a:xfrm>
              <a:custGeom>
                <a:avLst/>
                <a:gdLst/>
                <a:ahLst/>
                <a:cxnLst/>
                <a:rect l="0" t="0" r="0" b="0"/>
                <a:pathLst>
                  <a:path w="104155" h="20204">
                    <a:moveTo>
                      <a:pt x="0" y="16474"/>
                    </a:moveTo>
                    <a:cubicBezTo>
                      <a:pt x="29193" y="6838"/>
                      <a:pt x="42538" y="1865"/>
                      <a:pt x="42538" y="1865"/>
                    </a:cubicBezTo>
                    <a:lnTo>
                      <a:pt x="27837" y="16474"/>
                    </a:lnTo>
                    <a:lnTo>
                      <a:pt x="49211" y="8496"/>
                    </a:lnTo>
                    <a:lnTo>
                      <a:pt x="49211" y="20101"/>
                    </a:lnTo>
                    <a:cubicBezTo>
                      <a:pt x="49211" y="20101"/>
                      <a:pt x="65892" y="6838"/>
                      <a:pt x="70897" y="1865"/>
                    </a:cubicBezTo>
                    <a:cubicBezTo>
                      <a:pt x="75901" y="-3108"/>
                      <a:pt x="68863" y="19686"/>
                      <a:pt x="68863" y="19686"/>
                    </a:cubicBezTo>
                    <a:cubicBezTo>
                      <a:pt x="68863" y="19686"/>
                      <a:pt x="88287" y="-7866"/>
                      <a:pt x="86212" y="1865"/>
                    </a:cubicBezTo>
                    <a:cubicBezTo>
                      <a:pt x="83543" y="14381"/>
                      <a:pt x="105302" y="12847"/>
                      <a:pt x="103946" y="16474"/>
                    </a:cubicBezTo>
                    <a:cubicBezTo>
                      <a:pt x="102591" y="20101"/>
                      <a:pt x="0" y="16474"/>
                      <a:pt x="0" y="16474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498" name="Freeform 1497"/>
              <p:cNvSpPr/>
              <p:nvPr/>
            </p:nvSpPr>
            <p:spPr>
              <a:xfrm rot="-8100000">
                <a:off x="7289617" y="2080338"/>
                <a:ext cx="51448" cy="49266"/>
              </a:xfrm>
              <a:custGeom>
                <a:avLst/>
                <a:gdLst/>
                <a:ahLst/>
                <a:cxnLst/>
                <a:rect l="0" t="0" r="0" b="0"/>
                <a:pathLst>
                  <a:path w="51448" h="49266">
                    <a:moveTo>
                      <a:pt x="1996" y="-166"/>
                    </a:moveTo>
                    <a:cubicBezTo>
                      <a:pt x="-3326" y="14468"/>
                      <a:pt x="1996" y="34424"/>
                      <a:pt x="1996" y="34424"/>
                    </a:cubicBezTo>
                    <a:cubicBezTo>
                      <a:pt x="1996" y="34424"/>
                      <a:pt x="15299" y="3825"/>
                      <a:pt x="12639" y="3825"/>
                    </a:cubicBezTo>
                    <a:cubicBezTo>
                      <a:pt x="9978" y="3825"/>
                      <a:pt x="12639" y="34424"/>
                      <a:pt x="12639" y="34424"/>
                    </a:cubicBezTo>
                    <a:lnTo>
                      <a:pt x="18625" y="28437"/>
                    </a:lnTo>
                    <a:cubicBezTo>
                      <a:pt x="18625" y="28437"/>
                      <a:pt x="19291" y="37084"/>
                      <a:pt x="21951" y="38415"/>
                    </a:cubicBezTo>
                    <a:cubicBezTo>
                      <a:pt x="24612" y="39745"/>
                      <a:pt x="36585" y="34424"/>
                      <a:pt x="36585" y="34424"/>
                    </a:cubicBezTo>
                    <a:lnTo>
                      <a:pt x="36585" y="49058"/>
                    </a:lnTo>
                    <a:lnTo>
                      <a:pt x="51220" y="34424"/>
                    </a:lnTo>
                    <a:lnTo>
                      <a:pt x="1996" y="-166"/>
                    </a:ln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499" name="Freeform 1498"/>
              <p:cNvSpPr/>
              <p:nvPr/>
            </p:nvSpPr>
            <p:spPr>
              <a:xfrm>
                <a:off x="7397859" y="1574561"/>
                <a:ext cx="130742" cy="96981"/>
              </a:xfrm>
              <a:custGeom>
                <a:avLst/>
                <a:gdLst/>
                <a:ahLst/>
                <a:cxnLst/>
                <a:rect l="0" t="0" r="0" b="0"/>
                <a:pathLst>
                  <a:path w="130742" h="96981">
                    <a:moveTo>
                      <a:pt x="0" y="1284"/>
                    </a:moveTo>
                    <a:cubicBezTo>
                      <a:pt x="39034" y="-6673"/>
                      <a:pt x="63056" y="17199"/>
                      <a:pt x="55049" y="13220"/>
                    </a:cubicBezTo>
                    <a:cubicBezTo>
                      <a:pt x="47042" y="9242"/>
                      <a:pt x="43038" y="13220"/>
                      <a:pt x="40369" y="13220"/>
                    </a:cubicBezTo>
                    <a:cubicBezTo>
                      <a:pt x="37700" y="13220"/>
                      <a:pt x="68394" y="17199"/>
                      <a:pt x="73732" y="25157"/>
                    </a:cubicBezTo>
                    <a:cubicBezTo>
                      <a:pt x="79070" y="33114"/>
                      <a:pt x="45707" y="14547"/>
                      <a:pt x="44372" y="19852"/>
                    </a:cubicBezTo>
                    <a:cubicBezTo>
                      <a:pt x="43038" y="25157"/>
                      <a:pt x="76046" y="35765"/>
                      <a:pt x="93750" y="45050"/>
                    </a:cubicBezTo>
                    <a:cubicBezTo>
                      <a:pt x="141793" y="70249"/>
                      <a:pt x="81739" y="54334"/>
                      <a:pt x="81739" y="54334"/>
                    </a:cubicBezTo>
                    <a:cubicBezTo>
                      <a:pt x="81739" y="54334"/>
                      <a:pt x="79737" y="57649"/>
                      <a:pt x="78403" y="53671"/>
                    </a:cubicBezTo>
                    <a:cubicBezTo>
                      <a:pt x="77068" y="49692"/>
                      <a:pt x="140696" y="78528"/>
                      <a:pt x="129803" y="83511"/>
                    </a:cubicBezTo>
                    <a:cubicBezTo>
                      <a:pt x="55716" y="117330"/>
                      <a:pt x="110536" y="77543"/>
                      <a:pt x="101758" y="68923"/>
                    </a:cubicBezTo>
                    <a:cubicBezTo>
                      <a:pt x="93082" y="60302"/>
                      <a:pt x="100422" y="79533"/>
                      <a:pt x="93750" y="79533"/>
                    </a:cubicBezTo>
                    <a:cubicBezTo>
                      <a:pt x="87078" y="79533"/>
                      <a:pt x="0" y="1284"/>
                      <a:pt x="0" y="1284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500" name="Freeform 1499"/>
              <p:cNvSpPr/>
              <p:nvPr/>
            </p:nvSpPr>
            <p:spPr>
              <a:xfrm rot="2700000">
                <a:off x="6163742" y="1252893"/>
                <a:ext cx="31181" cy="69221"/>
              </a:xfrm>
              <a:custGeom>
                <a:avLst/>
                <a:gdLst/>
                <a:ahLst/>
                <a:cxnLst/>
                <a:rect l="0" t="0" r="0" b="0"/>
                <a:pathLst>
                  <a:path w="31181" h="69221">
                    <a:moveTo>
                      <a:pt x="17066" y="-187"/>
                    </a:moveTo>
                    <a:cubicBezTo>
                      <a:pt x="7088" y="9791"/>
                      <a:pt x="-229" y="31742"/>
                      <a:pt x="-229" y="31742"/>
                    </a:cubicBezTo>
                    <a:lnTo>
                      <a:pt x="17066" y="23760"/>
                    </a:lnTo>
                    <a:lnTo>
                      <a:pt x="-229" y="41055"/>
                    </a:lnTo>
                    <a:lnTo>
                      <a:pt x="17066" y="38394"/>
                    </a:lnTo>
                    <a:lnTo>
                      <a:pt x="9749" y="51033"/>
                    </a:lnTo>
                    <a:lnTo>
                      <a:pt x="17066" y="49037"/>
                    </a:lnTo>
                    <a:lnTo>
                      <a:pt x="6423" y="68993"/>
                    </a:lnTo>
                    <a:lnTo>
                      <a:pt x="21057" y="68993"/>
                    </a:lnTo>
                    <a:cubicBezTo>
                      <a:pt x="21057" y="68993"/>
                      <a:pt x="34361" y="33072"/>
                      <a:pt x="30370" y="21099"/>
                    </a:cubicBezTo>
                    <a:cubicBezTo>
                      <a:pt x="26379" y="9126"/>
                      <a:pt x="21057" y="-187"/>
                      <a:pt x="17066" y="-187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501" name="Freeform 1500"/>
              <p:cNvSpPr/>
              <p:nvPr/>
            </p:nvSpPr>
            <p:spPr>
              <a:xfrm rot="3600000">
                <a:off x="6244400" y="1187464"/>
                <a:ext cx="32066" cy="83070"/>
              </a:xfrm>
              <a:custGeom>
                <a:avLst/>
                <a:gdLst/>
                <a:ahLst/>
                <a:cxnLst/>
                <a:rect l="0" t="0" r="0" b="0"/>
                <a:pathLst>
                  <a:path w="32066" h="83070">
                    <a:moveTo>
                      <a:pt x="30652" y="0"/>
                    </a:moveTo>
                    <a:cubicBezTo>
                      <a:pt x="20690" y="9956"/>
                      <a:pt x="-228" y="45532"/>
                      <a:pt x="-228" y="45532"/>
                    </a:cubicBezTo>
                    <a:lnTo>
                      <a:pt x="17040" y="37537"/>
                    </a:lnTo>
                    <a:lnTo>
                      <a:pt x="-228" y="54859"/>
                    </a:lnTo>
                    <a:lnTo>
                      <a:pt x="17040" y="52194"/>
                    </a:lnTo>
                    <a:lnTo>
                      <a:pt x="9734" y="64853"/>
                    </a:lnTo>
                    <a:lnTo>
                      <a:pt x="17040" y="62854"/>
                    </a:lnTo>
                    <a:lnTo>
                      <a:pt x="6413" y="82841"/>
                    </a:lnTo>
                    <a:lnTo>
                      <a:pt x="21025" y="82841"/>
                    </a:lnTo>
                    <a:cubicBezTo>
                      <a:pt x="21025" y="82841"/>
                      <a:pt x="34308" y="46864"/>
                      <a:pt x="30323" y="34872"/>
                    </a:cubicBezTo>
                    <a:cubicBezTo>
                      <a:pt x="26338" y="22880"/>
                      <a:pt x="34637" y="0"/>
                      <a:pt x="30652" y="0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502" name="Freeform 1501"/>
              <p:cNvSpPr/>
              <p:nvPr/>
            </p:nvSpPr>
            <p:spPr>
              <a:xfrm>
                <a:off x="6112958" y="2030558"/>
                <a:ext cx="100402" cy="52842"/>
              </a:xfrm>
              <a:custGeom>
                <a:avLst/>
                <a:gdLst/>
                <a:ahLst/>
                <a:cxnLst/>
                <a:rect l="0" t="0" r="0" b="0"/>
                <a:pathLst>
                  <a:path w="100402" h="52842">
                    <a:moveTo>
                      <a:pt x="100131" y="-269"/>
                    </a:moveTo>
                    <a:cubicBezTo>
                      <a:pt x="69437" y="-269"/>
                      <a:pt x="58761" y="11667"/>
                      <a:pt x="58761" y="11667"/>
                    </a:cubicBezTo>
                    <a:lnTo>
                      <a:pt x="73440" y="14319"/>
                    </a:lnTo>
                    <a:lnTo>
                      <a:pt x="32070" y="14319"/>
                    </a:lnTo>
                    <a:lnTo>
                      <a:pt x="46750" y="23603"/>
                    </a:lnTo>
                    <a:cubicBezTo>
                      <a:pt x="46750" y="23603"/>
                      <a:pt x="18725" y="19624"/>
                      <a:pt x="14722" y="27582"/>
                    </a:cubicBezTo>
                    <a:cubicBezTo>
                      <a:pt x="10718" y="35539"/>
                      <a:pt x="22061" y="34876"/>
                      <a:pt x="22061" y="34876"/>
                    </a:cubicBezTo>
                    <a:cubicBezTo>
                      <a:pt x="22061" y="34876"/>
                      <a:pt x="30736" y="23603"/>
                      <a:pt x="34739" y="27582"/>
                    </a:cubicBezTo>
                    <a:cubicBezTo>
                      <a:pt x="38743" y="31560"/>
                      <a:pt x="5380" y="36865"/>
                      <a:pt x="1376" y="44823"/>
                    </a:cubicBezTo>
                    <a:cubicBezTo>
                      <a:pt x="-2627" y="52780"/>
                      <a:pt x="1376" y="52780"/>
                      <a:pt x="1376" y="52780"/>
                    </a:cubicBezTo>
                    <a:cubicBezTo>
                      <a:pt x="1376" y="52780"/>
                      <a:pt x="12052" y="44823"/>
                      <a:pt x="22061" y="44823"/>
                    </a:cubicBezTo>
                    <a:cubicBezTo>
                      <a:pt x="32070" y="44823"/>
                      <a:pt x="100131" y="5036"/>
                      <a:pt x="100131" y="-269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503" name="Freeform 1502"/>
              <p:cNvSpPr/>
              <p:nvPr/>
            </p:nvSpPr>
            <p:spPr>
              <a:xfrm rot="6300000">
                <a:off x="7302758" y="1862138"/>
                <a:ext cx="103552" cy="17698"/>
              </a:xfrm>
              <a:custGeom>
                <a:avLst/>
                <a:gdLst/>
                <a:ahLst/>
                <a:cxnLst/>
                <a:rect l="0" t="0" r="0" b="0"/>
                <a:pathLst>
                  <a:path w="103552" h="17698">
                    <a:moveTo>
                      <a:pt x="0" y="14430"/>
                    </a:moveTo>
                    <a:cubicBezTo>
                      <a:pt x="29024" y="5990"/>
                      <a:pt x="42291" y="1634"/>
                      <a:pt x="42291" y="1634"/>
                    </a:cubicBezTo>
                    <a:lnTo>
                      <a:pt x="27676" y="14430"/>
                    </a:lnTo>
                    <a:lnTo>
                      <a:pt x="48926" y="7442"/>
                    </a:lnTo>
                    <a:lnTo>
                      <a:pt x="48926" y="17607"/>
                    </a:lnTo>
                    <a:cubicBezTo>
                      <a:pt x="48926" y="17607"/>
                      <a:pt x="65511" y="5990"/>
                      <a:pt x="70486" y="1634"/>
                    </a:cubicBezTo>
                    <a:cubicBezTo>
                      <a:pt x="75462" y="-2723"/>
                      <a:pt x="68465" y="17244"/>
                      <a:pt x="68465" y="17244"/>
                    </a:cubicBezTo>
                    <a:cubicBezTo>
                      <a:pt x="68465" y="17244"/>
                      <a:pt x="87776" y="-6890"/>
                      <a:pt x="85713" y="1634"/>
                    </a:cubicBezTo>
                    <a:cubicBezTo>
                      <a:pt x="83059" y="12597"/>
                      <a:pt x="104692" y="11253"/>
                      <a:pt x="103345" y="14430"/>
                    </a:cubicBezTo>
                    <a:cubicBezTo>
                      <a:pt x="101998" y="17607"/>
                      <a:pt x="0" y="14430"/>
                      <a:pt x="0" y="14430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504" name="Freeform 1503"/>
              <p:cNvSpPr/>
              <p:nvPr/>
            </p:nvSpPr>
            <p:spPr>
              <a:xfrm>
                <a:off x="6657819" y="1118565"/>
                <a:ext cx="147631" cy="72425"/>
              </a:xfrm>
              <a:custGeom>
                <a:avLst/>
                <a:gdLst/>
                <a:ahLst/>
                <a:cxnLst/>
                <a:rect l="0" t="0" r="0" b="0"/>
                <a:pathLst>
                  <a:path w="147631" h="72425">
                    <a:moveTo>
                      <a:pt x="0" y="72218"/>
                    </a:moveTo>
                    <a:cubicBezTo>
                      <a:pt x="40036" y="47351"/>
                      <a:pt x="38368" y="50667"/>
                      <a:pt x="48376" y="37404"/>
                    </a:cubicBezTo>
                    <a:cubicBezTo>
                      <a:pt x="58385" y="24142"/>
                      <a:pt x="48376" y="52324"/>
                      <a:pt x="48376" y="52324"/>
                    </a:cubicBezTo>
                    <a:cubicBezTo>
                      <a:pt x="48376" y="52324"/>
                      <a:pt x="83407" y="35746"/>
                      <a:pt x="90080" y="17511"/>
                    </a:cubicBezTo>
                    <a:cubicBezTo>
                      <a:pt x="96753" y="-725"/>
                      <a:pt x="80071" y="37404"/>
                      <a:pt x="80071" y="37404"/>
                    </a:cubicBezTo>
                    <a:cubicBezTo>
                      <a:pt x="80071" y="37404"/>
                      <a:pt x="102591" y="38233"/>
                      <a:pt x="120107" y="9221"/>
                    </a:cubicBezTo>
                    <a:cubicBezTo>
                      <a:pt x="137622" y="-19790"/>
                      <a:pt x="120107" y="27457"/>
                      <a:pt x="120107" y="27457"/>
                    </a:cubicBezTo>
                    <a:cubicBezTo>
                      <a:pt x="120107" y="27457"/>
                      <a:pt x="134286" y="19997"/>
                      <a:pt x="145130" y="9221"/>
                    </a:cubicBezTo>
                    <a:cubicBezTo>
                      <a:pt x="155973" y="-1554"/>
                      <a:pt x="130116" y="37404"/>
                      <a:pt x="130116" y="37404"/>
                    </a:cubicBezTo>
                    <a:lnTo>
                      <a:pt x="0" y="72218"/>
                    </a:ln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505" name="Freeform 1504"/>
              <p:cNvSpPr/>
              <p:nvPr/>
            </p:nvSpPr>
            <p:spPr>
              <a:xfrm rot="-1800000">
                <a:off x="6345293" y="1061400"/>
                <a:ext cx="155210" cy="81566"/>
              </a:xfrm>
              <a:custGeom>
                <a:avLst/>
                <a:gdLst/>
                <a:ahLst/>
                <a:cxnLst/>
                <a:rect l="0" t="0" r="0" b="0"/>
                <a:pathLst>
                  <a:path w="155210" h="81566">
                    <a:moveTo>
                      <a:pt x="0" y="81299"/>
                    </a:moveTo>
                    <a:cubicBezTo>
                      <a:pt x="39930" y="56394"/>
                      <a:pt x="46115" y="50746"/>
                      <a:pt x="56109" y="37463"/>
                    </a:cubicBezTo>
                    <a:cubicBezTo>
                      <a:pt x="66102" y="24180"/>
                      <a:pt x="56109" y="52406"/>
                      <a:pt x="56109" y="52406"/>
                    </a:cubicBezTo>
                    <a:cubicBezTo>
                      <a:pt x="56109" y="52406"/>
                      <a:pt x="91085" y="35802"/>
                      <a:pt x="97748" y="17538"/>
                    </a:cubicBezTo>
                    <a:cubicBezTo>
                      <a:pt x="104410" y="-726"/>
                      <a:pt x="87754" y="37463"/>
                      <a:pt x="87754" y="37463"/>
                    </a:cubicBezTo>
                    <a:cubicBezTo>
                      <a:pt x="87754" y="37463"/>
                      <a:pt x="110239" y="38293"/>
                      <a:pt x="127728" y="9236"/>
                    </a:cubicBezTo>
                    <a:cubicBezTo>
                      <a:pt x="145217" y="-19821"/>
                      <a:pt x="127728" y="27500"/>
                      <a:pt x="127728" y="27500"/>
                    </a:cubicBezTo>
                    <a:cubicBezTo>
                      <a:pt x="127728" y="27500"/>
                      <a:pt x="141885" y="20029"/>
                      <a:pt x="152711" y="9236"/>
                    </a:cubicBezTo>
                    <a:cubicBezTo>
                      <a:pt x="163538" y="-1557"/>
                      <a:pt x="137722" y="37463"/>
                      <a:pt x="137722" y="37463"/>
                    </a:cubicBezTo>
                    <a:lnTo>
                      <a:pt x="0" y="81299"/>
                    </a:ln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506" name="Freeform 1505"/>
              <p:cNvSpPr/>
              <p:nvPr/>
            </p:nvSpPr>
            <p:spPr>
              <a:xfrm rot="-1800000">
                <a:off x="6609904" y="785069"/>
                <a:ext cx="155210" cy="81566"/>
              </a:xfrm>
              <a:custGeom>
                <a:avLst/>
                <a:gdLst/>
                <a:ahLst/>
                <a:cxnLst/>
                <a:rect l="0" t="0" r="0" b="0"/>
                <a:pathLst>
                  <a:path w="155210" h="81566">
                    <a:moveTo>
                      <a:pt x="0" y="81299"/>
                    </a:moveTo>
                    <a:cubicBezTo>
                      <a:pt x="39930" y="56394"/>
                      <a:pt x="46115" y="50746"/>
                      <a:pt x="56109" y="37463"/>
                    </a:cubicBezTo>
                    <a:cubicBezTo>
                      <a:pt x="66102" y="24180"/>
                      <a:pt x="56109" y="52406"/>
                      <a:pt x="56109" y="52406"/>
                    </a:cubicBezTo>
                    <a:cubicBezTo>
                      <a:pt x="56109" y="52406"/>
                      <a:pt x="91085" y="35802"/>
                      <a:pt x="97748" y="17538"/>
                    </a:cubicBezTo>
                    <a:cubicBezTo>
                      <a:pt x="104410" y="-726"/>
                      <a:pt x="87754" y="37463"/>
                      <a:pt x="87754" y="37463"/>
                    </a:cubicBezTo>
                    <a:cubicBezTo>
                      <a:pt x="87754" y="37463"/>
                      <a:pt x="110239" y="38293"/>
                      <a:pt x="127728" y="9236"/>
                    </a:cubicBezTo>
                    <a:cubicBezTo>
                      <a:pt x="145217" y="-19821"/>
                      <a:pt x="127728" y="27500"/>
                      <a:pt x="127728" y="27500"/>
                    </a:cubicBezTo>
                    <a:cubicBezTo>
                      <a:pt x="127728" y="27500"/>
                      <a:pt x="141885" y="20029"/>
                      <a:pt x="152711" y="9236"/>
                    </a:cubicBezTo>
                    <a:cubicBezTo>
                      <a:pt x="163538" y="-1557"/>
                      <a:pt x="137722" y="37463"/>
                      <a:pt x="137722" y="37463"/>
                    </a:cubicBezTo>
                    <a:lnTo>
                      <a:pt x="0" y="81299"/>
                    </a:ln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507" name="Freeform 1506"/>
              <p:cNvSpPr/>
              <p:nvPr/>
            </p:nvSpPr>
            <p:spPr>
              <a:xfrm rot="5400000">
                <a:off x="6701311" y="954661"/>
                <a:ext cx="105374" cy="29714"/>
              </a:xfrm>
              <a:custGeom>
                <a:avLst/>
                <a:gdLst/>
                <a:ahLst/>
                <a:cxnLst/>
                <a:rect l="0" t="0" r="0" b="0"/>
                <a:pathLst>
                  <a:path w="105374" h="29714">
                    <a:moveTo>
                      <a:pt x="0" y="16577"/>
                    </a:moveTo>
                    <a:cubicBezTo>
                      <a:pt x="29012" y="6881"/>
                      <a:pt x="42274" y="1876"/>
                      <a:pt x="42274" y="1876"/>
                    </a:cubicBezTo>
                    <a:lnTo>
                      <a:pt x="27665" y="16577"/>
                    </a:lnTo>
                    <a:lnTo>
                      <a:pt x="48905" y="8548"/>
                    </a:lnTo>
                    <a:lnTo>
                      <a:pt x="48905" y="20226"/>
                    </a:lnTo>
                    <a:cubicBezTo>
                      <a:pt x="48905" y="20226"/>
                      <a:pt x="65483" y="6881"/>
                      <a:pt x="70457" y="1876"/>
                    </a:cubicBezTo>
                    <a:cubicBezTo>
                      <a:pt x="75430" y="-3128"/>
                      <a:pt x="68436" y="19808"/>
                      <a:pt x="68436" y="19808"/>
                    </a:cubicBezTo>
                    <a:cubicBezTo>
                      <a:pt x="68436" y="19808"/>
                      <a:pt x="87739" y="-7915"/>
                      <a:pt x="85677" y="1876"/>
                    </a:cubicBezTo>
                    <a:cubicBezTo>
                      <a:pt x="83024" y="14471"/>
                      <a:pt x="106534" y="25313"/>
                      <a:pt x="105187" y="28963"/>
                    </a:cubicBezTo>
                    <a:cubicBezTo>
                      <a:pt x="103841" y="32612"/>
                      <a:pt x="0" y="16577"/>
                      <a:pt x="0" y="16577"/>
                    </a:cubicBez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sp>
            <p:nvSpPr>
              <p:cNvPr id="1508" name="Freeform 1507"/>
              <p:cNvSpPr/>
              <p:nvPr/>
            </p:nvSpPr>
            <p:spPr>
              <a:xfrm rot="-900000">
                <a:off x="6924028" y="1018615"/>
                <a:ext cx="147570" cy="72455"/>
              </a:xfrm>
              <a:custGeom>
                <a:avLst/>
                <a:gdLst/>
                <a:ahLst/>
                <a:cxnLst/>
                <a:rect l="0" t="0" r="0" b="0"/>
                <a:pathLst>
                  <a:path w="147570" h="72455">
                    <a:moveTo>
                      <a:pt x="0" y="72248"/>
                    </a:moveTo>
                    <a:cubicBezTo>
                      <a:pt x="40019" y="47371"/>
                      <a:pt x="38352" y="50688"/>
                      <a:pt x="48356" y="37420"/>
                    </a:cubicBezTo>
                    <a:cubicBezTo>
                      <a:pt x="58361" y="24152"/>
                      <a:pt x="48356" y="52346"/>
                      <a:pt x="48356" y="52346"/>
                    </a:cubicBezTo>
                    <a:cubicBezTo>
                      <a:pt x="48356" y="52346"/>
                      <a:pt x="83373" y="35761"/>
                      <a:pt x="90042" y="17518"/>
                    </a:cubicBezTo>
                    <a:cubicBezTo>
                      <a:pt x="96713" y="-726"/>
                      <a:pt x="80038" y="37420"/>
                      <a:pt x="80038" y="37420"/>
                    </a:cubicBezTo>
                    <a:cubicBezTo>
                      <a:pt x="80038" y="37420"/>
                      <a:pt x="102549" y="38249"/>
                      <a:pt x="120057" y="9225"/>
                    </a:cubicBezTo>
                    <a:cubicBezTo>
                      <a:pt x="137566" y="-19798"/>
                      <a:pt x="120057" y="27469"/>
                      <a:pt x="120057" y="27469"/>
                    </a:cubicBezTo>
                    <a:cubicBezTo>
                      <a:pt x="120057" y="27469"/>
                      <a:pt x="134230" y="20006"/>
                      <a:pt x="145069" y="9225"/>
                    </a:cubicBezTo>
                    <a:cubicBezTo>
                      <a:pt x="155908" y="-1555"/>
                      <a:pt x="130062" y="37420"/>
                      <a:pt x="130062" y="37420"/>
                    </a:cubicBezTo>
                    <a:lnTo>
                      <a:pt x="0" y="72248"/>
                    </a:lnTo>
                    <a:close/>
                  </a:path>
                </a:pathLst>
              </a:custGeom>
              <a:solidFill>
                <a:srgbClr val="EDEBE0"/>
              </a:solidFill>
              <a:ln w="8000" cap="flat">
                <a:noFill/>
                <a:bevel/>
              </a:ln>
            </p:spPr>
          </p:sp>
          <p:grpSp>
            <p:nvGrpSpPr>
              <p:cNvPr id="1509" name="Group 1508"/>
              <p:cNvGrpSpPr/>
              <p:nvPr/>
            </p:nvGrpSpPr>
            <p:grpSpPr>
              <a:xfrm>
                <a:off x="5942495" y="780218"/>
                <a:ext cx="1419080" cy="1378872"/>
                <a:chOff x="5942495" y="780218"/>
                <a:chExt cx="1419080" cy="1378872"/>
              </a:xfrm>
            </p:grpSpPr>
            <p:sp>
              <p:nvSpPr>
                <p:cNvPr id="1510" name="Freeform 1509"/>
                <p:cNvSpPr/>
                <p:nvPr/>
              </p:nvSpPr>
              <p:spPr>
                <a:xfrm>
                  <a:off x="6426518" y="1008530"/>
                  <a:ext cx="645266" cy="4516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5266" h="451646">
                      <a:moveTo>
                        <a:pt x="0" y="389271"/>
                      </a:moveTo>
                      <a:cubicBezTo>
                        <a:pt x="66622" y="294776"/>
                        <a:pt x="83303" y="221834"/>
                        <a:pt x="355214" y="130655"/>
                      </a:cubicBezTo>
                      <a:cubicBezTo>
                        <a:pt x="627124" y="39476"/>
                        <a:pt x="645266" y="0"/>
                        <a:pt x="645266" y="0"/>
                      </a:cubicBezTo>
                      <a:cubicBezTo>
                        <a:pt x="645266" y="0"/>
                        <a:pt x="628791" y="213544"/>
                        <a:pt x="466981" y="303066"/>
                      </a:cubicBezTo>
                      <a:cubicBezTo>
                        <a:pt x="305170" y="392586"/>
                        <a:pt x="78299" y="458899"/>
                        <a:pt x="43268" y="451024"/>
                      </a:cubicBezTo>
                      <a:cubicBezTo>
                        <a:pt x="8236" y="442320"/>
                        <a:pt x="4900" y="394245"/>
                        <a:pt x="0" y="389271"/>
                      </a:cubicBezTo>
                      <a:close/>
                    </a:path>
                  </a:pathLst>
                </a:custGeom>
                <a:solidFill>
                  <a:srgbClr val="EDEBE0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11" name="Freeform 1510"/>
                <p:cNvSpPr/>
                <p:nvPr/>
              </p:nvSpPr>
              <p:spPr>
                <a:xfrm>
                  <a:off x="5942494" y="1633004"/>
                  <a:ext cx="33467" cy="718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467" h="71803">
                      <a:moveTo>
                        <a:pt x="8027" y="414"/>
                      </a:moveTo>
                      <a:cubicBezTo>
                        <a:pt x="16369" y="-4559"/>
                        <a:pt x="36387" y="8703"/>
                        <a:pt x="33050" y="31913"/>
                      </a:cubicBezTo>
                      <a:cubicBezTo>
                        <a:pt x="29714" y="48490"/>
                        <a:pt x="33050" y="75015"/>
                        <a:pt x="13032" y="71700"/>
                      </a:cubicBezTo>
                      <a:cubicBezTo>
                        <a:pt x="-6986" y="68384"/>
                        <a:pt x="-313" y="5388"/>
                        <a:pt x="8027" y="414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12" name="Freeform 1511"/>
                <p:cNvSpPr/>
                <p:nvPr/>
              </p:nvSpPr>
              <p:spPr>
                <a:xfrm>
                  <a:off x="6552100" y="1058744"/>
                  <a:ext cx="471046" cy="3297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046" h="329702">
                      <a:moveTo>
                        <a:pt x="0" y="284169"/>
                      </a:moveTo>
                      <a:cubicBezTo>
                        <a:pt x="48634" y="215187"/>
                        <a:pt x="60811" y="161939"/>
                        <a:pt x="259306" y="95378"/>
                      </a:cubicBezTo>
                      <a:cubicBezTo>
                        <a:pt x="457802" y="28817"/>
                        <a:pt x="471046" y="0"/>
                        <a:pt x="471046" y="0"/>
                      </a:cubicBezTo>
                      <a:cubicBezTo>
                        <a:pt x="471046" y="0"/>
                        <a:pt x="459019" y="155888"/>
                        <a:pt x="340897" y="221238"/>
                      </a:cubicBezTo>
                      <a:cubicBezTo>
                        <a:pt x="222774" y="286589"/>
                        <a:pt x="57159" y="334997"/>
                        <a:pt x="31586" y="329249"/>
                      </a:cubicBezTo>
                      <a:cubicBezTo>
                        <a:pt x="6013" y="322894"/>
                        <a:pt x="3577" y="287799"/>
                        <a:pt x="0" y="284169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13" name="Freeform 1512"/>
                <p:cNvSpPr/>
                <p:nvPr/>
              </p:nvSpPr>
              <p:spPr>
                <a:xfrm>
                  <a:off x="6551159" y="1061834"/>
                  <a:ext cx="471983" cy="3257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983" h="325758">
                      <a:moveTo>
                        <a:pt x="0" y="281078"/>
                      </a:moveTo>
                      <a:cubicBezTo>
                        <a:pt x="-1773" y="281078"/>
                        <a:pt x="4900" y="337070"/>
                        <a:pt x="62284" y="323810"/>
                      </a:cubicBezTo>
                      <a:cubicBezTo>
                        <a:pt x="119669" y="310546"/>
                        <a:pt x="315844" y="250866"/>
                        <a:pt x="383905" y="188533"/>
                      </a:cubicBezTo>
                      <a:cubicBezTo>
                        <a:pt x="451965" y="126200"/>
                        <a:pt x="471983" y="3506"/>
                        <a:pt x="471983" y="0"/>
                      </a:cubicBezTo>
                      <a:cubicBezTo>
                        <a:pt x="471983" y="-3091"/>
                        <a:pt x="461307" y="16122"/>
                        <a:pt x="458638" y="25405"/>
                      </a:cubicBezTo>
                      <a:cubicBezTo>
                        <a:pt x="455969" y="34690"/>
                        <a:pt x="446961" y="134489"/>
                        <a:pt x="357214" y="200469"/>
                      </a:cubicBezTo>
                      <a:cubicBezTo>
                        <a:pt x="336383" y="215784"/>
                        <a:pt x="174448" y="288678"/>
                        <a:pt x="89976" y="307894"/>
                      </a:cubicBezTo>
                      <a:cubicBezTo>
                        <a:pt x="56747" y="315454"/>
                        <a:pt x="49654" y="324426"/>
                        <a:pt x="31591" y="314526"/>
                      </a:cubicBezTo>
                      <a:cubicBezTo>
                        <a:pt x="13527" y="304626"/>
                        <a:pt x="3591" y="282255"/>
                        <a:pt x="0" y="281078"/>
                      </a:cubicBezTo>
                      <a:close/>
                    </a:path>
                  </a:pathLst>
                </a:custGeom>
                <a:solidFill>
                  <a:srgbClr val="AEA775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14" name="Freeform 1513"/>
                <p:cNvSpPr/>
                <p:nvPr/>
              </p:nvSpPr>
              <p:spPr>
                <a:xfrm>
                  <a:off x="6358801" y="1202022"/>
                  <a:ext cx="180474" cy="718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74" h="71803">
                      <a:moveTo>
                        <a:pt x="-251" y="1264"/>
                      </a:moveTo>
                      <a:cubicBezTo>
                        <a:pt x="27774" y="-6031"/>
                        <a:pt x="137206" y="11210"/>
                        <a:pt x="171903" y="58955"/>
                      </a:cubicBezTo>
                      <a:cubicBezTo>
                        <a:pt x="201274" y="99370"/>
                        <a:pt x="147882" y="33757"/>
                        <a:pt x="86494" y="17842"/>
                      </a:cubicBezTo>
                      <a:cubicBezTo>
                        <a:pt x="29720" y="3123"/>
                        <a:pt x="15763" y="12537"/>
                        <a:pt x="11760" y="8558"/>
                      </a:cubicBezTo>
                      <a:cubicBezTo>
                        <a:pt x="7756" y="4579"/>
                        <a:pt x="-2920" y="1264"/>
                        <a:pt x="-251" y="1264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15" name="Freeform 1514"/>
                <p:cNvSpPr/>
                <p:nvPr/>
              </p:nvSpPr>
              <p:spPr>
                <a:xfrm>
                  <a:off x="6532084" y="780221"/>
                  <a:ext cx="217067" cy="4743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7067" h="474336">
                      <a:moveTo>
                        <a:pt x="204138" y="4641"/>
                      </a:moveTo>
                      <a:cubicBezTo>
                        <a:pt x="216147" y="139918"/>
                        <a:pt x="255851" y="197278"/>
                        <a:pt x="89371" y="397207"/>
                      </a:cubicBezTo>
                      <a:cubicBezTo>
                        <a:pt x="81550" y="406600"/>
                        <a:pt x="1292" y="474336"/>
                        <a:pt x="1292" y="474336"/>
                      </a:cubicBezTo>
                      <a:lnTo>
                        <a:pt x="0" y="467498"/>
                      </a:lnTo>
                      <a:cubicBezTo>
                        <a:pt x="0" y="467498"/>
                        <a:pt x="222820" y="287130"/>
                        <a:pt x="206808" y="120024"/>
                      </a:cubicBezTo>
                      <a:cubicBezTo>
                        <a:pt x="192934" y="-24754"/>
                        <a:pt x="204138" y="-664"/>
                        <a:pt x="204138" y="4641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16" name="Freeform 1515"/>
                <p:cNvSpPr/>
                <p:nvPr/>
              </p:nvSpPr>
              <p:spPr>
                <a:xfrm>
                  <a:off x="6110834" y="2058379"/>
                  <a:ext cx="67560" cy="646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560" h="64654">
                      <a:moveTo>
                        <a:pt x="-209" y="59411"/>
                      </a:moveTo>
                      <a:cubicBezTo>
                        <a:pt x="11802" y="27582"/>
                        <a:pt x="54507" y="-270"/>
                        <a:pt x="65183" y="-270"/>
                      </a:cubicBezTo>
                      <a:cubicBezTo>
                        <a:pt x="75859" y="-270"/>
                        <a:pt x="46500" y="12993"/>
                        <a:pt x="26482" y="32886"/>
                      </a:cubicBezTo>
                      <a:cubicBezTo>
                        <a:pt x="13526" y="45762"/>
                        <a:pt x="9133" y="59411"/>
                        <a:pt x="9133" y="63390"/>
                      </a:cubicBezTo>
                      <a:cubicBezTo>
                        <a:pt x="9133" y="67368"/>
                        <a:pt x="-209" y="59411"/>
                        <a:pt x="-209" y="59411"/>
                      </a:cubicBezTo>
                      <a:close/>
                    </a:path>
                  </a:pathLst>
                </a:custGeom>
                <a:solidFill>
                  <a:srgbClr val="E4E2D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17" name="Freeform 1516"/>
                <p:cNvSpPr/>
                <p:nvPr/>
              </p:nvSpPr>
              <p:spPr>
                <a:xfrm>
                  <a:off x="6296560" y="1538041"/>
                  <a:ext cx="328106" cy="245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8106" h="245250">
                      <a:moveTo>
                        <a:pt x="328106" y="18028"/>
                      </a:moveTo>
                      <a:cubicBezTo>
                        <a:pt x="314135" y="107549"/>
                        <a:pt x="273636" y="166902"/>
                        <a:pt x="196113" y="202044"/>
                      </a:cubicBezTo>
                      <a:cubicBezTo>
                        <a:pt x="101028" y="245250"/>
                        <a:pt x="10947" y="248461"/>
                        <a:pt x="938" y="243489"/>
                      </a:cubicBezTo>
                      <a:cubicBezTo>
                        <a:pt x="-9071" y="238515"/>
                        <a:pt x="73161" y="233801"/>
                        <a:pt x="117710" y="218622"/>
                      </a:cubicBezTo>
                      <a:cubicBezTo>
                        <a:pt x="176094" y="198728"/>
                        <a:pt x="243418" y="180507"/>
                        <a:pt x="279521" y="124127"/>
                      </a:cubicBezTo>
                      <a:cubicBezTo>
                        <a:pt x="302874" y="87656"/>
                        <a:pt x="316220" y="46210"/>
                        <a:pt x="316220" y="13055"/>
                      </a:cubicBezTo>
                      <a:cubicBezTo>
                        <a:pt x="316220" y="-20101"/>
                        <a:pt x="328106" y="18028"/>
                        <a:pt x="328106" y="18028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18" name="Freeform 1517"/>
                <p:cNvSpPr/>
                <p:nvPr/>
              </p:nvSpPr>
              <p:spPr>
                <a:xfrm>
                  <a:off x="6202727" y="1851364"/>
                  <a:ext cx="103530" cy="1728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3530" h="172826">
                      <a:moveTo>
                        <a:pt x="94438" y="7771"/>
                      </a:moveTo>
                      <a:cubicBezTo>
                        <a:pt x="81093" y="-25408"/>
                        <a:pt x="94438" y="53837"/>
                        <a:pt x="91769" y="89646"/>
                      </a:cubicBezTo>
                      <a:cubicBezTo>
                        <a:pt x="88770" y="129871"/>
                        <a:pt x="104779" y="148332"/>
                        <a:pt x="84762" y="153637"/>
                      </a:cubicBezTo>
                      <a:cubicBezTo>
                        <a:pt x="64765" y="158941"/>
                        <a:pt x="41058" y="162920"/>
                        <a:pt x="11698" y="166897"/>
                      </a:cubicBezTo>
                      <a:cubicBezTo>
                        <a:pt x="-5650" y="178829"/>
                        <a:pt x="-9655" y="168222"/>
                        <a:pt x="35719" y="169550"/>
                      </a:cubicBezTo>
                      <a:cubicBezTo>
                        <a:pt x="81093" y="170874"/>
                        <a:pt x="104192" y="164217"/>
                        <a:pt x="103530" y="156288"/>
                      </a:cubicBezTo>
                      <a:cubicBezTo>
                        <a:pt x="95773" y="63450"/>
                        <a:pt x="100945" y="23948"/>
                        <a:pt x="94438" y="7771"/>
                      </a:cubicBezTo>
                      <a:close/>
                    </a:path>
                  </a:pathLst>
                </a:custGeom>
                <a:solidFill>
                  <a:srgbClr val="E4E2D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19" name="Freeform 1518"/>
                <p:cNvSpPr/>
                <p:nvPr/>
              </p:nvSpPr>
              <p:spPr>
                <a:xfrm>
                  <a:off x="6479849" y="1886172"/>
                  <a:ext cx="56613" cy="2487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613" h="248795">
                      <a:moveTo>
                        <a:pt x="52860" y="18382"/>
                      </a:moveTo>
                      <a:cubicBezTo>
                        <a:pt x="12234" y="123715"/>
                        <a:pt x="57197" y="217166"/>
                        <a:pt x="19830" y="244210"/>
                      </a:cubicBezTo>
                      <a:cubicBezTo>
                        <a:pt x="7164" y="253374"/>
                        <a:pt x="-4192" y="246576"/>
                        <a:pt x="1146" y="246576"/>
                      </a:cubicBezTo>
                      <a:cubicBezTo>
                        <a:pt x="6485" y="246576"/>
                        <a:pt x="16895" y="244443"/>
                        <a:pt x="27837" y="207023"/>
                      </a:cubicBezTo>
                      <a:cubicBezTo>
                        <a:pt x="38513" y="170512"/>
                        <a:pt x="17161" y="113717"/>
                        <a:pt x="35844" y="46104"/>
                      </a:cubicBezTo>
                      <a:cubicBezTo>
                        <a:pt x="53299" y="-17063"/>
                        <a:pt x="61784" y="-4755"/>
                        <a:pt x="52860" y="18382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20" name="Freeform 1519"/>
                <p:cNvSpPr/>
                <p:nvPr/>
              </p:nvSpPr>
              <p:spPr>
                <a:xfrm>
                  <a:off x="6739145" y="2061421"/>
                  <a:ext cx="97900" cy="935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7900" h="93562">
                      <a:moveTo>
                        <a:pt x="-303" y="86347"/>
                      </a:moveTo>
                      <a:cubicBezTo>
                        <a:pt x="17091" y="40253"/>
                        <a:pt x="55800" y="-2045"/>
                        <a:pt x="94394" y="0"/>
                      </a:cubicBezTo>
                      <a:cubicBezTo>
                        <a:pt x="109834" y="706"/>
                        <a:pt x="70480" y="5912"/>
                        <a:pt x="38350" y="41720"/>
                      </a:cubicBezTo>
                      <a:cubicBezTo>
                        <a:pt x="20691" y="61402"/>
                        <a:pt x="10426" y="86813"/>
                        <a:pt x="13226" y="92109"/>
                      </a:cubicBezTo>
                      <a:cubicBezTo>
                        <a:pt x="15922" y="97209"/>
                        <a:pt x="-303" y="86347"/>
                        <a:pt x="-303" y="86347"/>
                      </a:cubicBezTo>
                      <a:close/>
                    </a:path>
                  </a:pathLst>
                </a:custGeom>
                <a:solidFill>
                  <a:srgbClr val="E4E2D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21" name="Freeform 1520"/>
                <p:cNvSpPr/>
                <p:nvPr/>
              </p:nvSpPr>
              <p:spPr>
                <a:xfrm>
                  <a:off x="7242715" y="1554198"/>
                  <a:ext cx="118856" cy="6048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8856" h="604888">
                      <a:moveTo>
                        <a:pt x="12632" y="0"/>
                      </a:moveTo>
                      <a:cubicBezTo>
                        <a:pt x="120731" y="36678"/>
                        <a:pt x="133458" y="274935"/>
                        <a:pt x="107386" y="330106"/>
                      </a:cubicBezTo>
                      <a:cubicBezTo>
                        <a:pt x="82364" y="383157"/>
                        <a:pt x="39661" y="485478"/>
                        <a:pt x="54506" y="508325"/>
                      </a:cubicBezTo>
                      <a:cubicBezTo>
                        <a:pt x="100714" y="579442"/>
                        <a:pt x="53615" y="615582"/>
                        <a:pt x="40661" y="601989"/>
                      </a:cubicBezTo>
                      <a:cubicBezTo>
                        <a:pt x="40661" y="601989"/>
                        <a:pt x="58164" y="611275"/>
                        <a:pt x="64683" y="572814"/>
                      </a:cubicBezTo>
                      <a:cubicBezTo>
                        <a:pt x="71200" y="534350"/>
                        <a:pt x="41531" y="511746"/>
                        <a:pt x="44497" y="483458"/>
                      </a:cubicBezTo>
                      <a:cubicBezTo>
                        <a:pt x="51690" y="414813"/>
                        <a:pt x="120731" y="325134"/>
                        <a:pt x="110723" y="202458"/>
                      </a:cubicBezTo>
                      <a:cubicBezTo>
                        <a:pt x="100951" y="82680"/>
                        <a:pt x="54007" y="13468"/>
                        <a:pt x="1958" y="6506"/>
                      </a:cubicBezTo>
                      <a:cubicBezTo>
                        <a:pt x="-7253" y="5273"/>
                        <a:pt x="12632" y="0"/>
                        <a:pt x="12632" y="0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22" name="Freeform 1521"/>
                <p:cNvSpPr/>
                <p:nvPr/>
              </p:nvSpPr>
              <p:spPr>
                <a:xfrm>
                  <a:off x="6733763" y="1753762"/>
                  <a:ext cx="305896" cy="4016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5896" h="401601">
                      <a:moveTo>
                        <a:pt x="277370" y="18906"/>
                      </a:moveTo>
                      <a:cubicBezTo>
                        <a:pt x="260022" y="41453"/>
                        <a:pt x="240672" y="105775"/>
                        <a:pt x="252682" y="142910"/>
                      </a:cubicBezTo>
                      <a:cubicBezTo>
                        <a:pt x="261258" y="169424"/>
                        <a:pt x="274338" y="173522"/>
                        <a:pt x="283194" y="212922"/>
                      </a:cubicBezTo>
                      <a:cubicBezTo>
                        <a:pt x="292050" y="252324"/>
                        <a:pt x="200272" y="276013"/>
                        <a:pt x="143918" y="274870"/>
                      </a:cubicBezTo>
                      <a:cubicBezTo>
                        <a:pt x="78528" y="273543"/>
                        <a:pt x="35407" y="296690"/>
                        <a:pt x="8956" y="345197"/>
                      </a:cubicBezTo>
                      <a:cubicBezTo>
                        <a:pt x="-14888" y="388926"/>
                        <a:pt x="14950" y="400048"/>
                        <a:pt x="14202" y="401601"/>
                      </a:cubicBezTo>
                      <a:cubicBezTo>
                        <a:pt x="-14888" y="384947"/>
                        <a:pt x="29440" y="281502"/>
                        <a:pt x="110556" y="281502"/>
                      </a:cubicBezTo>
                      <a:cubicBezTo>
                        <a:pt x="313402" y="281502"/>
                        <a:pt x="308701" y="217612"/>
                        <a:pt x="268029" y="163466"/>
                      </a:cubicBezTo>
                      <a:cubicBezTo>
                        <a:pt x="235154" y="116942"/>
                        <a:pt x="269236" y="40253"/>
                        <a:pt x="288046" y="21559"/>
                      </a:cubicBezTo>
                      <a:cubicBezTo>
                        <a:pt x="333418" y="-23533"/>
                        <a:pt x="279854" y="14674"/>
                        <a:pt x="277370" y="18906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23" name="Freeform 1522"/>
                <p:cNvSpPr/>
                <p:nvPr/>
              </p:nvSpPr>
              <p:spPr>
                <a:xfrm>
                  <a:off x="6431681" y="1010860"/>
                  <a:ext cx="643388" cy="4559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3388" h="455998">
                      <a:moveTo>
                        <a:pt x="0" y="380879"/>
                      </a:moveTo>
                      <a:cubicBezTo>
                        <a:pt x="-5734" y="432478"/>
                        <a:pt x="39306" y="463978"/>
                        <a:pt x="62660" y="454029"/>
                      </a:cubicBezTo>
                      <a:cubicBezTo>
                        <a:pt x="86014" y="444082"/>
                        <a:pt x="484229" y="337371"/>
                        <a:pt x="561439" y="213648"/>
                      </a:cubicBezTo>
                      <a:cubicBezTo>
                        <a:pt x="631169" y="101913"/>
                        <a:pt x="641459" y="4611"/>
                        <a:pt x="643388" y="0"/>
                      </a:cubicBezTo>
                      <a:cubicBezTo>
                        <a:pt x="644430" y="-5492"/>
                        <a:pt x="620134" y="71614"/>
                        <a:pt x="604478" y="112522"/>
                      </a:cubicBezTo>
                      <a:cubicBezTo>
                        <a:pt x="565777" y="213648"/>
                        <a:pt x="504388" y="265040"/>
                        <a:pt x="461350" y="289466"/>
                      </a:cubicBezTo>
                      <a:cubicBezTo>
                        <a:pt x="323135" y="367912"/>
                        <a:pt x="73956" y="440898"/>
                        <a:pt x="64328" y="445739"/>
                      </a:cubicBezTo>
                      <a:cubicBezTo>
                        <a:pt x="28072" y="463978"/>
                        <a:pt x="0" y="380879"/>
                        <a:pt x="0" y="380879"/>
                      </a:cubicBezTo>
                      <a:close/>
                    </a:path>
                  </a:pathLst>
                </a:custGeom>
                <a:solidFill>
                  <a:srgbClr val="DBD8C1"/>
                </a:solidFill>
                <a:ln w="8000" cap="flat">
                  <a:noFill/>
                  <a:bevel/>
                </a:ln>
              </p:spPr>
            </p:sp>
          </p:grpSp>
          <p:grpSp>
            <p:nvGrpSpPr>
              <p:cNvPr id="1524" name="Group 1523"/>
              <p:cNvGrpSpPr/>
              <p:nvPr/>
            </p:nvGrpSpPr>
            <p:grpSpPr>
              <a:xfrm>
                <a:off x="6118589" y="1493899"/>
                <a:ext cx="85702" cy="85170"/>
                <a:chOff x="6118589" y="1493899"/>
                <a:chExt cx="85702" cy="85170"/>
              </a:xfrm>
            </p:grpSpPr>
            <p:sp>
              <p:nvSpPr>
                <p:cNvPr id="1525" name="Freeform 1524"/>
                <p:cNvSpPr/>
                <p:nvPr/>
              </p:nvSpPr>
              <p:spPr>
                <a:xfrm>
                  <a:off x="6118651" y="1493962"/>
                  <a:ext cx="85576" cy="850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5576" h="85045">
                      <a:moveTo>
                        <a:pt x="-134" y="42522"/>
                      </a:moveTo>
                      <a:cubicBezTo>
                        <a:pt x="-134" y="18934"/>
                        <a:pt x="19053" y="-133"/>
                        <a:pt x="42788" y="-133"/>
                      </a:cubicBezTo>
                      <a:cubicBezTo>
                        <a:pt x="66389" y="-133"/>
                        <a:pt x="85576" y="18934"/>
                        <a:pt x="85576" y="42522"/>
                      </a:cubicBezTo>
                      <a:cubicBezTo>
                        <a:pt x="85576" y="65977"/>
                        <a:pt x="66389" y="85045"/>
                        <a:pt x="42788" y="85045"/>
                      </a:cubicBezTo>
                      <a:cubicBezTo>
                        <a:pt x="19053" y="85045"/>
                        <a:pt x="-134" y="65977"/>
                        <a:pt x="-134" y="42522"/>
                      </a:cubicBezTo>
                      <a:close/>
                    </a:path>
                  </a:pathLst>
                </a:custGeom>
                <a:solidFill>
                  <a:srgbClr val="0D0D0D"/>
                </a:solidFill>
                <a:ln w="8000" cap="flat">
                  <a:solidFill>
                    <a:srgbClr val="000000"/>
                  </a:solidFill>
                  <a:bevel/>
                </a:ln>
              </p:spPr>
            </p:sp>
            <p:sp>
              <p:nvSpPr>
                <p:cNvPr id="1526" name="Freeform 1525"/>
                <p:cNvSpPr/>
                <p:nvPr/>
              </p:nvSpPr>
              <p:spPr>
                <a:xfrm>
                  <a:off x="6136466" y="1499961"/>
                  <a:ext cx="34310" cy="340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310" h="34097">
                      <a:moveTo>
                        <a:pt x="-54" y="17049"/>
                      </a:moveTo>
                      <a:cubicBezTo>
                        <a:pt x="-54" y="7591"/>
                        <a:pt x="7639" y="-53"/>
                        <a:pt x="17155" y="-53"/>
                      </a:cubicBezTo>
                      <a:cubicBezTo>
                        <a:pt x="26618" y="-53"/>
                        <a:pt x="34310" y="7591"/>
                        <a:pt x="34310" y="17049"/>
                      </a:cubicBezTo>
                      <a:cubicBezTo>
                        <a:pt x="34310" y="26452"/>
                        <a:pt x="26618" y="34097"/>
                        <a:pt x="17155" y="34097"/>
                      </a:cubicBezTo>
                      <a:cubicBezTo>
                        <a:pt x="7639" y="34097"/>
                        <a:pt x="-54" y="26452"/>
                        <a:pt x="-54" y="1704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solidFill>
                    <a:srgbClr val="000000"/>
                  </a:solidFill>
                  <a:bevel/>
                </a:ln>
              </p:spPr>
            </p:sp>
          </p:grpSp>
          <p:sp>
            <p:nvSpPr>
              <p:cNvPr id="1907" name="Text 1907"/>
              <p:cNvSpPr txBox="1"/>
              <p:nvPr/>
            </p:nvSpPr>
            <p:spPr>
              <a:xfrm>
                <a:off x="6311544" y="2180995"/>
                <a:ext cx="848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兔 Rabbit</a:t>
                </a:r>
              </a:p>
            </p:txBody>
          </p:sp>
        </p:grpSp>
        <p:grpSp>
          <p:nvGrpSpPr>
            <p:cNvPr id="1527" name="Group 1526"/>
            <p:cNvGrpSpPr/>
            <p:nvPr/>
          </p:nvGrpSpPr>
          <p:grpSpPr>
            <a:xfrm>
              <a:off x="1324000" y="2457952"/>
              <a:ext cx="2616000" cy="1449680"/>
              <a:chOff x="1324000" y="2457952"/>
              <a:chExt cx="2616000" cy="1449680"/>
            </a:xfrm>
          </p:grpSpPr>
          <p:grpSp>
            <p:nvGrpSpPr>
              <p:cNvPr id="1528" name="Group 1527"/>
              <p:cNvGrpSpPr/>
              <p:nvPr/>
            </p:nvGrpSpPr>
            <p:grpSpPr>
              <a:xfrm flipH="1">
                <a:off x="2631888" y="3364747"/>
                <a:ext cx="653328" cy="347194"/>
                <a:chOff x="2631888" y="3364747"/>
                <a:chExt cx="653328" cy="347194"/>
              </a:xfrm>
            </p:grpSpPr>
            <p:sp>
              <p:nvSpPr>
                <p:cNvPr id="1529" name="Freeform 1528"/>
                <p:cNvSpPr/>
                <p:nvPr/>
              </p:nvSpPr>
              <p:spPr>
                <a:xfrm>
                  <a:off x="2631855" y="3465604"/>
                  <a:ext cx="300428" cy="2068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0428" h="206838">
                      <a:moveTo>
                        <a:pt x="127643" y="79713"/>
                      </a:moveTo>
                      <a:cubicBezTo>
                        <a:pt x="127643" y="79713"/>
                        <a:pt x="141653" y="97874"/>
                        <a:pt x="126086" y="110326"/>
                      </a:cubicBezTo>
                      <a:cubicBezTo>
                        <a:pt x="110520" y="122780"/>
                        <a:pt x="89766" y="118110"/>
                        <a:pt x="78869" y="98911"/>
                      </a:cubicBezTo>
                      <a:cubicBezTo>
                        <a:pt x="67972" y="79713"/>
                        <a:pt x="74718" y="55844"/>
                        <a:pt x="88727" y="43910"/>
                      </a:cubicBezTo>
                      <a:cubicBezTo>
                        <a:pt x="102737" y="31976"/>
                        <a:pt x="117784" y="35089"/>
                        <a:pt x="121935" y="36646"/>
                      </a:cubicBezTo>
                      <a:cubicBezTo>
                        <a:pt x="126086" y="38202"/>
                        <a:pt x="120898" y="36646"/>
                        <a:pt x="120898" y="36646"/>
                      </a:cubicBezTo>
                      <a:cubicBezTo>
                        <a:pt x="120898" y="36646"/>
                        <a:pt x="118822" y="13296"/>
                        <a:pt x="155143" y="2400"/>
                      </a:cubicBezTo>
                      <a:cubicBezTo>
                        <a:pt x="191465" y="-8497"/>
                        <a:pt x="205474" y="20561"/>
                        <a:pt x="205474" y="20561"/>
                      </a:cubicBezTo>
                      <a:cubicBezTo>
                        <a:pt x="205474" y="20561"/>
                        <a:pt x="187833" y="43391"/>
                        <a:pt x="188870" y="62590"/>
                      </a:cubicBezTo>
                      <a:cubicBezTo>
                        <a:pt x="189908" y="81788"/>
                        <a:pt x="196134" y="91128"/>
                        <a:pt x="196134" y="91128"/>
                      </a:cubicBezTo>
                      <a:cubicBezTo>
                        <a:pt x="196134" y="91128"/>
                        <a:pt x="172786" y="109289"/>
                        <a:pt x="179012" y="134195"/>
                      </a:cubicBezTo>
                      <a:cubicBezTo>
                        <a:pt x="185238" y="159102"/>
                        <a:pt x="196654" y="181413"/>
                        <a:pt x="219484" y="188678"/>
                      </a:cubicBezTo>
                      <a:cubicBezTo>
                        <a:pt x="242314" y="195942"/>
                        <a:pt x="262550" y="191272"/>
                        <a:pt x="275782" y="170776"/>
                      </a:cubicBezTo>
                      <a:cubicBezTo>
                        <a:pt x="289013" y="150280"/>
                        <a:pt x="279154" y="138865"/>
                        <a:pt x="283824" y="137308"/>
                      </a:cubicBezTo>
                      <a:cubicBezTo>
                        <a:pt x="288494" y="135752"/>
                        <a:pt x="300428" y="145091"/>
                        <a:pt x="300428" y="160658"/>
                      </a:cubicBezTo>
                      <a:cubicBezTo>
                        <a:pt x="300428" y="176224"/>
                        <a:pt x="284782" y="204035"/>
                        <a:pt x="237126" y="206838"/>
                      </a:cubicBezTo>
                      <a:cubicBezTo>
                        <a:pt x="210663" y="208396"/>
                        <a:pt x="192502" y="185564"/>
                        <a:pt x="176936" y="176224"/>
                      </a:cubicBezTo>
                      <a:cubicBezTo>
                        <a:pt x="161370" y="166885"/>
                        <a:pt x="113634" y="130563"/>
                        <a:pt x="73161" y="135752"/>
                      </a:cubicBezTo>
                      <a:cubicBezTo>
                        <a:pt x="32689" y="140941"/>
                        <a:pt x="0" y="163252"/>
                        <a:pt x="0" y="163252"/>
                      </a:cubicBezTo>
                      <a:cubicBezTo>
                        <a:pt x="0" y="163252"/>
                        <a:pt x="10896" y="131601"/>
                        <a:pt x="49812" y="121223"/>
                      </a:cubicBezTo>
                      <a:cubicBezTo>
                        <a:pt x="88727" y="110846"/>
                        <a:pt x="118303" y="133676"/>
                        <a:pt x="136464" y="119148"/>
                      </a:cubicBezTo>
                      <a:cubicBezTo>
                        <a:pt x="154625" y="104619"/>
                        <a:pt x="150993" y="85939"/>
                        <a:pt x="127643" y="797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30" name="Freeform 1529"/>
                <p:cNvSpPr/>
                <p:nvPr/>
              </p:nvSpPr>
              <p:spPr>
                <a:xfrm>
                  <a:off x="2761055" y="3454577"/>
                  <a:ext cx="246466" cy="2349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6466" h="234987">
                      <a:moveTo>
                        <a:pt x="125049" y="138476"/>
                      </a:moveTo>
                      <a:cubicBezTo>
                        <a:pt x="125049" y="138476"/>
                        <a:pt x="129200" y="166495"/>
                        <a:pt x="107407" y="149372"/>
                      </a:cubicBezTo>
                      <a:cubicBezTo>
                        <a:pt x="85614" y="132249"/>
                        <a:pt x="119860" y="102674"/>
                        <a:pt x="149954" y="124466"/>
                      </a:cubicBezTo>
                      <a:cubicBezTo>
                        <a:pt x="180050" y="146259"/>
                        <a:pt x="191465" y="176873"/>
                        <a:pt x="168115" y="201779"/>
                      </a:cubicBezTo>
                      <a:cubicBezTo>
                        <a:pt x="144766" y="226685"/>
                        <a:pt x="100662" y="230318"/>
                        <a:pt x="65378" y="211119"/>
                      </a:cubicBezTo>
                      <a:cubicBezTo>
                        <a:pt x="30095" y="191920"/>
                        <a:pt x="0" y="169090"/>
                        <a:pt x="0" y="169090"/>
                      </a:cubicBezTo>
                      <a:cubicBezTo>
                        <a:pt x="0" y="169090"/>
                        <a:pt x="64859" y="244845"/>
                        <a:pt x="133870" y="233950"/>
                      </a:cubicBezTo>
                      <a:cubicBezTo>
                        <a:pt x="218965" y="215789"/>
                        <a:pt x="244390" y="171684"/>
                        <a:pt x="245946" y="162863"/>
                      </a:cubicBezTo>
                      <a:cubicBezTo>
                        <a:pt x="247503" y="154042"/>
                        <a:pt x="244909" y="154561"/>
                        <a:pt x="244909" y="154561"/>
                      </a:cubicBezTo>
                      <a:cubicBezTo>
                        <a:pt x="244909" y="154561"/>
                        <a:pt x="194578" y="185175"/>
                        <a:pt x="181087" y="115970"/>
                      </a:cubicBezTo>
                      <a:cubicBezTo>
                        <a:pt x="171294" y="65730"/>
                        <a:pt x="204572" y="59661"/>
                        <a:pt x="234012" y="55455"/>
                      </a:cubicBezTo>
                      <a:cubicBezTo>
                        <a:pt x="241277" y="54417"/>
                        <a:pt x="245946" y="45596"/>
                        <a:pt x="245427" y="46115"/>
                      </a:cubicBezTo>
                      <a:cubicBezTo>
                        <a:pt x="245427" y="46115"/>
                        <a:pt x="221559" y="46115"/>
                        <a:pt x="201842" y="23285"/>
                      </a:cubicBezTo>
                      <a:cubicBezTo>
                        <a:pt x="182125" y="454"/>
                        <a:pt x="158776" y="-6291"/>
                        <a:pt x="136982" y="6162"/>
                      </a:cubicBezTo>
                      <a:cubicBezTo>
                        <a:pt x="115190" y="18615"/>
                        <a:pt x="115190" y="35738"/>
                        <a:pt x="115190" y="35738"/>
                      </a:cubicBezTo>
                      <a:cubicBezTo>
                        <a:pt x="115190" y="35738"/>
                        <a:pt x="66416" y="34181"/>
                        <a:pt x="70048" y="72578"/>
                      </a:cubicBezTo>
                      <a:cubicBezTo>
                        <a:pt x="73680" y="110975"/>
                        <a:pt x="83538" y="101635"/>
                        <a:pt x="83538" y="101635"/>
                      </a:cubicBezTo>
                      <a:cubicBezTo>
                        <a:pt x="83538" y="101635"/>
                        <a:pt x="39953" y="124466"/>
                        <a:pt x="69529" y="169090"/>
                      </a:cubicBezTo>
                      <a:cubicBezTo>
                        <a:pt x="92988" y="204484"/>
                        <a:pt x="127643" y="187770"/>
                        <a:pt x="134907" y="178430"/>
                      </a:cubicBezTo>
                      <a:cubicBezTo>
                        <a:pt x="142171" y="169090"/>
                        <a:pt x="147360" y="138476"/>
                        <a:pt x="125049" y="13847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31" name="Freeform 1530"/>
                <p:cNvSpPr/>
                <p:nvPr/>
              </p:nvSpPr>
              <p:spPr>
                <a:xfrm>
                  <a:off x="2669474" y="3491029"/>
                  <a:ext cx="485342" cy="2209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5342" h="220912">
                      <a:moveTo>
                        <a:pt x="330783" y="38202"/>
                      </a:moveTo>
                      <a:cubicBezTo>
                        <a:pt x="330783" y="38202"/>
                        <a:pt x="341679" y="13815"/>
                        <a:pt x="363472" y="13815"/>
                      </a:cubicBezTo>
                      <a:cubicBezTo>
                        <a:pt x="385265" y="13815"/>
                        <a:pt x="392010" y="20042"/>
                        <a:pt x="392010" y="20042"/>
                      </a:cubicBezTo>
                      <a:cubicBezTo>
                        <a:pt x="392010" y="20042"/>
                        <a:pt x="424180" y="-12129"/>
                        <a:pt x="455832" y="4994"/>
                      </a:cubicBezTo>
                      <a:cubicBezTo>
                        <a:pt x="487483" y="22117"/>
                        <a:pt x="485342" y="43902"/>
                        <a:pt x="485342" y="50655"/>
                      </a:cubicBezTo>
                      <a:cubicBezTo>
                        <a:pt x="483332" y="77118"/>
                        <a:pt x="464134" y="95279"/>
                        <a:pt x="445974" y="90609"/>
                      </a:cubicBezTo>
                      <a:cubicBezTo>
                        <a:pt x="427813" y="85939"/>
                        <a:pt x="427294" y="65184"/>
                        <a:pt x="436634" y="58958"/>
                      </a:cubicBezTo>
                      <a:cubicBezTo>
                        <a:pt x="442434" y="55091"/>
                        <a:pt x="455832" y="55844"/>
                        <a:pt x="452200" y="49618"/>
                      </a:cubicBezTo>
                      <a:cubicBezTo>
                        <a:pt x="448567" y="43391"/>
                        <a:pt x="428590" y="44688"/>
                        <a:pt x="414841" y="70892"/>
                      </a:cubicBezTo>
                      <a:cubicBezTo>
                        <a:pt x="401090" y="97095"/>
                        <a:pt x="404463" y="140940"/>
                        <a:pt x="341161" y="179856"/>
                      </a:cubicBezTo>
                      <a:cubicBezTo>
                        <a:pt x="277858" y="218772"/>
                        <a:pt x="200026" y="231744"/>
                        <a:pt x="157738" y="211248"/>
                      </a:cubicBezTo>
                      <a:cubicBezTo>
                        <a:pt x="115450" y="190753"/>
                        <a:pt x="100402" y="162733"/>
                        <a:pt x="69789" y="147166"/>
                      </a:cubicBezTo>
                      <a:cubicBezTo>
                        <a:pt x="39175" y="131600"/>
                        <a:pt x="8042" y="131082"/>
                        <a:pt x="0" y="134714"/>
                      </a:cubicBezTo>
                      <a:cubicBezTo>
                        <a:pt x="-3373" y="138346"/>
                        <a:pt x="45402" y="109873"/>
                        <a:pt x="103515" y="157026"/>
                      </a:cubicBezTo>
                      <a:cubicBezTo>
                        <a:pt x="161630" y="204243"/>
                        <a:pt x="204696" y="217215"/>
                        <a:pt x="261772" y="196460"/>
                      </a:cubicBezTo>
                      <a:cubicBezTo>
                        <a:pt x="318849" y="175705"/>
                        <a:pt x="342717" y="138346"/>
                        <a:pt x="345830" y="126930"/>
                      </a:cubicBezTo>
                      <a:cubicBezTo>
                        <a:pt x="348943" y="115515"/>
                        <a:pt x="348943" y="94760"/>
                        <a:pt x="345830" y="90090"/>
                      </a:cubicBezTo>
                      <a:cubicBezTo>
                        <a:pt x="342717" y="85421"/>
                        <a:pt x="340122" y="89053"/>
                        <a:pt x="340122" y="89053"/>
                      </a:cubicBezTo>
                      <a:cubicBezTo>
                        <a:pt x="340122" y="89053"/>
                        <a:pt x="343236" y="117590"/>
                        <a:pt x="307952" y="109289"/>
                      </a:cubicBezTo>
                      <a:cubicBezTo>
                        <a:pt x="272669" y="100986"/>
                        <a:pt x="283046" y="54288"/>
                        <a:pt x="297316" y="41575"/>
                      </a:cubicBezTo>
                      <a:cubicBezTo>
                        <a:pt x="308471" y="33014"/>
                        <a:pt x="320406" y="27825"/>
                        <a:pt x="330783" y="382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32" name="Freeform 1531"/>
                <p:cNvSpPr/>
                <p:nvPr/>
              </p:nvSpPr>
              <p:spPr>
                <a:xfrm>
                  <a:off x="2966465" y="3364747"/>
                  <a:ext cx="318718" cy="2683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718" h="268325">
                      <a:moveTo>
                        <a:pt x="59216" y="128163"/>
                      </a:moveTo>
                      <a:cubicBezTo>
                        <a:pt x="59216" y="128163"/>
                        <a:pt x="63368" y="136984"/>
                        <a:pt x="85160" y="131795"/>
                      </a:cubicBezTo>
                      <a:cubicBezTo>
                        <a:pt x="106953" y="126606"/>
                        <a:pt x="119925" y="97030"/>
                        <a:pt x="167142" y="120380"/>
                      </a:cubicBezTo>
                      <a:cubicBezTo>
                        <a:pt x="214360" y="143730"/>
                        <a:pt x="192567" y="190947"/>
                        <a:pt x="192567" y="190947"/>
                      </a:cubicBezTo>
                      <a:cubicBezTo>
                        <a:pt x="192567" y="190947"/>
                        <a:pt x="212285" y="173824"/>
                        <a:pt x="226294" y="181608"/>
                      </a:cubicBezTo>
                      <a:cubicBezTo>
                        <a:pt x="240304" y="189390"/>
                        <a:pt x="239785" y="202363"/>
                        <a:pt x="237190" y="210146"/>
                      </a:cubicBezTo>
                      <a:cubicBezTo>
                        <a:pt x="234596" y="217929"/>
                        <a:pt x="222143" y="221042"/>
                        <a:pt x="221106" y="212222"/>
                      </a:cubicBezTo>
                      <a:cubicBezTo>
                        <a:pt x="220068" y="203401"/>
                        <a:pt x="220068" y="187315"/>
                        <a:pt x="207096" y="193023"/>
                      </a:cubicBezTo>
                      <a:cubicBezTo>
                        <a:pt x="194124" y="198730"/>
                        <a:pt x="177001" y="249581"/>
                        <a:pt x="222662" y="263072"/>
                      </a:cubicBezTo>
                      <a:cubicBezTo>
                        <a:pt x="268323" y="276562"/>
                        <a:pt x="291672" y="263072"/>
                        <a:pt x="307238" y="235052"/>
                      </a:cubicBezTo>
                      <a:cubicBezTo>
                        <a:pt x="322805" y="203401"/>
                        <a:pt x="303087" y="173824"/>
                        <a:pt x="301012" y="172786"/>
                      </a:cubicBezTo>
                      <a:cubicBezTo>
                        <a:pt x="298937" y="171749"/>
                        <a:pt x="325399" y="162928"/>
                        <a:pt x="317098" y="139578"/>
                      </a:cubicBezTo>
                      <a:cubicBezTo>
                        <a:pt x="308795" y="116229"/>
                        <a:pt x="290116" y="115191"/>
                        <a:pt x="280257" y="114154"/>
                      </a:cubicBezTo>
                      <a:cubicBezTo>
                        <a:pt x="270398" y="113116"/>
                        <a:pt x="269361" y="114154"/>
                        <a:pt x="269361" y="114154"/>
                      </a:cubicBezTo>
                      <a:cubicBezTo>
                        <a:pt x="269361" y="114154"/>
                        <a:pt x="257946" y="151513"/>
                        <a:pt x="225256" y="141654"/>
                      </a:cubicBezTo>
                      <a:cubicBezTo>
                        <a:pt x="192567" y="131795"/>
                        <a:pt x="175963" y="114672"/>
                        <a:pt x="181152" y="94955"/>
                      </a:cubicBezTo>
                      <a:cubicBezTo>
                        <a:pt x="186341" y="75237"/>
                        <a:pt x="210728" y="64860"/>
                        <a:pt x="221106" y="77313"/>
                      </a:cubicBezTo>
                      <a:cubicBezTo>
                        <a:pt x="231483" y="89766"/>
                        <a:pt x="224218" y="94955"/>
                        <a:pt x="221106" y="94955"/>
                      </a:cubicBezTo>
                      <a:cubicBezTo>
                        <a:pt x="217992" y="94955"/>
                        <a:pt x="189973" y="78870"/>
                        <a:pt x="194643" y="101182"/>
                      </a:cubicBezTo>
                      <a:cubicBezTo>
                        <a:pt x="199313" y="123493"/>
                        <a:pt x="225516" y="134162"/>
                        <a:pt x="244974" y="126606"/>
                      </a:cubicBezTo>
                      <a:cubicBezTo>
                        <a:pt x="264431" y="119082"/>
                        <a:pt x="269361" y="81464"/>
                        <a:pt x="250162" y="56039"/>
                      </a:cubicBezTo>
                      <a:cubicBezTo>
                        <a:pt x="230964" y="30614"/>
                        <a:pt x="205020" y="22831"/>
                        <a:pt x="184784" y="22831"/>
                      </a:cubicBezTo>
                      <a:cubicBezTo>
                        <a:pt x="164548" y="22831"/>
                        <a:pt x="151317" y="32949"/>
                        <a:pt x="151317" y="32949"/>
                      </a:cubicBezTo>
                      <a:cubicBezTo>
                        <a:pt x="151317" y="32949"/>
                        <a:pt x="139642" y="4151"/>
                        <a:pt x="114218" y="519"/>
                      </a:cubicBezTo>
                      <a:cubicBezTo>
                        <a:pt x="88792" y="-3113"/>
                        <a:pt x="75302" y="12453"/>
                        <a:pt x="71670" y="18680"/>
                      </a:cubicBezTo>
                      <a:cubicBezTo>
                        <a:pt x="68038" y="24906"/>
                        <a:pt x="64405" y="34246"/>
                        <a:pt x="64405" y="34246"/>
                      </a:cubicBezTo>
                      <a:cubicBezTo>
                        <a:pt x="64405" y="34246"/>
                        <a:pt x="4216" y="13491"/>
                        <a:pt x="0" y="65898"/>
                      </a:cubicBezTo>
                      <a:cubicBezTo>
                        <a:pt x="-2011" y="118304"/>
                        <a:pt x="26527" y="123493"/>
                        <a:pt x="39499" y="122455"/>
                      </a:cubicBezTo>
                      <a:cubicBezTo>
                        <a:pt x="52471" y="121418"/>
                        <a:pt x="61292" y="113634"/>
                        <a:pt x="61292" y="99106"/>
                      </a:cubicBezTo>
                      <a:cubicBezTo>
                        <a:pt x="61292" y="84577"/>
                        <a:pt x="51952" y="87690"/>
                        <a:pt x="51952" y="87690"/>
                      </a:cubicBezTo>
                      <a:cubicBezTo>
                        <a:pt x="51952" y="87690"/>
                        <a:pt x="43650" y="101700"/>
                        <a:pt x="35348" y="89247"/>
                      </a:cubicBezTo>
                      <a:cubicBezTo>
                        <a:pt x="33792" y="67973"/>
                        <a:pt x="68038" y="60190"/>
                        <a:pt x="81528" y="82502"/>
                      </a:cubicBezTo>
                      <a:cubicBezTo>
                        <a:pt x="95019" y="104814"/>
                        <a:pt x="59216" y="128163"/>
                        <a:pt x="59216" y="12816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1533" name="Freeform 1532"/>
              <p:cNvSpPr/>
              <p:nvPr/>
            </p:nvSpPr>
            <p:spPr>
              <a:xfrm>
                <a:off x="1324000" y="2457952"/>
                <a:ext cx="2616000" cy="1449680"/>
              </a:xfrm>
              <a:custGeom>
                <a:avLst/>
                <a:gdLst/>
                <a:ahLst/>
                <a:cxnLst/>
                <a:rect l="0" t="0" r="0" b="0"/>
                <a:pathLst>
                  <a:path w="2616000" h="1449680">
                    <a:moveTo>
                      <a:pt x="0" y="553361"/>
                    </a:moveTo>
                    <a:lnTo>
                      <a:pt x="552382" y="1449680"/>
                    </a:lnTo>
                    <a:cubicBezTo>
                      <a:pt x="552382" y="1449680"/>
                      <a:pt x="849416" y="1262080"/>
                      <a:pt x="1255888" y="1246448"/>
                    </a:cubicBezTo>
                    <a:cubicBezTo>
                      <a:pt x="1662360" y="1230816"/>
                      <a:pt x="2042776" y="1441864"/>
                      <a:pt x="2042776" y="1441864"/>
                    </a:cubicBezTo>
                    <a:lnTo>
                      <a:pt x="2616000" y="545544"/>
                    </a:lnTo>
                    <a:cubicBezTo>
                      <a:pt x="2616000" y="545544"/>
                      <a:pt x="2040168" y="45272"/>
                      <a:pt x="1407016" y="3583"/>
                    </a:cubicBezTo>
                    <a:cubicBezTo>
                      <a:pt x="773858" y="-38107"/>
                      <a:pt x="263164" y="287590"/>
                      <a:pt x="0" y="553361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1534" name="Freeform 1533"/>
              <p:cNvSpPr/>
              <p:nvPr/>
            </p:nvSpPr>
            <p:spPr>
              <a:xfrm>
                <a:off x="1446349" y="3003384"/>
                <a:ext cx="534258" cy="776463"/>
              </a:xfrm>
              <a:custGeom>
                <a:avLst/>
                <a:gdLst/>
                <a:ahLst/>
                <a:cxnLst/>
                <a:rect l="0" t="0" r="0" b="0"/>
                <a:pathLst>
                  <a:path w="534258" h="776463">
                    <a:moveTo>
                      <a:pt x="80886" y="10422"/>
                    </a:moveTo>
                    <a:lnTo>
                      <a:pt x="534258" y="723483"/>
                    </a:lnTo>
                    <a:lnTo>
                      <a:pt x="497666" y="776463"/>
                    </a:lnTo>
                    <a:lnTo>
                      <a:pt x="463794" y="776463"/>
                    </a:lnTo>
                    <a:lnTo>
                      <a:pt x="0" y="39084"/>
                    </a:lnTo>
                    <a:lnTo>
                      <a:pt x="0" y="0"/>
                    </a:lnTo>
                    <a:lnTo>
                      <a:pt x="80886" y="10422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535" name="Freeform 1534"/>
              <p:cNvSpPr/>
              <p:nvPr/>
            </p:nvSpPr>
            <p:spPr>
              <a:xfrm>
                <a:off x="3288609" y="2990361"/>
                <a:ext cx="534030" cy="794702"/>
              </a:xfrm>
              <a:custGeom>
                <a:avLst/>
                <a:gdLst/>
                <a:ahLst/>
                <a:cxnLst/>
                <a:rect l="0" t="0" r="0" b="0"/>
                <a:pathLst>
                  <a:path w="534030" h="794702">
                    <a:moveTo>
                      <a:pt x="534030" y="0"/>
                    </a:moveTo>
                    <a:lnTo>
                      <a:pt x="458582" y="15633"/>
                    </a:lnTo>
                    <a:lnTo>
                      <a:pt x="0" y="726088"/>
                    </a:lnTo>
                    <a:lnTo>
                      <a:pt x="15520" y="794702"/>
                    </a:lnTo>
                    <a:lnTo>
                      <a:pt x="59815" y="784279"/>
                    </a:lnTo>
                    <a:lnTo>
                      <a:pt x="528819" y="39084"/>
                    </a:lnTo>
                    <a:lnTo>
                      <a:pt x="534030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536" name="Freeform 1535"/>
              <p:cNvSpPr/>
              <p:nvPr/>
            </p:nvSpPr>
            <p:spPr>
              <a:xfrm>
                <a:off x="3773129" y="2973423"/>
                <a:ext cx="70350" cy="70351"/>
              </a:xfrm>
              <a:custGeom>
                <a:avLst/>
                <a:gdLst/>
                <a:ahLst/>
                <a:cxnLst/>
                <a:rect l="0" t="0" r="0" b="0"/>
                <a:pathLst>
                  <a:path w="70350" h="70351">
                    <a:moveTo>
                      <a:pt x="0" y="35175"/>
                    </a:moveTo>
                    <a:cubicBezTo>
                      <a:pt x="0" y="15748"/>
                      <a:pt x="15749" y="0"/>
                      <a:pt x="35175" y="0"/>
                    </a:cubicBezTo>
                    <a:cubicBezTo>
                      <a:pt x="54602" y="0"/>
                      <a:pt x="70350" y="15748"/>
                      <a:pt x="70350" y="35175"/>
                    </a:cubicBezTo>
                    <a:cubicBezTo>
                      <a:pt x="70350" y="54602"/>
                      <a:pt x="54602" y="70351"/>
                      <a:pt x="35175" y="70351"/>
                    </a:cubicBezTo>
                    <a:cubicBezTo>
                      <a:pt x="15749" y="70351"/>
                      <a:pt x="0" y="54602"/>
                      <a:pt x="0" y="35175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537" name="Freeform 1536"/>
              <p:cNvSpPr/>
              <p:nvPr/>
            </p:nvSpPr>
            <p:spPr>
              <a:xfrm>
                <a:off x="1908840" y="3739464"/>
                <a:ext cx="70350" cy="70351"/>
              </a:xfrm>
              <a:custGeom>
                <a:avLst/>
                <a:gdLst/>
                <a:ahLst/>
                <a:cxnLst/>
                <a:rect l="0" t="0" r="0" b="0"/>
                <a:pathLst>
                  <a:path w="70350" h="70351">
                    <a:moveTo>
                      <a:pt x="0" y="35175"/>
                    </a:moveTo>
                    <a:cubicBezTo>
                      <a:pt x="0" y="15748"/>
                      <a:pt x="15749" y="0"/>
                      <a:pt x="35175" y="0"/>
                    </a:cubicBezTo>
                    <a:cubicBezTo>
                      <a:pt x="54602" y="0"/>
                      <a:pt x="70350" y="15748"/>
                      <a:pt x="70350" y="35175"/>
                    </a:cubicBezTo>
                    <a:cubicBezTo>
                      <a:pt x="70350" y="54602"/>
                      <a:pt x="54602" y="70351"/>
                      <a:pt x="35175" y="70351"/>
                    </a:cubicBezTo>
                    <a:cubicBezTo>
                      <a:pt x="15749" y="70351"/>
                      <a:pt x="0" y="54602"/>
                      <a:pt x="0" y="35175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538" name="Freeform 1537"/>
              <p:cNvSpPr/>
              <p:nvPr/>
            </p:nvSpPr>
            <p:spPr>
              <a:xfrm>
                <a:off x="1421596" y="2973423"/>
                <a:ext cx="70350" cy="70351"/>
              </a:xfrm>
              <a:custGeom>
                <a:avLst/>
                <a:gdLst/>
                <a:ahLst/>
                <a:cxnLst/>
                <a:rect l="0" t="0" r="0" b="0"/>
                <a:pathLst>
                  <a:path w="70350" h="70351">
                    <a:moveTo>
                      <a:pt x="0" y="35175"/>
                    </a:moveTo>
                    <a:cubicBezTo>
                      <a:pt x="0" y="15748"/>
                      <a:pt x="15749" y="0"/>
                      <a:pt x="35175" y="0"/>
                    </a:cubicBezTo>
                    <a:cubicBezTo>
                      <a:pt x="54602" y="0"/>
                      <a:pt x="70350" y="15748"/>
                      <a:pt x="70350" y="35175"/>
                    </a:cubicBezTo>
                    <a:cubicBezTo>
                      <a:pt x="70350" y="54602"/>
                      <a:pt x="54602" y="70351"/>
                      <a:pt x="35175" y="70351"/>
                    </a:cubicBezTo>
                    <a:cubicBezTo>
                      <a:pt x="15749" y="70351"/>
                      <a:pt x="0" y="54602"/>
                      <a:pt x="0" y="35175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539" name="Freeform 1538"/>
              <p:cNvSpPr/>
              <p:nvPr/>
            </p:nvSpPr>
            <p:spPr>
              <a:xfrm>
                <a:off x="1492056" y="2554749"/>
                <a:ext cx="2279880" cy="1199216"/>
              </a:xfrm>
              <a:custGeom>
                <a:avLst/>
                <a:gdLst/>
                <a:ahLst/>
                <a:cxnLst/>
                <a:rect l="0" t="0" r="0" b="0"/>
                <a:pathLst>
                  <a:path w="2279880" h="1199216">
                    <a:moveTo>
                      <a:pt x="0" y="459060"/>
                    </a:moveTo>
                    <a:lnTo>
                      <a:pt x="466398" y="1191400"/>
                    </a:lnTo>
                    <a:cubicBezTo>
                      <a:pt x="466398" y="1191400"/>
                      <a:pt x="745186" y="1055736"/>
                      <a:pt x="1096080" y="1055736"/>
                    </a:cubicBezTo>
                    <a:cubicBezTo>
                      <a:pt x="1466944" y="1055736"/>
                      <a:pt x="1810880" y="1199216"/>
                      <a:pt x="1810880" y="1199216"/>
                    </a:cubicBezTo>
                    <a:lnTo>
                      <a:pt x="2279880" y="451243"/>
                    </a:lnTo>
                    <a:cubicBezTo>
                      <a:pt x="2279880" y="451243"/>
                      <a:pt x="1805600" y="35527"/>
                      <a:pt x="1219504" y="2275"/>
                    </a:cubicBezTo>
                    <a:cubicBezTo>
                      <a:pt x="682662" y="-28184"/>
                      <a:pt x="214935" y="241997"/>
                      <a:pt x="0" y="459060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1540" name="Freeform 1539"/>
              <p:cNvSpPr/>
              <p:nvPr/>
            </p:nvSpPr>
            <p:spPr>
              <a:xfrm>
                <a:off x="3285889" y="3739464"/>
                <a:ext cx="70350" cy="70351"/>
              </a:xfrm>
              <a:custGeom>
                <a:avLst/>
                <a:gdLst/>
                <a:ahLst/>
                <a:cxnLst/>
                <a:rect l="0" t="0" r="0" b="0"/>
                <a:pathLst>
                  <a:path w="70350" h="70351">
                    <a:moveTo>
                      <a:pt x="0" y="35175"/>
                    </a:moveTo>
                    <a:cubicBezTo>
                      <a:pt x="0" y="15748"/>
                      <a:pt x="15749" y="0"/>
                      <a:pt x="35175" y="0"/>
                    </a:cubicBezTo>
                    <a:cubicBezTo>
                      <a:pt x="54602" y="0"/>
                      <a:pt x="70350" y="15748"/>
                      <a:pt x="70350" y="35175"/>
                    </a:cubicBezTo>
                    <a:cubicBezTo>
                      <a:pt x="70350" y="54602"/>
                      <a:pt x="54602" y="70351"/>
                      <a:pt x="35175" y="70351"/>
                    </a:cubicBezTo>
                    <a:cubicBezTo>
                      <a:pt x="15749" y="70351"/>
                      <a:pt x="0" y="54602"/>
                      <a:pt x="0" y="35175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908" name="Text 1908"/>
              <p:cNvSpPr txBox="1"/>
              <p:nvPr/>
            </p:nvSpPr>
            <p:spPr>
              <a:xfrm>
                <a:off x="1324000" y="2457952"/>
                <a:ext cx="2616000" cy="144968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Tiger stands for </a:t>
                </a:r>
                <a:r>
                  <a:rPr sz="1280" dirty="0">
                    <a:solidFill>
                      <a:srgbClr val="FF1418"/>
                    </a:solidFill>
                    <a:latin typeface="Times New Roman"/>
                  </a:rPr>
                  <a:t>bravery</a:t>
                </a:r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.</a:t>
                </a:r>
              </a:p>
            </p:txBody>
          </p:sp>
        </p:grpSp>
        <p:grpSp>
          <p:nvGrpSpPr>
            <p:cNvPr id="1541" name="Group 1540"/>
            <p:cNvGrpSpPr/>
            <p:nvPr/>
          </p:nvGrpSpPr>
          <p:grpSpPr>
            <a:xfrm>
              <a:off x="5228000" y="2359498"/>
              <a:ext cx="2592000" cy="1436384"/>
              <a:chOff x="5228000" y="2359498"/>
              <a:chExt cx="2592000" cy="1436384"/>
            </a:xfrm>
          </p:grpSpPr>
          <p:grpSp>
            <p:nvGrpSpPr>
              <p:cNvPr id="1542" name="Group 1541"/>
              <p:cNvGrpSpPr/>
              <p:nvPr/>
            </p:nvGrpSpPr>
            <p:grpSpPr>
              <a:xfrm flipH="1">
                <a:off x="6523893" y="3257973"/>
                <a:ext cx="647334" cy="344009"/>
                <a:chOff x="6523893" y="3257973"/>
                <a:chExt cx="647334" cy="344009"/>
              </a:xfrm>
            </p:grpSpPr>
            <p:sp>
              <p:nvSpPr>
                <p:cNvPr id="1543" name="Freeform 1542"/>
                <p:cNvSpPr/>
                <p:nvPr/>
              </p:nvSpPr>
              <p:spPr>
                <a:xfrm>
                  <a:off x="6523860" y="3357904"/>
                  <a:ext cx="297672" cy="20494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7672" h="204941">
                      <a:moveTo>
                        <a:pt x="126472" y="78981"/>
                      </a:moveTo>
                      <a:cubicBezTo>
                        <a:pt x="126472" y="78981"/>
                        <a:pt x="140354" y="96976"/>
                        <a:pt x="124930" y="109314"/>
                      </a:cubicBezTo>
                      <a:cubicBezTo>
                        <a:pt x="109506" y="121654"/>
                        <a:pt x="88942" y="117026"/>
                        <a:pt x="78145" y="98004"/>
                      </a:cubicBezTo>
                      <a:cubicBezTo>
                        <a:pt x="67349" y="78981"/>
                        <a:pt x="74032" y="55332"/>
                        <a:pt x="87914" y="43507"/>
                      </a:cubicBezTo>
                      <a:cubicBezTo>
                        <a:pt x="101794" y="31683"/>
                        <a:pt x="116704" y="34767"/>
                        <a:pt x="120817" y="36310"/>
                      </a:cubicBezTo>
                      <a:cubicBezTo>
                        <a:pt x="124930" y="37852"/>
                        <a:pt x="119789" y="36310"/>
                        <a:pt x="119789" y="36310"/>
                      </a:cubicBezTo>
                      <a:cubicBezTo>
                        <a:pt x="119789" y="36310"/>
                        <a:pt x="117732" y="13174"/>
                        <a:pt x="153720" y="2378"/>
                      </a:cubicBezTo>
                      <a:cubicBezTo>
                        <a:pt x="189708" y="-8419"/>
                        <a:pt x="203589" y="20372"/>
                        <a:pt x="203589" y="20372"/>
                      </a:cubicBezTo>
                      <a:cubicBezTo>
                        <a:pt x="203589" y="20372"/>
                        <a:pt x="186110" y="42993"/>
                        <a:pt x="187138" y="62015"/>
                      </a:cubicBezTo>
                      <a:cubicBezTo>
                        <a:pt x="188166" y="81038"/>
                        <a:pt x="194335" y="90292"/>
                        <a:pt x="194335" y="90292"/>
                      </a:cubicBezTo>
                      <a:cubicBezTo>
                        <a:pt x="194335" y="90292"/>
                        <a:pt x="171200" y="108286"/>
                        <a:pt x="177370" y="132964"/>
                      </a:cubicBezTo>
                      <a:cubicBezTo>
                        <a:pt x="183538" y="157642"/>
                        <a:pt x="194850" y="179749"/>
                        <a:pt x="217470" y="186946"/>
                      </a:cubicBezTo>
                      <a:cubicBezTo>
                        <a:pt x="240091" y="194144"/>
                        <a:pt x="260142" y="189517"/>
                        <a:pt x="273251" y="169210"/>
                      </a:cubicBezTo>
                      <a:cubicBezTo>
                        <a:pt x="286362" y="148902"/>
                        <a:pt x="276594" y="137591"/>
                        <a:pt x="281220" y="136049"/>
                      </a:cubicBezTo>
                      <a:cubicBezTo>
                        <a:pt x="285847" y="134506"/>
                        <a:pt x="297672" y="143761"/>
                        <a:pt x="297672" y="159184"/>
                      </a:cubicBezTo>
                      <a:cubicBezTo>
                        <a:pt x="297672" y="174607"/>
                        <a:pt x="282170" y="202163"/>
                        <a:pt x="234950" y="204941"/>
                      </a:cubicBezTo>
                      <a:cubicBezTo>
                        <a:pt x="208730" y="206484"/>
                        <a:pt x="190736" y="183862"/>
                        <a:pt x="175313" y="174607"/>
                      </a:cubicBezTo>
                      <a:cubicBezTo>
                        <a:pt x="159890" y="165354"/>
                        <a:pt x="112591" y="129365"/>
                        <a:pt x="72490" y="134506"/>
                      </a:cubicBezTo>
                      <a:cubicBezTo>
                        <a:pt x="32389" y="139647"/>
                        <a:pt x="0" y="161754"/>
                        <a:pt x="0" y="161754"/>
                      </a:cubicBezTo>
                      <a:cubicBezTo>
                        <a:pt x="0" y="161754"/>
                        <a:pt x="10796" y="130394"/>
                        <a:pt x="49355" y="120111"/>
                      </a:cubicBezTo>
                      <a:cubicBezTo>
                        <a:pt x="87914" y="109829"/>
                        <a:pt x="117218" y="132450"/>
                        <a:pt x="135212" y="118054"/>
                      </a:cubicBezTo>
                      <a:cubicBezTo>
                        <a:pt x="153206" y="103659"/>
                        <a:pt x="149607" y="85151"/>
                        <a:pt x="126472" y="789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44" name="Freeform 1543"/>
                <p:cNvSpPr/>
                <p:nvPr/>
              </p:nvSpPr>
              <p:spPr>
                <a:xfrm>
                  <a:off x="6651875" y="3346978"/>
                  <a:ext cx="244204" cy="2328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4204" h="232831">
                      <a:moveTo>
                        <a:pt x="123902" y="137206"/>
                      </a:moveTo>
                      <a:cubicBezTo>
                        <a:pt x="123902" y="137206"/>
                        <a:pt x="128014" y="164968"/>
                        <a:pt x="106422" y="148002"/>
                      </a:cubicBezTo>
                      <a:cubicBezTo>
                        <a:pt x="84829" y="131036"/>
                        <a:pt x="118760" y="101731"/>
                        <a:pt x="148579" y="123324"/>
                      </a:cubicBezTo>
                      <a:cubicBezTo>
                        <a:pt x="178398" y="144917"/>
                        <a:pt x="189708" y="175250"/>
                        <a:pt x="166573" y="199928"/>
                      </a:cubicBezTo>
                      <a:cubicBezTo>
                        <a:pt x="143438" y="224606"/>
                        <a:pt x="99738" y="228204"/>
                        <a:pt x="64778" y="209182"/>
                      </a:cubicBezTo>
                      <a:cubicBezTo>
                        <a:pt x="29819" y="190159"/>
                        <a:pt x="0" y="167538"/>
                        <a:pt x="0" y="167538"/>
                      </a:cubicBezTo>
                      <a:cubicBezTo>
                        <a:pt x="0" y="167538"/>
                        <a:pt x="64264" y="242598"/>
                        <a:pt x="132642" y="231803"/>
                      </a:cubicBezTo>
                      <a:cubicBezTo>
                        <a:pt x="216956" y="213809"/>
                        <a:pt x="242148" y="170109"/>
                        <a:pt x="243690" y="161369"/>
                      </a:cubicBezTo>
                      <a:cubicBezTo>
                        <a:pt x="245232" y="152629"/>
                        <a:pt x="242662" y="153143"/>
                        <a:pt x="242662" y="153143"/>
                      </a:cubicBezTo>
                      <a:cubicBezTo>
                        <a:pt x="242662" y="153143"/>
                        <a:pt x="192793" y="183476"/>
                        <a:pt x="179426" y="114906"/>
                      </a:cubicBezTo>
                      <a:cubicBezTo>
                        <a:pt x="169722" y="65127"/>
                        <a:pt x="202695" y="59114"/>
                        <a:pt x="231866" y="54946"/>
                      </a:cubicBezTo>
                      <a:cubicBezTo>
                        <a:pt x="239063" y="53918"/>
                        <a:pt x="243690" y="45178"/>
                        <a:pt x="243176" y="45692"/>
                      </a:cubicBezTo>
                      <a:cubicBezTo>
                        <a:pt x="243176" y="45692"/>
                        <a:pt x="219526" y="45692"/>
                        <a:pt x="199990" y="23071"/>
                      </a:cubicBezTo>
                      <a:cubicBezTo>
                        <a:pt x="180454" y="450"/>
                        <a:pt x="157319" y="-6234"/>
                        <a:pt x="135726" y="6105"/>
                      </a:cubicBezTo>
                      <a:cubicBezTo>
                        <a:pt x="114134" y="18444"/>
                        <a:pt x="114134" y="35410"/>
                        <a:pt x="114134" y="35410"/>
                      </a:cubicBezTo>
                      <a:cubicBezTo>
                        <a:pt x="114134" y="35410"/>
                        <a:pt x="65807" y="33868"/>
                        <a:pt x="69406" y="71912"/>
                      </a:cubicBezTo>
                      <a:cubicBezTo>
                        <a:pt x="73004" y="109958"/>
                        <a:pt x="82772" y="100703"/>
                        <a:pt x="82772" y="100703"/>
                      </a:cubicBezTo>
                      <a:cubicBezTo>
                        <a:pt x="82772" y="100703"/>
                        <a:pt x="39587" y="123324"/>
                        <a:pt x="68891" y="167538"/>
                      </a:cubicBezTo>
                      <a:cubicBezTo>
                        <a:pt x="92134" y="202608"/>
                        <a:pt x="126472" y="186046"/>
                        <a:pt x="133670" y="176793"/>
                      </a:cubicBezTo>
                      <a:cubicBezTo>
                        <a:pt x="140867" y="167538"/>
                        <a:pt x="146009" y="137206"/>
                        <a:pt x="123902" y="13720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45" name="Freeform 1544"/>
                <p:cNvSpPr/>
                <p:nvPr/>
              </p:nvSpPr>
              <p:spPr>
                <a:xfrm>
                  <a:off x="6561134" y="3383095"/>
                  <a:ext cx="480890" cy="2188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0890" h="218886">
                      <a:moveTo>
                        <a:pt x="327748" y="37852"/>
                      </a:moveTo>
                      <a:cubicBezTo>
                        <a:pt x="327748" y="37852"/>
                        <a:pt x="338545" y="13688"/>
                        <a:pt x="360137" y="13688"/>
                      </a:cubicBezTo>
                      <a:cubicBezTo>
                        <a:pt x="381730" y="13688"/>
                        <a:pt x="388414" y="19858"/>
                        <a:pt x="388414" y="19858"/>
                      </a:cubicBezTo>
                      <a:cubicBezTo>
                        <a:pt x="388414" y="19858"/>
                        <a:pt x="420289" y="-12018"/>
                        <a:pt x="451650" y="4948"/>
                      </a:cubicBezTo>
                      <a:cubicBezTo>
                        <a:pt x="483011" y="21914"/>
                        <a:pt x="480890" y="43499"/>
                        <a:pt x="480890" y="50191"/>
                      </a:cubicBezTo>
                      <a:cubicBezTo>
                        <a:pt x="478898" y="76411"/>
                        <a:pt x="459876" y="94405"/>
                        <a:pt x="441882" y="89778"/>
                      </a:cubicBezTo>
                      <a:cubicBezTo>
                        <a:pt x="423888" y="85150"/>
                        <a:pt x="423374" y="64586"/>
                        <a:pt x="432627" y="58417"/>
                      </a:cubicBezTo>
                      <a:cubicBezTo>
                        <a:pt x="438374" y="54585"/>
                        <a:pt x="451650" y="55332"/>
                        <a:pt x="448051" y="49163"/>
                      </a:cubicBezTo>
                      <a:cubicBezTo>
                        <a:pt x="444452" y="42993"/>
                        <a:pt x="424658" y="44278"/>
                        <a:pt x="411034" y="70241"/>
                      </a:cubicBezTo>
                      <a:cubicBezTo>
                        <a:pt x="397411" y="96205"/>
                        <a:pt x="400753" y="139647"/>
                        <a:pt x="338030" y="178206"/>
                      </a:cubicBezTo>
                      <a:cubicBezTo>
                        <a:pt x="275309" y="216765"/>
                        <a:pt x="198191" y="229618"/>
                        <a:pt x="156290" y="209310"/>
                      </a:cubicBezTo>
                      <a:cubicBezTo>
                        <a:pt x="114390" y="189002"/>
                        <a:pt x="99482" y="161240"/>
                        <a:pt x="69149" y="145817"/>
                      </a:cubicBezTo>
                      <a:cubicBezTo>
                        <a:pt x="38816" y="130393"/>
                        <a:pt x="7969" y="129879"/>
                        <a:pt x="0" y="133478"/>
                      </a:cubicBezTo>
                      <a:cubicBezTo>
                        <a:pt x="-3342" y="137077"/>
                        <a:pt x="44985" y="108865"/>
                        <a:pt x="102566" y="155585"/>
                      </a:cubicBezTo>
                      <a:cubicBezTo>
                        <a:pt x="160147" y="202370"/>
                        <a:pt x="202818" y="215222"/>
                        <a:pt x="259370" y="194658"/>
                      </a:cubicBezTo>
                      <a:cubicBezTo>
                        <a:pt x="315924" y="174093"/>
                        <a:pt x="339573" y="137077"/>
                        <a:pt x="342658" y="125766"/>
                      </a:cubicBezTo>
                      <a:cubicBezTo>
                        <a:pt x="345742" y="114455"/>
                        <a:pt x="345742" y="93890"/>
                        <a:pt x="342658" y="89264"/>
                      </a:cubicBezTo>
                      <a:cubicBezTo>
                        <a:pt x="339573" y="84637"/>
                        <a:pt x="337002" y="88235"/>
                        <a:pt x="337002" y="88235"/>
                      </a:cubicBezTo>
                      <a:cubicBezTo>
                        <a:pt x="337002" y="88235"/>
                        <a:pt x="340087" y="116512"/>
                        <a:pt x="305127" y="108286"/>
                      </a:cubicBezTo>
                      <a:cubicBezTo>
                        <a:pt x="270167" y="100060"/>
                        <a:pt x="280450" y="53790"/>
                        <a:pt x="294588" y="41194"/>
                      </a:cubicBezTo>
                      <a:cubicBezTo>
                        <a:pt x="305642" y="32711"/>
                        <a:pt x="317466" y="27570"/>
                        <a:pt x="327748" y="3785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46" name="Freeform 1545"/>
                <p:cNvSpPr/>
                <p:nvPr/>
              </p:nvSpPr>
              <p:spPr>
                <a:xfrm>
                  <a:off x="6855400" y="3257972"/>
                  <a:ext cx="315794" cy="2658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5794" h="265863">
                      <a:moveTo>
                        <a:pt x="58673" y="126987"/>
                      </a:moveTo>
                      <a:cubicBezTo>
                        <a:pt x="58673" y="126987"/>
                        <a:pt x="62786" y="135727"/>
                        <a:pt x="84378" y="130586"/>
                      </a:cubicBezTo>
                      <a:cubicBezTo>
                        <a:pt x="105972" y="125445"/>
                        <a:pt x="118825" y="96140"/>
                        <a:pt x="165609" y="119275"/>
                      </a:cubicBezTo>
                      <a:cubicBezTo>
                        <a:pt x="212394" y="142411"/>
                        <a:pt x="190801" y="189196"/>
                        <a:pt x="190801" y="189196"/>
                      </a:cubicBezTo>
                      <a:cubicBezTo>
                        <a:pt x="190801" y="189196"/>
                        <a:pt x="210337" y="172230"/>
                        <a:pt x="224218" y="179942"/>
                      </a:cubicBezTo>
                      <a:cubicBezTo>
                        <a:pt x="238099" y="187653"/>
                        <a:pt x="237585" y="200506"/>
                        <a:pt x="235014" y="208218"/>
                      </a:cubicBezTo>
                      <a:cubicBezTo>
                        <a:pt x="232444" y="215930"/>
                        <a:pt x="220105" y="219014"/>
                        <a:pt x="219077" y="210274"/>
                      </a:cubicBezTo>
                      <a:cubicBezTo>
                        <a:pt x="218049" y="201534"/>
                        <a:pt x="218049" y="185597"/>
                        <a:pt x="205196" y="191252"/>
                      </a:cubicBezTo>
                      <a:cubicBezTo>
                        <a:pt x="192342" y="196907"/>
                        <a:pt x="175378" y="247291"/>
                        <a:pt x="220619" y="260658"/>
                      </a:cubicBezTo>
                      <a:cubicBezTo>
                        <a:pt x="265862" y="274026"/>
                        <a:pt x="288996" y="260658"/>
                        <a:pt x="304420" y="232896"/>
                      </a:cubicBezTo>
                      <a:cubicBezTo>
                        <a:pt x="319843" y="201534"/>
                        <a:pt x="300307" y="172230"/>
                        <a:pt x="298250" y="171202"/>
                      </a:cubicBezTo>
                      <a:cubicBezTo>
                        <a:pt x="296194" y="170173"/>
                        <a:pt x="322414" y="161433"/>
                        <a:pt x="314188" y="138298"/>
                      </a:cubicBezTo>
                      <a:cubicBezTo>
                        <a:pt x="305962" y="115162"/>
                        <a:pt x="287454" y="114134"/>
                        <a:pt x="277686" y="113106"/>
                      </a:cubicBezTo>
                      <a:cubicBezTo>
                        <a:pt x="267918" y="112078"/>
                        <a:pt x="266890" y="113106"/>
                        <a:pt x="266890" y="113106"/>
                      </a:cubicBezTo>
                      <a:cubicBezTo>
                        <a:pt x="266890" y="113106"/>
                        <a:pt x="255579" y="150122"/>
                        <a:pt x="223190" y="140354"/>
                      </a:cubicBezTo>
                      <a:cubicBezTo>
                        <a:pt x="190801" y="130586"/>
                        <a:pt x="174349" y="113620"/>
                        <a:pt x="179490" y="94084"/>
                      </a:cubicBezTo>
                      <a:cubicBezTo>
                        <a:pt x="184631" y="74547"/>
                        <a:pt x="208794" y="64265"/>
                        <a:pt x="219077" y="76604"/>
                      </a:cubicBezTo>
                      <a:cubicBezTo>
                        <a:pt x="229359" y="88942"/>
                        <a:pt x="222162" y="94084"/>
                        <a:pt x="219077" y="94084"/>
                      </a:cubicBezTo>
                      <a:cubicBezTo>
                        <a:pt x="215992" y="94084"/>
                        <a:pt x="188230" y="78146"/>
                        <a:pt x="192857" y="100253"/>
                      </a:cubicBezTo>
                      <a:cubicBezTo>
                        <a:pt x="197484" y="122360"/>
                        <a:pt x="223447" y="132932"/>
                        <a:pt x="242726" y="125445"/>
                      </a:cubicBezTo>
                      <a:cubicBezTo>
                        <a:pt x="262006" y="117990"/>
                        <a:pt x="266890" y="80717"/>
                        <a:pt x="247867" y="55525"/>
                      </a:cubicBezTo>
                      <a:cubicBezTo>
                        <a:pt x="228845" y="30333"/>
                        <a:pt x="203139" y="22621"/>
                        <a:pt x="183089" y="22621"/>
                      </a:cubicBezTo>
                      <a:cubicBezTo>
                        <a:pt x="163038" y="22621"/>
                        <a:pt x="149929" y="32646"/>
                        <a:pt x="149929" y="32646"/>
                      </a:cubicBezTo>
                      <a:cubicBezTo>
                        <a:pt x="149929" y="32646"/>
                        <a:pt x="138361" y="4113"/>
                        <a:pt x="113170" y="514"/>
                      </a:cubicBezTo>
                      <a:cubicBezTo>
                        <a:pt x="87978" y="-3085"/>
                        <a:pt x="74611" y="12339"/>
                        <a:pt x="71012" y="18508"/>
                      </a:cubicBezTo>
                      <a:cubicBezTo>
                        <a:pt x="67413" y="24678"/>
                        <a:pt x="63815" y="33932"/>
                        <a:pt x="63815" y="33932"/>
                      </a:cubicBezTo>
                      <a:cubicBezTo>
                        <a:pt x="63815" y="33932"/>
                        <a:pt x="4177" y="13367"/>
                        <a:pt x="0" y="65293"/>
                      </a:cubicBezTo>
                      <a:cubicBezTo>
                        <a:pt x="-1992" y="117219"/>
                        <a:pt x="26284" y="122360"/>
                        <a:pt x="39137" y="121332"/>
                      </a:cubicBezTo>
                      <a:cubicBezTo>
                        <a:pt x="51990" y="120304"/>
                        <a:pt x="60730" y="112592"/>
                        <a:pt x="60730" y="98197"/>
                      </a:cubicBezTo>
                      <a:cubicBezTo>
                        <a:pt x="60730" y="83802"/>
                        <a:pt x="51476" y="86886"/>
                        <a:pt x="51476" y="86886"/>
                      </a:cubicBezTo>
                      <a:cubicBezTo>
                        <a:pt x="51476" y="86886"/>
                        <a:pt x="43250" y="100767"/>
                        <a:pt x="35024" y="88428"/>
                      </a:cubicBezTo>
                      <a:cubicBezTo>
                        <a:pt x="33482" y="67350"/>
                        <a:pt x="67413" y="59638"/>
                        <a:pt x="80780" y="81745"/>
                      </a:cubicBezTo>
                      <a:cubicBezTo>
                        <a:pt x="94147" y="103852"/>
                        <a:pt x="58673" y="126987"/>
                        <a:pt x="58673" y="12698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1547" name="Freeform 1546"/>
              <p:cNvSpPr/>
              <p:nvPr/>
            </p:nvSpPr>
            <p:spPr>
              <a:xfrm>
                <a:off x="5228000" y="2359498"/>
                <a:ext cx="2592000" cy="1436384"/>
              </a:xfrm>
              <a:custGeom>
                <a:avLst/>
                <a:gdLst/>
                <a:ahLst/>
                <a:cxnLst/>
                <a:rect l="0" t="0" r="0" b="0"/>
                <a:pathLst>
                  <a:path w="2592000" h="1436384">
                    <a:moveTo>
                      <a:pt x="0" y="548284"/>
                    </a:moveTo>
                    <a:lnTo>
                      <a:pt x="547314" y="1436384"/>
                    </a:lnTo>
                    <a:cubicBezTo>
                      <a:pt x="547314" y="1436384"/>
                      <a:pt x="841624" y="1250504"/>
                      <a:pt x="1244368" y="1235008"/>
                    </a:cubicBezTo>
                    <a:cubicBezTo>
                      <a:pt x="1647104" y="1219520"/>
                      <a:pt x="2024032" y="1428632"/>
                      <a:pt x="2024032" y="1428632"/>
                    </a:cubicBezTo>
                    <a:lnTo>
                      <a:pt x="2592000" y="540539"/>
                    </a:lnTo>
                    <a:cubicBezTo>
                      <a:pt x="2592000" y="540539"/>
                      <a:pt x="2021448" y="44857"/>
                      <a:pt x="1394104" y="3550"/>
                    </a:cubicBezTo>
                    <a:cubicBezTo>
                      <a:pt x="766758" y="-37757"/>
                      <a:pt x="260750" y="284952"/>
                      <a:pt x="0" y="548284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1548" name="Freeform 1547"/>
              <p:cNvSpPr/>
              <p:nvPr/>
            </p:nvSpPr>
            <p:spPr>
              <a:xfrm>
                <a:off x="5349227" y="2899931"/>
                <a:ext cx="529357" cy="769340"/>
              </a:xfrm>
              <a:custGeom>
                <a:avLst/>
                <a:gdLst/>
                <a:ahLst/>
                <a:cxnLst/>
                <a:rect l="0" t="0" r="0" b="0"/>
                <a:pathLst>
                  <a:path w="529357" h="769340">
                    <a:moveTo>
                      <a:pt x="80144" y="10327"/>
                    </a:moveTo>
                    <a:lnTo>
                      <a:pt x="529357" y="716846"/>
                    </a:lnTo>
                    <a:lnTo>
                      <a:pt x="493101" y="769340"/>
                    </a:lnTo>
                    <a:lnTo>
                      <a:pt x="459539" y="769340"/>
                    </a:lnTo>
                    <a:lnTo>
                      <a:pt x="0" y="38725"/>
                    </a:lnTo>
                    <a:lnTo>
                      <a:pt x="0" y="0"/>
                    </a:lnTo>
                    <a:lnTo>
                      <a:pt x="80144" y="10327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549" name="Freeform 1548"/>
              <p:cNvSpPr/>
              <p:nvPr/>
            </p:nvSpPr>
            <p:spPr>
              <a:xfrm>
                <a:off x="7174578" y="2887024"/>
                <a:ext cx="529131" cy="787411"/>
              </a:xfrm>
              <a:custGeom>
                <a:avLst/>
                <a:gdLst/>
                <a:ahLst/>
                <a:cxnLst/>
                <a:rect l="0" t="0" r="0" b="0"/>
                <a:pathLst>
                  <a:path w="529131" h="787411">
                    <a:moveTo>
                      <a:pt x="529131" y="0"/>
                    </a:moveTo>
                    <a:lnTo>
                      <a:pt x="454374" y="15490"/>
                    </a:lnTo>
                    <a:lnTo>
                      <a:pt x="0" y="719427"/>
                    </a:lnTo>
                    <a:lnTo>
                      <a:pt x="15378" y="787411"/>
                    </a:lnTo>
                    <a:lnTo>
                      <a:pt x="59266" y="777084"/>
                    </a:lnTo>
                    <a:lnTo>
                      <a:pt x="523968" y="38725"/>
                    </a:lnTo>
                    <a:lnTo>
                      <a:pt x="529131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550" name="Freeform 1549"/>
              <p:cNvSpPr/>
              <p:nvPr/>
            </p:nvSpPr>
            <p:spPr>
              <a:xfrm>
                <a:off x="7654659" y="2870240"/>
                <a:ext cx="69705" cy="69705"/>
              </a:xfrm>
              <a:custGeom>
                <a:avLst/>
                <a:gdLst/>
                <a:ahLst/>
                <a:cxnLst/>
                <a:rect l="0" t="0" r="0" b="0"/>
                <a:pathLst>
                  <a:path w="69705" h="69705">
                    <a:moveTo>
                      <a:pt x="0" y="34853"/>
                    </a:moveTo>
                    <a:cubicBezTo>
                      <a:pt x="0" y="15604"/>
                      <a:pt x="15604" y="0"/>
                      <a:pt x="34853" y="0"/>
                    </a:cubicBezTo>
                    <a:cubicBezTo>
                      <a:pt x="54101" y="0"/>
                      <a:pt x="69705" y="15604"/>
                      <a:pt x="69705" y="34853"/>
                    </a:cubicBezTo>
                    <a:cubicBezTo>
                      <a:pt x="69705" y="54101"/>
                      <a:pt x="54101" y="69705"/>
                      <a:pt x="34853" y="69705"/>
                    </a:cubicBezTo>
                    <a:cubicBezTo>
                      <a:pt x="15604" y="69705"/>
                      <a:pt x="0" y="54101"/>
                      <a:pt x="0" y="34853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551" name="Freeform 1550"/>
              <p:cNvSpPr/>
              <p:nvPr/>
            </p:nvSpPr>
            <p:spPr>
              <a:xfrm>
                <a:off x="5807475" y="3629253"/>
                <a:ext cx="69705" cy="69705"/>
              </a:xfrm>
              <a:custGeom>
                <a:avLst/>
                <a:gdLst/>
                <a:ahLst/>
                <a:cxnLst/>
                <a:rect l="0" t="0" r="0" b="0"/>
                <a:pathLst>
                  <a:path w="69705" h="69705">
                    <a:moveTo>
                      <a:pt x="0" y="34853"/>
                    </a:moveTo>
                    <a:cubicBezTo>
                      <a:pt x="0" y="15604"/>
                      <a:pt x="15604" y="0"/>
                      <a:pt x="34853" y="0"/>
                    </a:cubicBezTo>
                    <a:cubicBezTo>
                      <a:pt x="54101" y="0"/>
                      <a:pt x="69705" y="15604"/>
                      <a:pt x="69705" y="34853"/>
                    </a:cubicBezTo>
                    <a:cubicBezTo>
                      <a:pt x="69705" y="54101"/>
                      <a:pt x="54101" y="69705"/>
                      <a:pt x="34853" y="69705"/>
                    </a:cubicBezTo>
                    <a:cubicBezTo>
                      <a:pt x="15604" y="69705"/>
                      <a:pt x="0" y="54101"/>
                      <a:pt x="0" y="34853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552" name="Freeform 1551"/>
              <p:cNvSpPr/>
              <p:nvPr/>
            </p:nvSpPr>
            <p:spPr>
              <a:xfrm>
                <a:off x="5324700" y="2870240"/>
                <a:ext cx="69705" cy="69705"/>
              </a:xfrm>
              <a:custGeom>
                <a:avLst/>
                <a:gdLst/>
                <a:ahLst/>
                <a:cxnLst/>
                <a:rect l="0" t="0" r="0" b="0"/>
                <a:pathLst>
                  <a:path w="69705" h="69705">
                    <a:moveTo>
                      <a:pt x="0" y="34853"/>
                    </a:moveTo>
                    <a:cubicBezTo>
                      <a:pt x="0" y="15604"/>
                      <a:pt x="15604" y="0"/>
                      <a:pt x="34853" y="0"/>
                    </a:cubicBezTo>
                    <a:cubicBezTo>
                      <a:pt x="54101" y="0"/>
                      <a:pt x="69705" y="15604"/>
                      <a:pt x="69705" y="34853"/>
                    </a:cubicBezTo>
                    <a:cubicBezTo>
                      <a:pt x="69705" y="54101"/>
                      <a:pt x="54101" y="69705"/>
                      <a:pt x="34853" y="69705"/>
                    </a:cubicBezTo>
                    <a:cubicBezTo>
                      <a:pt x="15604" y="69705"/>
                      <a:pt x="0" y="54101"/>
                      <a:pt x="0" y="34853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553" name="Freeform 1552"/>
              <p:cNvSpPr/>
              <p:nvPr/>
            </p:nvSpPr>
            <p:spPr>
              <a:xfrm>
                <a:off x="5394520" y="2455406"/>
                <a:ext cx="2258968" cy="1188216"/>
              </a:xfrm>
              <a:custGeom>
                <a:avLst/>
                <a:gdLst/>
                <a:ahLst/>
                <a:cxnLst/>
                <a:rect l="0" t="0" r="0" b="0"/>
                <a:pathLst>
                  <a:path w="2258968" h="1188216">
                    <a:moveTo>
                      <a:pt x="0" y="454849"/>
                    </a:moveTo>
                    <a:lnTo>
                      <a:pt x="462118" y="1180472"/>
                    </a:lnTo>
                    <a:cubicBezTo>
                      <a:pt x="462118" y="1180472"/>
                      <a:pt x="738350" y="1046056"/>
                      <a:pt x="1086024" y="1046056"/>
                    </a:cubicBezTo>
                    <a:cubicBezTo>
                      <a:pt x="1453480" y="1046056"/>
                      <a:pt x="1794264" y="1188216"/>
                      <a:pt x="1794264" y="1188216"/>
                    </a:cubicBezTo>
                    <a:lnTo>
                      <a:pt x="2258968" y="447104"/>
                    </a:lnTo>
                    <a:cubicBezTo>
                      <a:pt x="2258968" y="447104"/>
                      <a:pt x="1789032" y="35201"/>
                      <a:pt x="1208320" y="2254"/>
                    </a:cubicBezTo>
                    <a:cubicBezTo>
                      <a:pt x="676399" y="-27925"/>
                      <a:pt x="212963" y="239776"/>
                      <a:pt x="0" y="454849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1554" name="Freeform 1553"/>
              <p:cNvSpPr/>
              <p:nvPr/>
            </p:nvSpPr>
            <p:spPr>
              <a:xfrm>
                <a:off x="7171892" y="3629253"/>
                <a:ext cx="69705" cy="69705"/>
              </a:xfrm>
              <a:custGeom>
                <a:avLst/>
                <a:gdLst/>
                <a:ahLst/>
                <a:cxnLst/>
                <a:rect l="0" t="0" r="0" b="0"/>
                <a:pathLst>
                  <a:path w="69705" h="69705">
                    <a:moveTo>
                      <a:pt x="0" y="34853"/>
                    </a:moveTo>
                    <a:cubicBezTo>
                      <a:pt x="0" y="15604"/>
                      <a:pt x="15604" y="0"/>
                      <a:pt x="34853" y="0"/>
                    </a:cubicBezTo>
                    <a:cubicBezTo>
                      <a:pt x="54101" y="0"/>
                      <a:pt x="69705" y="15604"/>
                      <a:pt x="69705" y="34853"/>
                    </a:cubicBezTo>
                    <a:cubicBezTo>
                      <a:pt x="69705" y="54101"/>
                      <a:pt x="54101" y="69705"/>
                      <a:pt x="34853" y="69705"/>
                    </a:cubicBezTo>
                    <a:cubicBezTo>
                      <a:pt x="15604" y="69705"/>
                      <a:pt x="0" y="54101"/>
                      <a:pt x="0" y="34853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909" name="Text 1909"/>
              <p:cNvSpPr txBox="1"/>
              <p:nvPr/>
            </p:nvSpPr>
            <p:spPr>
              <a:xfrm>
                <a:off x="5228000" y="2359498"/>
                <a:ext cx="2592000" cy="1436384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Rabbit symbolizes </a:t>
                </a:r>
                <a:r>
                  <a:rPr sz="1280" dirty="0">
                    <a:solidFill>
                      <a:srgbClr val="FF1418"/>
                    </a:solidFill>
                    <a:latin typeface="Times New Roman"/>
                  </a:rPr>
                  <a:t>carefulness</a:t>
                </a:r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.</a:t>
                </a:r>
              </a:p>
            </p:txBody>
          </p:sp>
        </p:grpSp>
        <p:grpSp>
          <p:nvGrpSpPr>
            <p:cNvPr id="1910" name="Group 1910"/>
            <p:cNvGrpSpPr/>
            <p:nvPr/>
          </p:nvGrpSpPr>
          <p:grpSpPr>
            <a:xfrm rot="-4428000" flipH="1">
              <a:off x="2490471" y="3732671"/>
              <a:ext cx="1313568" cy="1274160"/>
              <a:chOff x="2490471" y="3732671"/>
              <a:chExt cx="1313568" cy="1274160"/>
            </a:xfrm>
          </p:grpSpPr>
          <p:sp>
            <p:nvSpPr>
              <p:cNvPr id="7738" name="Arc arrow 2"/>
              <p:cNvSpPr/>
              <p:nvPr/>
            </p:nvSpPr>
            <p:spPr>
              <a:xfrm>
                <a:off x="2490471" y="3732671"/>
                <a:ext cx="1313568" cy="1274160"/>
              </a:xfrm>
              <a:custGeom>
                <a:avLst/>
                <a:gdLst/>
                <a:ahLst/>
                <a:cxnLst/>
                <a:rect l="0" t="0" r="0" b="0"/>
                <a:pathLst>
                  <a:path w="1313568" h="1274160">
                    <a:moveTo>
                      <a:pt x="0" y="0"/>
                    </a:moveTo>
                    <a:cubicBezTo>
                      <a:pt x="0" y="0"/>
                      <a:pt x="184953" y="21145"/>
                      <a:pt x="372802" y="97172"/>
                    </a:cubicBezTo>
                    <a:cubicBezTo>
                      <a:pt x="560649" y="173198"/>
                      <a:pt x="756663" y="322211"/>
                      <a:pt x="857392" y="431690"/>
                    </a:cubicBezTo>
                    <a:cubicBezTo>
                      <a:pt x="952608" y="535171"/>
                      <a:pt x="1037072" y="653689"/>
                      <a:pt x="1091520" y="757084"/>
                    </a:cubicBezTo>
                    <a:cubicBezTo>
                      <a:pt x="1144624" y="857928"/>
                      <a:pt x="1208584" y="1006456"/>
                      <a:pt x="1208584" y="1006456"/>
                    </a:cubicBezTo>
                    <a:lnTo>
                      <a:pt x="1313568" y="997328"/>
                    </a:lnTo>
                    <a:lnTo>
                      <a:pt x="1197696" y="1274160"/>
                    </a:lnTo>
                    <a:lnTo>
                      <a:pt x="900952" y="1042944"/>
                    </a:lnTo>
                    <a:lnTo>
                      <a:pt x="1001680" y="1027744"/>
                    </a:lnTo>
                    <a:cubicBezTo>
                      <a:pt x="1001680" y="1027744"/>
                      <a:pt x="960848" y="915224"/>
                      <a:pt x="906400" y="811824"/>
                    </a:cubicBezTo>
                    <a:cubicBezTo>
                      <a:pt x="853568" y="711498"/>
                      <a:pt x="781166" y="586785"/>
                      <a:pt x="715827" y="501635"/>
                    </a:cubicBezTo>
                    <a:cubicBezTo>
                      <a:pt x="645269" y="409682"/>
                      <a:pt x="522970" y="277580"/>
                      <a:pt x="405471" y="191446"/>
                    </a:cubicBezTo>
                    <a:cubicBezTo>
                      <a:pt x="231235" y="63720"/>
                      <a:pt x="9358" y="10501"/>
                      <a:pt x="0" y="0"/>
                    </a:cubicBezTo>
                    <a:close/>
                  </a:path>
                </a:pathLst>
              </a:custGeom>
              <a:solidFill>
                <a:srgbClr val="7ECCB6"/>
              </a:solidFill>
              <a:ln w="8000" cap="flat">
                <a:solidFill>
                  <a:srgbClr val="7ECCB6"/>
                </a:solidFill>
                <a:bevel/>
              </a:ln>
            </p:spPr>
          </p:sp>
          <p:sp>
            <p:nvSpPr>
              <p:cNvPr id="1911" name="Text 1911"/>
              <p:cNvSpPr txBox="1"/>
              <p:nvPr/>
            </p:nvSpPr>
            <p:spPr>
              <a:xfrm rot="-4428000">
                <a:off x="2560470" y="4189614"/>
                <a:ext cx="1313568" cy="319602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Combined</a:t>
                </a:r>
              </a:p>
            </p:txBody>
          </p:sp>
        </p:grpSp>
        <p:grpSp>
          <p:nvGrpSpPr>
            <p:cNvPr id="1912" name="Group 1912"/>
            <p:cNvGrpSpPr/>
            <p:nvPr/>
          </p:nvGrpSpPr>
          <p:grpSpPr>
            <a:xfrm rot="4428000">
              <a:off x="5480535" y="3732383"/>
              <a:ext cx="1313568" cy="1274160"/>
              <a:chOff x="5480535" y="3732383"/>
              <a:chExt cx="1313568" cy="1274160"/>
            </a:xfrm>
          </p:grpSpPr>
          <p:sp>
            <p:nvSpPr>
              <p:cNvPr id="7739" name="Arc arrow 2"/>
              <p:cNvSpPr/>
              <p:nvPr/>
            </p:nvSpPr>
            <p:spPr>
              <a:xfrm>
                <a:off x="5480535" y="3732383"/>
                <a:ext cx="1313568" cy="1274160"/>
              </a:xfrm>
              <a:custGeom>
                <a:avLst/>
                <a:gdLst/>
                <a:ahLst/>
                <a:cxnLst/>
                <a:rect l="0" t="0" r="0" b="0"/>
                <a:pathLst>
                  <a:path w="1313568" h="1274160">
                    <a:moveTo>
                      <a:pt x="0" y="0"/>
                    </a:moveTo>
                    <a:cubicBezTo>
                      <a:pt x="0" y="0"/>
                      <a:pt x="184953" y="21145"/>
                      <a:pt x="372802" y="97172"/>
                    </a:cubicBezTo>
                    <a:cubicBezTo>
                      <a:pt x="560649" y="173198"/>
                      <a:pt x="756663" y="322211"/>
                      <a:pt x="857392" y="431690"/>
                    </a:cubicBezTo>
                    <a:cubicBezTo>
                      <a:pt x="952608" y="535171"/>
                      <a:pt x="1037072" y="653689"/>
                      <a:pt x="1091520" y="757084"/>
                    </a:cubicBezTo>
                    <a:cubicBezTo>
                      <a:pt x="1144624" y="857928"/>
                      <a:pt x="1208584" y="1006456"/>
                      <a:pt x="1208584" y="1006456"/>
                    </a:cubicBezTo>
                    <a:lnTo>
                      <a:pt x="1313568" y="997328"/>
                    </a:lnTo>
                    <a:lnTo>
                      <a:pt x="1197696" y="1274160"/>
                    </a:lnTo>
                    <a:lnTo>
                      <a:pt x="900952" y="1042944"/>
                    </a:lnTo>
                    <a:lnTo>
                      <a:pt x="1001680" y="1027744"/>
                    </a:lnTo>
                    <a:cubicBezTo>
                      <a:pt x="1001680" y="1027744"/>
                      <a:pt x="960848" y="915224"/>
                      <a:pt x="906400" y="811824"/>
                    </a:cubicBezTo>
                    <a:cubicBezTo>
                      <a:pt x="853568" y="711498"/>
                      <a:pt x="781166" y="586785"/>
                      <a:pt x="715827" y="501635"/>
                    </a:cubicBezTo>
                    <a:cubicBezTo>
                      <a:pt x="645269" y="409682"/>
                      <a:pt x="522970" y="277580"/>
                      <a:pt x="405471" y="191446"/>
                    </a:cubicBezTo>
                    <a:cubicBezTo>
                      <a:pt x="231235" y="63720"/>
                      <a:pt x="9358" y="10501"/>
                      <a:pt x="0" y="0"/>
                    </a:cubicBezTo>
                    <a:close/>
                  </a:path>
                </a:pathLst>
              </a:custGeom>
              <a:solidFill>
                <a:srgbClr val="7ECCB6"/>
              </a:solidFill>
              <a:ln w="8000" cap="flat">
                <a:solidFill>
                  <a:srgbClr val="7ECCB6"/>
                </a:solidFill>
                <a:bevel/>
              </a:ln>
            </p:spPr>
          </p:sp>
          <p:sp>
            <p:nvSpPr>
              <p:cNvPr id="1913" name="Text 1913"/>
              <p:cNvSpPr txBox="1"/>
              <p:nvPr/>
            </p:nvSpPr>
            <p:spPr>
              <a:xfrm rot="-4428000">
                <a:off x="5551109" y="4189537"/>
                <a:ext cx="1312416" cy="319181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Combined</a:t>
                </a:r>
              </a:p>
            </p:txBody>
          </p:sp>
        </p:grpSp>
      </p:grpSp>
      <p:sp>
        <p:nvSpPr>
          <p:cNvPr id="209" name="TextBox 2"/>
          <p:cNvSpPr txBox="1"/>
          <p:nvPr/>
        </p:nvSpPr>
        <p:spPr>
          <a:xfrm>
            <a:off x="60962" y="6550970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4" name="Group1914"/>
          <p:cNvGrpSpPr/>
          <p:nvPr/>
        </p:nvGrpSpPr>
        <p:grpSpPr>
          <a:xfrm>
            <a:off x="-188000" y="61000"/>
            <a:ext cx="9520000" cy="6736000"/>
            <a:chOff x="-188000" y="61000"/>
            <a:chExt cx="9520000" cy="6736000"/>
          </a:xfrm>
        </p:grpSpPr>
        <p:grpSp>
          <p:nvGrpSpPr>
            <p:cNvPr id="1640" name="Bamboo"/>
            <p:cNvGrpSpPr/>
            <p:nvPr/>
          </p:nvGrpSpPr>
          <p:grpSpPr>
            <a:xfrm>
              <a:off x="-180000" y="69000"/>
              <a:ext cx="9504000" cy="6720000"/>
              <a:chOff x="-180000" y="69000"/>
              <a:chExt cx="9504000" cy="6720000"/>
            </a:xfrm>
          </p:grpSpPr>
          <p:sp>
            <p:nvSpPr>
              <p:cNvPr id="1641" name="Freeform 1640"/>
              <p:cNvSpPr/>
              <p:nvPr/>
            </p:nvSpPr>
            <p:spPr>
              <a:xfrm>
                <a:off x="-180000" y="69000"/>
                <a:ext cx="9504000" cy="6720000"/>
              </a:xfrm>
              <a:custGeom>
                <a:avLst/>
                <a:gdLst/>
                <a:ahLst/>
                <a:cxnLst/>
                <a:rect l="0" t="0" r="0" b="0"/>
                <a:pathLst>
                  <a:path w="9504000" h="6720000">
                    <a:moveTo>
                      <a:pt x="0" y="0"/>
                    </a:moveTo>
                    <a:lnTo>
                      <a:pt x="9504000" y="0"/>
                    </a:lnTo>
                    <a:lnTo>
                      <a:pt x="9504000" y="6720000"/>
                    </a:lnTo>
                    <a:lnTo>
                      <a:pt x="0" y="672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7F8E2"/>
                  </a:gs>
                </a:gsLst>
                <a:lin ang="16200000" scaled="0"/>
              </a:gradFill>
              <a:ln w="8000" cap="flat">
                <a:noFill/>
                <a:bevel/>
              </a:ln>
            </p:spPr>
          </p:sp>
          <p:grpSp>
            <p:nvGrpSpPr>
              <p:cNvPr id="1642" name="Group 1641"/>
              <p:cNvGrpSpPr/>
              <p:nvPr/>
            </p:nvGrpSpPr>
            <p:grpSpPr>
              <a:xfrm flipH="1">
                <a:off x="7475200" y="389000"/>
                <a:ext cx="1607040" cy="2262904"/>
                <a:chOff x="7475200" y="389000"/>
                <a:chExt cx="1607040" cy="2262904"/>
              </a:xfrm>
            </p:grpSpPr>
            <p:sp>
              <p:nvSpPr>
                <p:cNvPr id="1643" name="Freeform 1642"/>
                <p:cNvSpPr/>
                <p:nvPr/>
              </p:nvSpPr>
              <p:spPr>
                <a:xfrm rot="5400000" flipH="1" flipV="1">
                  <a:off x="7150200" y="719864"/>
                  <a:ext cx="2257040" cy="16070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7040" h="1607040" fill="none">
                      <a:moveTo>
                        <a:pt x="0" y="11731"/>
                      </a:moveTo>
                      <a:lnTo>
                        <a:pt x="1483200" y="11731"/>
                      </a:lnTo>
                      <a:lnTo>
                        <a:pt x="1483200" y="105573"/>
                      </a:lnTo>
                      <a:lnTo>
                        <a:pt x="1682520" y="105573"/>
                      </a:lnTo>
                      <a:lnTo>
                        <a:pt x="1682520" y="0"/>
                      </a:lnTo>
                      <a:lnTo>
                        <a:pt x="1588720" y="0"/>
                      </a:lnTo>
                      <a:lnTo>
                        <a:pt x="1588720" y="228742"/>
                      </a:lnTo>
                      <a:lnTo>
                        <a:pt x="1782184" y="228923"/>
                      </a:lnTo>
                      <a:lnTo>
                        <a:pt x="1782184" y="0"/>
                      </a:lnTo>
                      <a:lnTo>
                        <a:pt x="1958056" y="0"/>
                      </a:lnTo>
                      <a:lnTo>
                        <a:pt x="1958056" y="334313"/>
                      </a:lnTo>
                      <a:lnTo>
                        <a:pt x="2251184" y="334313"/>
                      </a:lnTo>
                      <a:lnTo>
                        <a:pt x="2251176" y="537820"/>
                      </a:lnTo>
                      <a:lnTo>
                        <a:pt x="2057720" y="539774"/>
                      </a:lnTo>
                      <a:lnTo>
                        <a:pt x="2057720" y="791792"/>
                      </a:lnTo>
                      <a:lnTo>
                        <a:pt x="2257040" y="791792"/>
                      </a:lnTo>
                      <a:lnTo>
                        <a:pt x="2257040" y="633434"/>
                      </a:lnTo>
                      <a:lnTo>
                        <a:pt x="2133928" y="633434"/>
                      </a:lnTo>
                      <a:lnTo>
                        <a:pt x="2133928" y="868040"/>
                      </a:lnTo>
                      <a:lnTo>
                        <a:pt x="2257040" y="868040"/>
                      </a:lnTo>
                      <a:lnTo>
                        <a:pt x="2257040" y="1607040"/>
                      </a:lnTo>
                    </a:path>
                  </a:pathLst>
                </a:custGeom>
                <a:solidFill>
                  <a:srgbClr val="FFFFFF"/>
                </a:solidFill>
                <a:ln w="320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1644" name="Freeform 1643"/>
                <p:cNvSpPr/>
                <p:nvPr/>
              </p:nvSpPr>
              <p:spPr>
                <a:xfrm rot="5400000" flipH="1" flipV="1">
                  <a:off x="7504618" y="359583"/>
                  <a:ext cx="398647" cy="4574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8647" h="457479">
                      <a:moveTo>
                        <a:pt x="193461" y="0"/>
                      </a:moveTo>
                      <a:lnTo>
                        <a:pt x="398647" y="0"/>
                      </a:lnTo>
                      <a:lnTo>
                        <a:pt x="398647" y="205279"/>
                      </a:lnTo>
                      <a:lnTo>
                        <a:pt x="0" y="205279"/>
                      </a:lnTo>
                      <a:lnTo>
                        <a:pt x="0" y="105573"/>
                      </a:lnTo>
                      <a:lnTo>
                        <a:pt x="298986" y="105573"/>
                      </a:lnTo>
                      <a:lnTo>
                        <a:pt x="298986" y="457479"/>
                      </a:lnTo>
                      <a:lnTo>
                        <a:pt x="193461" y="457479"/>
                      </a:lnTo>
                      <a:lnTo>
                        <a:pt x="193461" y="0"/>
                      </a:lnTo>
                      <a:close/>
                    </a:path>
                  </a:pathLst>
                </a:custGeom>
                <a:noFill/>
                <a:ln w="32000" cap="flat">
                  <a:solidFill>
                    <a:srgbClr val="CBE3D1"/>
                  </a:solidFill>
                  <a:bevel/>
                </a:ln>
              </p:spPr>
            </p:sp>
          </p:grpSp>
          <p:grpSp>
            <p:nvGrpSpPr>
              <p:cNvPr id="1645" name="Group 1644"/>
              <p:cNvGrpSpPr/>
              <p:nvPr/>
            </p:nvGrpSpPr>
            <p:grpSpPr>
              <a:xfrm flipV="1">
                <a:off x="60960" y="4265216"/>
                <a:ext cx="1609832" cy="2266840"/>
                <a:chOff x="60960" y="4265216"/>
                <a:chExt cx="1609832" cy="2266840"/>
              </a:xfrm>
            </p:grpSpPr>
            <p:sp>
              <p:nvSpPr>
                <p:cNvPr id="1646" name="Freeform 1645"/>
                <p:cNvSpPr/>
                <p:nvPr/>
              </p:nvSpPr>
              <p:spPr>
                <a:xfrm rot="5400000" flipH="1" flipV="1">
                  <a:off x="-264608" y="4596656"/>
                  <a:ext cx="2260968" cy="16098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0968" h="1609832" fill="none">
                      <a:moveTo>
                        <a:pt x="0" y="11752"/>
                      </a:moveTo>
                      <a:lnTo>
                        <a:pt x="1485776" y="11752"/>
                      </a:lnTo>
                      <a:lnTo>
                        <a:pt x="1485776" y="105757"/>
                      </a:lnTo>
                      <a:lnTo>
                        <a:pt x="1685448" y="105757"/>
                      </a:lnTo>
                      <a:lnTo>
                        <a:pt x="1685448" y="0"/>
                      </a:lnTo>
                      <a:lnTo>
                        <a:pt x="1591488" y="0"/>
                      </a:lnTo>
                      <a:lnTo>
                        <a:pt x="1591488" y="229139"/>
                      </a:lnTo>
                      <a:lnTo>
                        <a:pt x="1785288" y="229321"/>
                      </a:lnTo>
                      <a:lnTo>
                        <a:pt x="1785288" y="0"/>
                      </a:lnTo>
                      <a:lnTo>
                        <a:pt x="1961464" y="0"/>
                      </a:lnTo>
                      <a:lnTo>
                        <a:pt x="1961464" y="334894"/>
                      </a:lnTo>
                      <a:lnTo>
                        <a:pt x="2255096" y="334894"/>
                      </a:lnTo>
                      <a:lnTo>
                        <a:pt x="2255096" y="538755"/>
                      </a:lnTo>
                      <a:lnTo>
                        <a:pt x="2061296" y="540713"/>
                      </a:lnTo>
                      <a:lnTo>
                        <a:pt x="2061296" y="793169"/>
                      </a:lnTo>
                      <a:lnTo>
                        <a:pt x="2260968" y="793169"/>
                      </a:lnTo>
                      <a:lnTo>
                        <a:pt x="2260968" y="634536"/>
                      </a:lnTo>
                      <a:lnTo>
                        <a:pt x="2137640" y="634536"/>
                      </a:lnTo>
                      <a:lnTo>
                        <a:pt x="2137640" y="869544"/>
                      </a:lnTo>
                      <a:lnTo>
                        <a:pt x="2260968" y="869544"/>
                      </a:lnTo>
                      <a:lnTo>
                        <a:pt x="2260968" y="1609832"/>
                      </a:lnTo>
                    </a:path>
                  </a:pathLst>
                </a:custGeom>
                <a:solidFill>
                  <a:srgbClr val="FFFFFF"/>
                </a:solidFill>
                <a:ln w="320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1647" name="Freeform 1646"/>
                <p:cNvSpPr/>
                <p:nvPr/>
              </p:nvSpPr>
              <p:spPr>
                <a:xfrm rot="5400000" flipH="1" flipV="1">
                  <a:off x="90429" y="4235749"/>
                  <a:ext cx="399341" cy="4582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9341" h="458275">
                      <a:moveTo>
                        <a:pt x="193798" y="0"/>
                      </a:moveTo>
                      <a:lnTo>
                        <a:pt x="399341" y="0"/>
                      </a:lnTo>
                      <a:lnTo>
                        <a:pt x="399341" y="205636"/>
                      </a:lnTo>
                      <a:lnTo>
                        <a:pt x="0" y="205636"/>
                      </a:lnTo>
                      <a:lnTo>
                        <a:pt x="0" y="105756"/>
                      </a:lnTo>
                      <a:lnTo>
                        <a:pt x="299506" y="105756"/>
                      </a:lnTo>
                      <a:lnTo>
                        <a:pt x="299506" y="458275"/>
                      </a:lnTo>
                      <a:lnTo>
                        <a:pt x="193798" y="458275"/>
                      </a:lnTo>
                      <a:lnTo>
                        <a:pt x="193798" y="0"/>
                      </a:lnTo>
                      <a:close/>
                    </a:path>
                  </a:pathLst>
                </a:custGeom>
                <a:noFill/>
                <a:ln w="32000" cap="flat">
                  <a:solidFill>
                    <a:srgbClr val="CBE3D1"/>
                  </a:solidFill>
                  <a:bevel/>
                </a:ln>
              </p:spPr>
            </p:sp>
          </p:grpSp>
        </p:grpSp>
        <p:grpSp>
          <p:nvGrpSpPr>
            <p:cNvPr id="1648" name="Group 1647"/>
            <p:cNvGrpSpPr/>
            <p:nvPr/>
          </p:nvGrpSpPr>
          <p:grpSpPr>
            <a:xfrm>
              <a:off x="60960" y="389000"/>
              <a:ext cx="1607040" cy="2262904"/>
              <a:chOff x="60960" y="389000"/>
              <a:chExt cx="1607040" cy="2262904"/>
            </a:xfrm>
          </p:grpSpPr>
          <p:sp>
            <p:nvSpPr>
              <p:cNvPr id="1649" name="Freeform 1648"/>
              <p:cNvSpPr/>
              <p:nvPr/>
            </p:nvSpPr>
            <p:spPr>
              <a:xfrm rot="5400000" flipH="1" flipV="1">
                <a:off x="-264040" y="719864"/>
                <a:ext cx="2257040" cy="1607040"/>
              </a:xfrm>
              <a:custGeom>
                <a:avLst/>
                <a:gdLst/>
                <a:ahLst/>
                <a:cxnLst/>
                <a:rect l="0" t="0" r="0" b="0"/>
                <a:pathLst>
                  <a:path w="2257040" h="1607040" fill="none">
                    <a:moveTo>
                      <a:pt x="0" y="11731"/>
                    </a:moveTo>
                    <a:lnTo>
                      <a:pt x="1483200" y="11731"/>
                    </a:lnTo>
                    <a:lnTo>
                      <a:pt x="1483200" y="105573"/>
                    </a:lnTo>
                    <a:lnTo>
                      <a:pt x="1682520" y="105573"/>
                    </a:lnTo>
                    <a:lnTo>
                      <a:pt x="1682520" y="0"/>
                    </a:lnTo>
                    <a:lnTo>
                      <a:pt x="1588720" y="0"/>
                    </a:lnTo>
                    <a:lnTo>
                      <a:pt x="1588720" y="228742"/>
                    </a:lnTo>
                    <a:lnTo>
                      <a:pt x="1782184" y="228923"/>
                    </a:lnTo>
                    <a:lnTo>
                      <a:pt x="1782184" y="0"/>
                    </a:lnTo>
                    <a:lnTo>
                      <a:pt x="1958056" y="0"/>
                    </a:lnTo>
                    <a:lnTo>
                      <a:pt x="1958056" y="334313"/>
                    </a:lnTo>
                    <a:lnTo>
                      <a:pt x="2251184" y="334313"/>
                    </a:lnTo>
                    <a:lnTo>
                      <a:pt x="2251176" y="537820"/>
                    </a:lnTo>
                    <a:lnTo>
                      <a:pt x="2057720" y="539774"/>
                    </a:lnTo>
                    <a:lnTo>
                      <a:pt x="2057720" y="791792"/>
                    </a:lnTo>
                    <a:lnTo>
                      <a:pt x="2257040" y="791792"/>
                    </a:lnTo>
                    <a:lnTo>
                      <a:pt x="2257040" y="633434"/>
                    </a:lnTo>
                    <a:lnTo>
                      <a:pt x="2133928" y="633434"/>
                    </a:lnTo>
                    <a:lnTo>
                      <a:pt x="2133928" y="868040"/>
                    </a:lnTo>
                    <a:lnTo>
                      <a:pt x="2257040" y="868040"/>
                    </a:lnTo>
                    <a:lnTo>
                      <a:pt x="2257040" y="1607040"/>
                    </a:lnTo>
                  </a:path>
                </a:pathLst>
              </a:custGeom>
              <a:solidFill>
                <a:srgbClr val="FFFFFF"/>
              </a:solidFill>
              <a:ln w="32000" cap="flat">
                <a:solidFill>
                  <a:srgbClr val="CBE3D1"/>
                </a:solidFill>
                <a:bevel/>
              </a:ln>
            </p:spPr>
          </p:sp>
          <p:sp>
            <p:nvSpPr>
              <p:cNvPr id="1650" name="Freeform 1649"/>
              <p:cNvSpPr/>
              <p:nvPr/>
            </p:nvSpPr>
            <p:spPr>
              <a:xfrm rot="5400000" flipH="1" flipV="1">
                <a:off x="90378" y="359583"/>
                <a:ext cx="398647" cy="457479"/>
              </a:xfrm>
              <a:custGeom>
                <a:avLst/>
                <a:gdLst/>
                <a:ahLst/>
                <a:cxnLst/>
                <a:rect l="0" t="0" r="0" b="0"/>
                <a:pathLst>
                  <a:path w="398647" h="457479">
                    <a:moveTo>
                      <a:pt x="193461" y="0"/>
                    </a:moveTo>
                    <a:lnTo>
                      <a:pt x="398647" y="0"/>
                    </a:lnTo>
                    <a:lnTo>
                      <a:pt x="398647" y="205279"/>
                    </a:lnTo>
                    <a:lnTo>
                      <a:pt x="0" y="205279"/>
                    </a:lnTo>
                    <a:lnTo>
                      <a:pt x="0" y="105573"/>
                    </a:lnTo>
                    <a:lnTo>
                      <a:pt x="298986" y="105573"/>
                    </a:lnTo>
                    <a:lnTo>
                      <a:pt x="298986" y="457479"/>
                    </a:lnTo>
                    <a:lnTo>
                      <a:pt x="193461" y="457479"/>
                    </a:lnTo>
                    <a:lnTo>
                      <a:pt x="193461" y="0"/>
                    </a:lnTo>
                    <a:close/>
                  </a:path>
                </a:pathLst>
              </a:custGeom>
              <a:noFill/>
              <a:ln w="32000" cap="flat">
                <a:solidFill>
                  <a:srgbClr val="CBE3D1"/>
                </a:solidFill>
                <a:bevel/>
              </a:ln>
            </p:spPr>
          </p:sp>
        </p:grpSp>
        <p:grpSp>
          <p:nvGrpSpPr>
            <p:cNvPr id="1651" name="Group 1650"/>
            <p:cNvGrpSpPr/>
            <p:nvPr/>
          </p:nvGrpSpPr>
          <p:grpSpPr>
            <a:xfrm flipH="1" flipV="1">
              <a:off x="7472440" y="4265216"/>
              <a:ext cx="1609832" cy="2266840"/>
              <a:chOff x="7472440" y="4265216"/>
              <a:chExt cx="1609832" cy="2266840"/>
            </a:xfrm>
          </p:grpSpPr>
          <p:sp>
            <p:nvSpPr>
              <p:cNvPr id="1652" name="Freeform 1651"/>
              <p:cNvSpPr/>
              <p:nvPr/>
            </p:nvSpPr>
            <p:spPr>
              <a:xfrm rot="5400000" flipH="1" flipV="1">
                <a:off x="7146873" y="4596656"/>
                <a:ext cx="2260968" cy="1609832"/>
              </a:xfrm>
              <a:custGeom>
                <a:avLst/>
                <a:gdLst/>
                <a:ahLst/>
                <a:cxnLst/>
                <a:rect l="0" t="0" r="0" b="0"/>
                <a:pathLst>
                  <a:path w="2260968" h="1609832" fill="none">
                    <a:moveTo>
                      <a:pt x="0" y="11752"/>
                    </a:moveTo>
                    <a:lnTo>
                      <a:pt x="1485776" y="11752"/>
                    </a:lnTo>
                    <a:lnTo>
                      <a:pt x="1485776" y="105757"/>
                    </a:lnTo>
                    <a:lnTo>
                      <a:pt x="1685448" y="105757"/>
                    </a:lnTo>
                    <a:lnTo>
                      <a:pt x="1685448" y="0"/>
                    </a:lnTo>
                    <a:lnTo>
                      <a:pt x="1591488" y="0"/>
                    </a:lnTo>
                    <a:lnTo>
                      <a:pt x="1591488" y="229139"/>
                    </a:lnTo>
                    <a:lnTo>
                      <a:pt x="1785288" y="229321"/>
                    </a:lnTo>
                    <a:lnTo>
                      <a:pt x="1785288" y="0"/>
                    </a:lnTo>
                    <a:lnTo>
                      <a:pt x="1961464" y="0"/>
                    </a:lnTo>
                    <a:lnTo>
                      <a:pt x="1961464" y="334894"/>
                    </a:lnTo>
                    <a:lnTo>
                      <a:pt x="2255096" y="334894"/>
                    </a:lnTo>
                    <a:lnTo>
                      <a:pt x="2255096" y="538755"/>
                    </a:lnTo>
                    <a:lnTo>
                      <a:pt x="2061296" y="540713"/>
                    </a:lnTo>
                    <a:lnTo>
                      <a:pt x="2061296" y="793169"/>
                    </a:lnTo>
                    <a:lnTo>
                      <a:pt x="2260968" y="793169"/>
                    </a:lnTo>
                    <a:lnTo>
                      <a:pt x="2260968" y="634536"/>
                    </a:lnTo>
                    <a:lnTo>
                      <a:pt x="2137640" y="634536"/>
                    </a:lnTo>
                    <a:lnTo>
                      <a:pt x="2137640" y="869544"/>
                    </a:lnTo>
                    <a:lnTo>
                      <a:pt x="2260968" y="869544"/>
                    </a:lnTo>
                    <a:lnTo>
                      <a:pt x="2260968" y="1609832"/>
                    </a:lnTo>
                  </a:path>
                </a:pathLst>
              </a:custGeom>
              <a:solidFill>
                <a:srgbClr val="FFFFFF"/>
              </a:solidFill>
              <a:ln w="32000" cap="flat">
                <a:solidFill>
                  <a:srgbClr val="CBE3D1"/>
                </a:solidFill>
                <a:bevel/>
              </a:ln>
            </p:spPr>
          </p:sp>
          <p:sp>
            <p:nvSpPr>
              <p:cNvPr id="1653" name="Freeform 1652"/>
              <p:cNvSpPr/>
              <p:nvPr/>
            </p:nvSpPr>
            <p:spPr>
              <a:xfrm rot="5400000" flipH="1" flipV="1">
                <a:off x="7501909" y="4235749"/>
                <a:ext cx="399341" cy="458275"/>
              </a:xfrm>
              <a:custGeom>
                <a:avLst/>
                <a:gdLst/>
                <a:ahLst/>
                <a:cxnLst/>
                <a:rect l="0" t="0" r="0" b="0"/>
                <a:pathLst>
                  <a:path w="399341" h="458275">
                    <a:moveTo>
                      <a:pt x="193798" y="0"/>
                    </a:moveTo>
                    <a:lnTo>
                      <a:pt x="399341" y="0"/>
                    </a:lnTo>
                    <a:lnTo>
                      <a:pt x="399341" y="205636"/>
                    </a:lnTo>
                    <a:lnTo>
                      <a:pt x="0" y="205636"/>
                    </a:lnTo>
                    <a:lnTo>
                      <a:pt x="0" y="105756"/>
                    </a:lnTo>
                    <a:lnTo>
                      <a:pt x="299506" y="105756"/>
                    </a:lnTo>
                    <a:lnTo>
                      <a:pt x="299506" y="458275"/>
                    </a:lnTo>
                    <a:lnTo>
                      <a:pt x="193798" y="458275"/>
                    </a:lnTo>
                    <a:lnTo>
                      <a:pt x="193798" y="0"/>
                    </a:lnTo>
                    <a:close/>
                  </a:path>
                </a:pathLst>
              </a:custGeom>
              <a:noFill/>
              <a:ln w="32000" cap="flat">
                <a:solidFill>
                  <a:srgbClr val="CBE3D1"/>
                </a:solidFill>
                <a:bevel/>
              </a:ln>
            </p:spPr>
          </p:sp>
        </p:grpSp>
        <p:grpSp>
          <p:nvGrpSpPr>
            <p:cNvPr id="1915" name="Group 1915"/>
            <p:cNvGrpSpPr/>
            <p:nvPr/>
          </p:nvGrpSpPr>
          <p:grpSpPr>
            <a:xfrm rot="3000000">
              <a:off x="4063502" y="2509576"/>
              <a:ext cx="1024000" cy="1376000"/>
              <a:chOff x="4063502" y="2509576"/>
              <a:chExt cx="1024000" cy="1376000"/>
            </a:xfrm>
          </p:grpSpPr>
          <p:sp>
            <p:nvSpPr>
              <p:cNvPr id="8134" name="Short arc arrow"/>
              <p:cNvSpPr/>
              <p:nvPr/>
            </p:nvSpPr>
            <p:spPr>
              <a:xfrm>
                <a:off x="4063502" y="2509576"/>
                <a:ext cx="1024000" cy="1376000"/>
              </a:xfrm>
              <a:custGeom>
                <a:avLst/>
                <a:gdLst/>
                <a:ahLst/>
                <a:cxnLst/>
                <a:rect l="0" t="0" r="0" b="0"/>
                <a:pathLst>
                  <a:path w="1024000" h="1376000">
                    <a:moveTo>
                      <a:pt x="247158" y="1011184"/>
                    </a:moveTo>
                    <a:cubicBezTo>
                      <a:pt x="600525" y="834743"/>
                      <a:pt x="860335" y="496559"/>
                      <a:pt x="1024000" y="0"/>
                    </a:cubicBezTo>
                    <a:cubicBezTo>
                      <a:pt x="1011710" y="621359"/>
                      <a:pt x="813262" y="1053534"/>
                      <a:pt x="460121" y="1228008"/>
                    </a:cubicBezTo>
                    <a:lnTo>
                      <a:pt x="557033" y="1336416"/>
                    </a:lnTo>
                    <a:lnTo>
                      <a:pt x="0" y="1376000"/>
                    </a:lnTo>
                    <a:lnTo>
                      <a:pt x="160037" y="902776"/>
                    </a:lnTo>
                    <a:lnTo>
                      <a:pt x="247158" y="1011184"/>
                    </a:lnTo>
                    <a:close/>
                  </a:path>
                </a:pathLst>
              </a:custGeom>
              <a:solidFill>
                <a:srgbClr val="FFD4AA"/>
              </a:solidFill>
              <a:ln w="8000" cap="flat">
                <a:noFill/>
                <a:bevel/>
              </a:ln>
            </p:spPr>
          </p:sp>
          <p:sp>
            <p:nvSpPr>
              <p:cNvPr id="1916" name="Text 1916"/>
              <p:cNvSpPr txBox="1"/>
              <p:nvPr/>
            </p:nvSpPr>
            <p:spPr>
              <a:xfrm rot="-3000000">
                <a:off x="4030534" y="3224575"/>
                <a:ext cx="1408000" cy="192001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Complementary</a:t>
                </a:r>
              </a:p>
            </p:txBody>
          </p:sp>
        </p:grpSp>
        <p:grpSp>
          <p:nvGrpSpPr>
            <p:cNvPr id="1917" name="Group 1917"/>
            <p:cNvGrpSpPr/>
            <p:nvPr/>
          </p:nvGrpSpPr>
          <p:grpSpPr>
            <a:xfrm rot="-7596000">
              <a:off x="3903246" y="2049368"/>
              <a:ext cx="1024000" cy="1376000"/>
              <a:chOff x="3903246" y="2049368"/>
              <a:chExt cx="1024000" cy="1376000"/>
            </a:xfrm>
          </p:grpSpPr>
          <p:sp>
            <p:nvSpPr>
              <p:cNvPr id="8135" name="Short arc arrow"/>
              <p:cNvSpPr/>
              <p:nvPr/>
            </p:nvSpPr>
            <p:spPr>
              <a:xfrm>
                <a:off x="3903246" y="2049368"/>
                <a:ext cx="1024000" cy="1376000"/>
              </a:xfrm>
              <a:custGeom>
                <a:avLst/>
                <a:gdLst/>
                <a:ahLst/>
                <a:cxnLst/>
                <a:rect l="0" t="0" r="0" b="0"/>
                <a:pathLst>
                  <a:path w="1024000" h="1376000">
                    <a:moveTo>
                      <a:pt x="247158" y="1011184"/>
                    </a:moveTo>
                    <a:cubicBezTo>
                      <a:pt x="600525" y="834743"/>
                      <a:pt x="860335" y="496559"/>
                      <a:pt x="1024000" y="0"/>
                    </a:cubicBezTo>
                    <a:cubicBezTo>
                      <a:pt x="1011710" y="621359"/>
                      <a:pt x="813262" y="1053534"/>
                      <a:pt x="460121" y="1228008"/>
                    </a:cubicBezTo>
                    <a:lnTo>
                      <a:pt x="557033" y="1336416"/>
                    </a:lnTo>
                    <a:lnTo>
                      <a:pt x="0" y="1376000"/>
                    </a:lnTo>
                    <a:lnTo>
                      <a:pt x="160037" y="902776"/>
                    </a:lnTo>
                    <a:lnTo>
                      <a:pt x="247158" y="1011184"/>
                    </a:lnTo>
                    <a:close/>
                  </a:path>
                </a:pathLst>
              </a:custGeom>
              <a:solidFill>
                <a:srgbClr val="FFD4AA"/>
              </a:solidFill>
              <a:ln w="8000" cap="flat">
                <a:noFill/>
                <a:bevel/>
              </a:ln>
            </p:spPr>
          </p:sp>
          <p:sp>
            <p:nvSpPr>
              <p:cNvPr id="1918" name="Text 1918"/>
              <p:cNvSpPr txBox="1"/>
              <p:nvPr/>
            </p:nvSpPr>
            <p:spPr>
              <a:xfrm rot="7596000">
                <a:off x="3882375" y="2820975"/>
                <a:ext cx="1281528" cy="320001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Complementary</a:t>
                </a:r>
              </a:p>
            </p:txBody>
          </p:sp>
        </p:grpSp>
        <p:grpSp>
          <p:nvGrpSpPr>
            <p:cNvPr id="8136" name="Group 8135"/>
            <p:cNvGrpSpPr/>
            <p:nvPr/>
          </p:nvGrpSpPr>
          <p:grpSpPr>
            <a:xfrm>
              <a:off x="2883622" y="4541832"/>
              <a:ext cx="3512248" cy="1946344"/>
              <a:chOff x="2883622" y="4541832"/>
              <a:chExt cx="3512248" cy="1946344"/>
            </a:xfrm>
          </p:grpSpPr>
          <p:grpSp>
            <p:nvGrpSpPr>
              <p:cNvPr id="8137" name="Group 8136"/>
              <p:cNvGrpSpPr/>
              <p:nvPr/>
            </p:nvGrpSpPr>
            <p:grpSpPr>
              <a:xfrm flipH="1">
                <a:off x="4639594" y="5759296"/>
                <a:ext cx="877160" cy="466143"/>
                <a:chOff x="4639594" y="5759296"/>
                <a:chExt cx="877160" cy="466143"/>
              </a:xfrm>
            </p:grpSpPr>
            <p:sp>
              <p:nvSpPr>
                <p:cNvPr id="8138" name="Freeform 8137"/>
                <p:cNvSpPr/>
                <p:nvPr/>
              </p:nvSpPr>
              <p:spPr>
                <a:xfrm>
                  <a:off x="4639551" y="5894706"/>
                  <a:ext cx="403355" cy="2777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3355" h="277701">
                      <a:moveTo>
                        <a:pt x="171374" y="107022"/>
                      </a:moveTo>
                      <a:cubicBezTo>
                        <a:pt x="171374" y="107022"/>
                        <a:pt x="190183" y="131405"/>
                        <a:pt x="169284" y="148125"/>
                      </a:cubicBezTo>
                      <a:cubicBezTo>
                        <a:pt x="148385" y="164844"/>
                        <a:pt x="120519" y="158574"/>
                        <a:pt x="105890" y="132798"/>
                      </a:cubicBezTo>
                      <a:cubicBezTo>
                        <a:pt x="91260" y="107022"/>
                        <a:pt x="100317" y="74977"/>
                        <a:pt x="119126" y="58954"/>
                      </a:cubicBezTo>
                      <a:cubicBezTo>
                        <a:pt x="137935" y="42931"/>
                        <a:pt x="158138" y="47111"/>
                        <a:pt x="163710" y="49201"/>
                      </a:cubicBezTo>
                      <a:cubicBezTo>
                        <a:pt x="169284" y="51291"/>
                        <a:pt x="162318" y="49201"/>
                        <a:pt x="162318" y="49201"/>
                      </a:cubicBezTo>
                      <a:cubicBezTo>
                        <a:pt x="162318" y="49201"/>
                        <a:pt x="159531" y="17852"/>
                        <a:pt x="208296" y="3222"/>
                      </a:cubicBezTo>
                      <a:cubicBezTo>
                        <a:pt x="257061" y="-11408"/>
                        <a:pt x="275870" y="27605"/>
                        <a:pt x="275870" y="27605"/>
                      </a:cubicBezTo>
                      <a:cubicBezTo>
                        <a:pt x="275870" y="27605"/>
                        <a:pt x="252184" y="58257"/>
                        <a:pt x="253578" y="84033"/>
                      </a:cubicBezTo>
                      <a:cubicBezTo>
                        <a:pt x="254970" y="109809"/>
                        <a:pt x="263330" y="122349"/>
                        <a:pt x="263330" y="122349"/>
                      </a:cubicBezTo>
                      <a:cubicBezTo>
                        <a:pt x="263330" y="122349"/>
                        <a:pt x="231982" y="146731"/>
                        <a:pt x="240342" y="180170"/>
                      </a:cubicBezTo>
                      <a:cubicBezTo>
                        <a:pt x="248701" y="213610"/>
                        <a:pt x="264027" y="243566"/>
                        <a:pt x="294679" y="253318"/>
                      </a:cubicBezTo>
                      <a:cubicBezTo>
                        <a:pt x="325332" y="263071"/>
                        <a:pt x="352501" y="256802"/>
                        <a:pt x="370265" y="229284"/>
                      </a:cubicBezTo>
                      <a:cubicBezTo>
                        <a:pt x="388030" y="201766"/>
                        <a:pt x="374793" y="186440"/>
                        <a:pt x="381063" y="184350"/>
                      </a:cubicBezTo>
                      <a:cubicBezTo>
                        <a:pt x="387333" y="182261"/>
                        <a:pt x="403355" y="194800"/>
                        <a:pt x="403355" y="215700"/>
                      </a:cubicBezTo>
                      <a:cubicBezTo>
                        <a:pt x="403355" y="236599"/>
                        <a:pt x="382350" y="273938"/>
                        <a:pt x="318366" y="277701"/>
                      </a:cubicBezTo>
                      <a:cubicBezTo>
                        <a:pt x="282837" y="279792"/>
                        <a:pt x="258454" y="249138"/>
                        <a:pt x="237554" y="236599"/>
                      </a:cubicBezTo>
                      <a:cubicBezTo>
                        <a:pt x="216655" y="224059"/>
                        <a:pt x="152565" y="175294"/>
                        <a:pt x="98226" y="182261"/>
                      </a:cubicBezTo>
                      <a:cubicBezTo>
                        <a:pt x="43888" y="189227"/>
                        <a:pt x="0" y="219183"/>
                        <a:pt x="0" y="219183"/>
                      </a:cubicBezTo>
                      <a:cubicBezTo>
                        <a:pt x="0" y="219183"/>
                        <a:pt x="14629" y="176687"/>
                        <a:pt x="66878" y="162754"/>
                      </a:cubicBezTo>
                      <a:cubicBezTo>
                        <a:pt x="119126" y="148822"/>
                        <a:pt x="158834" y="179474"/>
                        <a:pt x="183217" y="159968"/>
                      </a:cubicBezTo>
                      <a:cubicBezTo>
                        <a:pt x="207599" y="140462"/>
                        <a:pt x="202723" y="115382"/>
                        <a:pt x="171374" y="1070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8139" name="Freeform 8138"/>
                <p:cNvSpPr/>
                <p:nvPr/>
              </p:nvSpPr>
              <p:spPr>
                <a:xfrm>
                  <a:off x="4813014" y="5879902"/>
                  <a:ext cx="330905" cy="3154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0905" h="315494">
                      <a:moveTo>
                        <a:pt x="167890" y="185918"/>
                      </a:moveTo>
                      <a:cubicBezTo>
                        <a:pt x="167890" y="185918"/>
                        <a:pt x="173464" y="223537"/>
                        <a:pt x="144205" y="200547"/>
                      </a:cubicBezTo>
                      <a:cubicBezTo>
                        <a:pt x="114946" y="177558"/>
                        <a:pt x="160924" y="137849"/>
                        <a:pt x="201330" y="167109"/>
                      </a:cubicBezTo>
                      <a:cubicBezTo>
                        <a:pt x="241734" y="196367"/>
                        <a:pt x="257061" y="237470"/>
                        <a:pt x="225712" y="270909"/>
                      </a:cubicBezTo>
                      <a:cubicBezTo>
                        <a:pt x="194363" y="304348"/>
                        <a:pt x="135149" y="309224"/>
                        <a:pt x="87777" y="283449"/>
                      </a:cubicBezTo>
                      <a:cubicBezTo>
                        <a:pt x="40405" y="257672"/>
                        <a:pt x="0" y="227020"/>
                        <a:pt x="0" y="227020"/>
                      </a:cubicBezTo>
                      <a:cubicBezTo>
                        <a:pt x="0" y="227020"/>
                        <a:pt x="87080" y="328729"/>
                        <a:pt x="179734" y="314101"/>
                      </a:cubicBezTo>
                      <a:cubicBezTo>
                        <a:pt x="293983" y="289718"/>
                        <a:pt x="328118" y="230503"/>
                        <a:pt x="330208" y="218660"/>
                      </a:cubicBezTo>
                      <a:cubicBezTo>
                        <a:pt x="332298" y="206817"/>
                        <a:pt x="328815" y="207514"/>
                        <a:pt x="328815" y="207514"/>
                      </a:cubicBezTo>
                      <a:cubicBezTo>
                        <a:pt x="328815" y="207514"/>
                        <a:pt x="261241" y="248616"/>
                        <a:pt x="243128" y="155701"/>
                      </a:cubicBezTo>
                      <a:cubicBezTo>
                        <a:pt x="229979" y="88250"/>
                        <a:pt x="274658" y="80101"/>
                        <a:pt x="314186" y="74454"/>
                      </a:cubicBezTo>
                      <a:cubicBezTo>
                        <a:pt x="323938" y="73061"/>
                        <a:pt x="330208" y="61218"/>
                        <a:pt x="329511" y="61914"/>
                      </a:cubicBezTo>
                      <a:cubicBezTo>
                        <a:pt x="329511" y="61914"/>
                        <a:pt x="297466" y="61914"/>
                        <a:pt x="270994" y="31262"/>
                      </a:cubicBezTo>
                      <a:cubicBezTo>
                        <a:pt x="244521" y="610"/>
                        <a:pt x="213173" y="-8447"/>
                        <a:pt x="183914" y="8273"/>
                      </a:cubicBezTo>
                      <a:cubicBezTo>
                        <a:pt x="154654" y="24992"/>
                        <a:pt x="154654" y="47982"/>
                        <a:pt x="154654" y="47982"/>
                      </a:cubicBezTo>
                      <a:cubicBezTo>
                        <a:pt x="154654" y="47982"/>
                        <a:pt x="89170" y="45892"/>
                        <a:pt x="94046" y="97443"/>
                      </a:cubicBezTo>
                      <a:cubicBezTo>
                        <a:pt x="98923" y="148995"/>
                        <a:pt x="112159" y="136456"/>
                        <a:pt x="112159" y="136456"/>
                      </a:cubicBezTo>
                      <a:cubicBezTo>
                        <a:pt x="112159" y="136456"/>
                        <a:pt x="53641" y="167108"/>
                        <a:pt x="93350" y="227020"/>
                      </a:cubicBezTo>
                      <a:cubicBezTo>
                        <a:pt x="124846" y="274540"/>
                        <a:pt x="171374" y="252099"/>
                        <a:pt x="181126" y="239559"/>
                      </a:cubicBezTo>
                      <a:cubicBezTo>
                        <a:pt x="190880" y="227020"/>
                        <a:pt x="197846" y="185918"/>
                        <a:pt x="167890" y="1859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8140" name="Freeform 8139"/>
                <p:cNvSpPr/>
                <p:nvPr/>
              </p:nvSpPr>
              <p:spPr>
                <a:xfrm>
                  <a:off x="4690058" y="5928842"/>
                  <a:ext cx="651622" cy="2965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1622" h="296597">
                      <a:moveTo>
                        <a:pt x="444110" y="51291"/>
                      </a:moveTo>
                      <a:cubicBezTo>
                        <a:pt x="444110" y="51291"/>
                        <a:pt x="458739" y="18548"/>
                        <a:pt x="487998" y="18548"/>
                      </a:cubicBezTo>
                      <a:cubicBezTo>
                        <a:pt x="517258" y="18548"/>
                        <a:pt x="526314" y="26908"/>
                        <a:pt x="526314" y="26908"/>
                      </a:cubicBezTo>
                      <a:cubicBezTo>
                        <a:pt x="526314" y="26908"/>
                        <a:pt x="569506" y="-16284"/>
                        <a:pt x="612001" y="6705"/>
                      </a:cubicBezTo>
                      <a:cubicBezTo>
                        <a:pt x="654496" y="29694"/>
                        <a:pt x="651622" y="58942"/>
                        <a:pt x="651622" y="68010"/>
                      </a:cubicBezTo>
                      <a:cubicBezTo>
                        <a:pt x="648922" y="103539"/>
                        <a:pt x="623147" y="127922"/>
                        <a:pt x="598765" y="121652"/>
                      </a:cubicBezTo>
                      <a:cubicBezTo>
                        <a:pt x="574382" y="115382"/>
                        <a:pt x="573686" y="87516"/>
                        <a:pt x="586225" y="79156"/>
                      </a:cubicBezTo>
                      <a:cubicBezTo>
                        <a:pt x="594013" y="73965"/>
                        <a:pt x="612001" y="74976"/>
                        <a:pt x="607125" y="66617"/>
                      </a:cubicBezTo>
                      <a:cubicBezTo>
                        <a:pt x="602248" y="58257"/>
                        <a:pt x="575427" y="59999"/>
                        <a:pt x="556966" y="95179"/>
                      </a:cubicBezTo>
                      <a:cubicBezTo>
                        <a:pt x="538506" y="130360"/>
                        <a:pt x="543034" y="189226"/>
                        <a:pt x="458043" y="241475"/>
                      </a:cubicBezTo>
                      <a:cubicBezTo>
                        <a:pt x="373053" y="293723"/>
                        <a:pt x="268556" y="311139"/>
                        <a:pt x="211779" y="283622"/>
                      </a:cubicBezTo>
                      <a:cubicBezTo>
                        <a:pt x="155003" y="256105"/>
                        <a:pt x="134801" y="218486"/>
                        <a:pt x="93698" y="197586"/>
                      </a:cubicBezTo>
                      <a:cubicBezTo>
                        <a:pt x="52597" y="176686"/>
                        <a:pt x="10798" y="175990"/>
                        <a:pt x="0" y="180866"/>
                      </a:cubicBezTo>
                      <a:cubicBezTo>
                        <a:pt x="-4528" y="185743"/>
                        <a:pt x="60956" y="147515"/>
                        <a:pt x="138980" y="210822"/>
                      </a:cubicBezTo>
                      <a:cubicBezTo>
                        <a:pt x="217005" y="274218"/>
                        <a:pt x="274826" y="291634"/>
                        <a:pt x="351456" y="263768"/>
                      </a:cubicBezTo>
                      <a:cubicBezTo>
                        <a:pt x="428087" y="235902"/>
                        <a:pt x="460133" y="185743"/>
                        <a:pt x="464312" y="170417"/>
                      </a:cubicBezTo>
                      <a:cubicBezTo>
                        <a:pt x="468493" y="155091"/>
                        <a:pt x="468493" y="127225"/>
                        <a:pt x="464312" y="120955"/>
                      </a:cubicBezTo>
                      <a:cubicBezTo>
                        <a:pt x="460133" y="114686"/>
                        <a:pt x="456650" y="119562"/>
                        <a:pt x="456650" y="119562"/>
                      </a:cubicBezTo>
                      <a:cubicBezTo>
                        <a:pt x="456650" y="119562"/>
                        <a:pt x="460830" y="157878"/>
                        <a:pt x="413458" y="146731"/>
                      </a:cubicBezTo>
                      <a:cubicBezTo>
                        <a:pt x="366086" y="135585"/>
                        <a:pt x="380019" y="72887"/>
                        <a:pt x="399177" y="55819"/>
                      </a:cubicBezTo>
                      <a:cubicBezTo>
                        <a:pt x="414154" y="44324"/>
                        <a:pt x="430177" y="37358"/>
                        <a:pt x="444110" y="5129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8141" name="Freeform 8140"/>
                <p:cNvSpPr/>
                <p:nvPr/>
              </p:nvSpPr>
              <p:spPr>
                <a:xfrm>
                  <a:off x="5088798" y="5759295"/>
                  <a:ext cx="427913" cy="3602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7913" h="360254">
                      <a:moveTo>
                        <a:pt x="79504" y="172072"/>
                      </a:moveTo>
                      <a:cubicBezTo>
                        <a:pt x="79504" y="172072"/>
                        <a:pt x="85078" y="183915"/>
                        <a:pt x="114336" y="176948"/>
                      </a:cubicBezTo>
                      <a:cubicBezTo>
                        <a:pt x="143595" y="169982"/>
                        <a:pt x="161011" y="130273"/>
                        <a:pt x="224406" y="161622"/>
                      </a:cubicBezTo>
                      <a:cubicBezTo>
                        <a:pt x="287800" y="192971"/>
                        <a:pt x="258542" y="256366"/>
                        <a:pt x="258542" y="256366"/>
                      </a:cubicBezTo>
                      <a:cubicBezTo>
                        <a:pt x="258542" y="256366"/>
                        <a:pt x="285014" y="233377"/>
                        <a:pt x="303823" y="243826"/>
                      </a:cubicBezTo>
                      <a:cubicBezTo>
                        <a:pt x="322632" y="254276"/>
                        <a:pt x="321936" y="271693"/>
                        <a:pt x="318453" y="282142"/>
                      </a:cubicBezTo>
                      <a:cubicBezTo>
                        <a:pt x="314970" y="292592"/>
                        <a:pt x="298250" y="296772"/>
                        <a:pt x="296857" y="284929"/>
                      </a:cubicBezTo>
                      <a:cubicBezTo>
                        <a:pt x="295463" y="273086"/>
                        <a:pt x="295463" y="251490"/>
                        <a:pt x="278047" y="259153"/>
                      </a:cubicBezTo>
                      <a:cubicBezTo>
                        <a:pt x="260631" y="266816"/>
                        <a:pt x="237642" y="335087"/>
                        <a:pt x="298946" y="353200"/>
                      </a:cubicBezTo>
                      <a:cubicBezTo>
                        <a:pt x="360251" y="371314"/>
                        <a:pt x="391600" y="353200"/>
                        <a:pt x="412499" y="315581"/>
                      </a:cubicBezTo>
                      <a:cubicBezTo>
                        <a:pt x="433398" y="273086"/>
                        <a:pt x="406926" y="233377"/>
                        <a:pt x="404139" y="231983"/>
                      </a:cubicBezTo>
                      <a:cubicBezTo>
                        <a:pt x="401353" y="230590"/>
                        <a:pt x="436882" y="218747"/>
                        <a:pt x="425736" y="187398"/>
                      </a:cubicBezTo>
                      <a:cubicBezTo>
                        <a:pt x="414589" y="156049"/>
                        <a:pt x="389510" y="154656"/>
                        <a:pt x="376274" y="153262"/>
                      </a:cubicBezTo>
                      <a:cubicBezTo>
                        <a:pt x="363038" y="151870"/>
                        <a:pt x="361644" y="153262"/>
                        <a:pt x="361644" y="153262"/>
                      </a:cubicBezTo>
                      <a:cubicBezTo>
                        <a:pt x="361644" y="153262"/>
                        <a:pt x="346318" y="203421"/>
                        <a:pt x="302430" y="190185"/>
                      </a:cubicBezTo>
                      <a:cubicBezTo>
                        <a:pt x="258542" y="176948"/>
                        <a:pt x="236248" y="153959"/>
                        <a:pt x="243215" y="127486"/>
                      </a:cubicBezTo>
                      <a:cubicBezTo>
                        <a:pt x="250182" y="101014"/>
                        <a:pt x="282924" y="87081"/>
                        <a:pt x="296857" y="103801"/>
                      </a:cubicBezTo>
                      <a:cubicBezTo>
                        <a:pt x="310790" y="120520"/>
                        <a:pt x="301037" y="127486"/>
                        <a:pt x="296857" y="127486"/>
                      </a:cubicBezTo>
                      <a:cubicBezTo>
                        <a:pt x="292677" y="127486"/>
                        <a:pt x="255058" y="105890"/>
                        <a:pt x="261328" y="135846"/>
                      </a:cubicBezTo>
                      <a:cubicBezTo>
                        <a:pt x="267598" y="165802"/>
                        <a:pt x="302778" y="180127"/>
                        <a:pt x="328902" y="169982"/>
                      </a:cubicBezTo>
                      <a:cubicBezTo>
                        <a:pt x="355026" y="159881"/>
                        <a:pt x="361644" y="109374"/>
                        <a:pt x="335869" y="75238"/>
                      </a:cubicBezTo>
                      <a:cubicBezTo>
                        <a:pt x="310093" y="41102"/>
                        <a:pt x="275261" y="30652"/>
                        <a:pt x="248091" y="30652"/>
                      </a:cubicBezTo>
                      <a:cubicBezTo>
                        <a:pt x="220922" y="30652"/>
                        <a:pt x="203158" y="44237"/>
                        <a:pt x="203158" y="44237"/>
                      </a:cubicBezTo>
                      <a:cubicBezTo>
                        <a:pt x="203158" y="44237"/>
                        <a:pt x="187484" y="5573"/>
                        <a:pt x="153349" y="697"/>
                      </a:cubicBezTo>
                      <a:cubicBezTo>
                        <a:pt x="119213" y="-4180"/>
                        <a:pt x="101100" y="16720"/>
                        <a:pt x="96224" y="25079"/>
                      </a:cubicBezTo>
                      <a:cubicBezTo>
                        <a:pt x="91347" y="33439"/>
                        <a:pt x="86471" y="45979"/>
                        <a:pt x="86471" y="45979"/>
                      </a:cubicBezTo>
                      <a:cubicBezTo>
                        <a:pt x="86471" y="45979"/>
                        <a:pt x="5660" y="18113"/>
                        <a:pt x="0" y="88474"/>
                      </a:cubicBezTo>
                      <a:cubicBezTo>
                        <a:pt x="-2700" y="158835"/>
                        <a:pt x="35616" y="165802"/>
                        <a:pt x="53032" y="164409"/>
                      </a:cubicBezTo>
                      <a:cubicBezTo>
                        <a:pt x="70448" y="163015"/>
                        <a:pt x="82290" y="152566"/>
                        <a:pt x="82290" y="133060"/>
                      </a:cubicBezTo>
                      <a:cubicBezTo>
                        <a:pt x="82290" y="113554"/>
                        <a:pt x="69751" y="117734"/>
                        <a:pt x="69751" y="117734"/>
                      </a:cubicBezTo>
                      <a:cubicBezTo>
                        <a:pt x="69751" y="117734"/>
                        <a:pt x="58605" y="136542"/>
                        <a:pt x="47459" y="119823"/>
                      </a:cubicBezTo>
                      <a:cubicBezTo>
                        <a:pt x="45369" y="91261"/>
                        <a:pt x="91347" y="80811"/>
                        <a:pt x="109460" y="110767"/>
                      </a:cubicBezTo>
                      <a:cubicBezTo>
                        <a:pt x="127573" y="140722"/>
                        <a:pt x="79504" y="172072"/>
                        <a:pt x="79504" y="17207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8142" name="Freeform 8141"/>
              <p:cNvSpPr/>
              <p:nvPr/>
            </p:nvSpPr>
            <p:spPr>
              <a:xfrm>
                <a:off x="2883622" y="4541832"/>
                <a:ext cx="3512248" cy="1946344"/>
              </a:xfrm>
              <a:custGeom>
                <a:avLst/>
                <a:gdLst/>
                <a:ahLst/>
                <a:cxnLst/>
                <a:rect l="0" t="0" r="0" b="0"/>
                <a:pathLst>
                  <a:path w="3512248" h="1946344">
                    <a:moveTo>
                      <a:pt x="0" y="742942"/>
                    </a:moveTo>
                    <a:lnTo>
                      <a:pt x="741629" y="1946344"/>
                    </a:lnTo>
                    <a:cubicBezTo>
                      <a:pt x="741629" y="1946344"/>
                      <a:pt x="1140432" y="1694472"/>
                      <a:pt x="1686160" y="1673480"/>
                    </a:cubicBezTo>
                    <a:cubicBezTo>
                      <a:pt x="2231888" y="1652488"/>
                      <a:pt x="2742632" y="1935848"/>
                      <a:pt x="2742632" y="1935848"/>
                    </a:cubicBezTo>
                    <a:lnTo>
                      <a:pt x="3512248" y="732448"/>
                    </a:lnTo>
                    <a:cubicBezTo>
                      <a:pt x="3512248" y="732448"/>
                      <a:pt x="2739136" y="60782"/>
                      <a:pt x="1889056" y="4810"/>
                    </a:cubicBezTo>
                    <a:cubicBezTo>
                      <a:pt x="1038984" y="-51162"/>
                      <a:pt x="353325" y="386119"/>
                      <a:pt x="0" y="742942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8143" name="Freeform 8142"/>
              <p:cNvSpPr/>
              <p:nvPr/>
            </p:nvSpPr>
            <p:spPr>
              <a:xfrm>
                <a:off x="3047888" y="5274136"/>
                <a:ext cx="717296" cy="1042480"/>
              </a:xfrm>
              <a:custGeom>
                <a:avLst/>
                <a:gdLst/>
                <a:ahLst/>
                <a:cxnLst/>
                <a:rect l="0" t="0" r="0" b="0"/>
                <a:pathLst>
                  <a:path w="717296" h="1042480">
                    <a:moveTo>
                      <a:pt x="108598" y="13993"/>
                    </a:moveTo>
                    <a:lnTo>
                      <a:pt x="717296" y="971352"/>
                    </a:lnTo>
                    <a:lnTo>
                      <a:pt x="668168" y="1042480"/>
                    </a:lnTo>
                    <a:lnTo>
                      <a:pt x="622691" y="1042480"/>
                    </a:lnTo>
                    <a:lnTo>
                      <a:pt x="0" y="52474"/>
                    </a:lnTo>
                    <a:lnTo>
                      <a:pt x="0" y="0"/>
                    </a:lnTo>
                    <a:lnTo>
                      <a:pt x="108598" y="13993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8144" name="Freeform 8143"/>
              <p:cNvSpPr/>
              <p:nvPr/>
            </p:nvSpPr>
            <p:spPr>
              <a:xfrm>
                <a:off x="5521303" y="5256644"/>
                <a:ext cx="716990" cy="1066968"/>
              </a:xfrm>
              <a:custGeom>
                <a:avLst/>
                <a:gdLst/>
                <a:ahLst/>
                <a:cxnLst/>
                <a:rect l="0" t="0" r="0" b="0"/>
                <a:pathLst>
                  <a:path w="716990" h="1066968">
                    <a:moveTo>
                      <a:pt x="716990" y="0"/>
                    </a:moveTo>
                    <a:lnTo>
                      <a:pt x="615693" y="20990"/>
                    </a:lnTo>
                    <a:lnTo>
                      <a:pt x="0" y="974848"/>
                    </a:lnTo>
                    <a:lnTo>
                      <a:pt x="20838" y="1066968"/>
                    </a:lnTo>
                    <a:lnTo>
                      <a:pt x="80308" y="1052976"/>
                    </a:lnTo>
                    <a:lnTo>
                      <a:pt x="709994" y="52474"/>
                    </a:lnTo>
                    <a:lnTo>
                      <a:pt x="716990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8145" name="Freeform 8144"/>
              <p:cNvSpPr/>
              <p:nvPr/>
            </p:nvSpPr>
            <p:spPr>
              <a:xfrm>
                <a:off x="6171828" y="5233905"/>
                <a:ext cx="94453" cy="94453"/>
              </a:xfrm>
              <a:custGeom>
                <a:avLst/>
                <a:gdLst/>
                <a:ahLst/>
                <a:cxnLst/>
                <a:rect l="0" t="0" r="0" b="0"/>
                <a:pathLst>
                  <a:path w="94453" h="94453">
                    <a:moveTo>
                      <a:pt x="0" y="47226"/>
                    </a:moveTo>
                    <a:cubicBezTo>
                      <a:pt x="0" y="21144"/>
                      <a:pt x="21144" y="0"/>
                      <a:pt x="47226" y="0"/>
                    </a:cubicBezTo>
                    <a:cubicBezTo>
                      <a:pt x="73309" y="0"/>
                      <a:pt x="94453" y="21144"/>
                      <a:pt x="94453" y="47226"/>
                    </a:cubicBezTo>
                    <a:cubicBezTo>
                      <a:pt x="94453" y="73309"/>
                      <a:pt x="73309" y="94453"/>
                      <a:pt x="47226" y="94453"/>
                    </a:cubicBezTo>
                    <a:cubicBezTo>
                      <a:pt x="21144" y="94453"/>
                      <a:pt x="0" y="73309"/>
                      <a:pt x="0" y="4722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8146" name="Freeform 8145"/>
              <p:cNvSpPr/>
              <p:nvPr/>
            </p:nvSpPr>
            <p:spPr>
              <a:xfrm>
                <a:off x="3668828" y="6262390"/>
                <a:ext cx="94453" cy="94453"/>
              </a:xfrm>
              <a:custGeom>
                <a:avLst/>
                <a:gdLst/>
                <a:ahLst/>
                <a:cxnLst/>
                <a:rect l="0" t="0" r="0" b="0"/>
                <a:pathLst>
                  <a:path w="94453" h="94453">
                    <a:moveTo>
                      <a:pt x="0" y="47226"/>
                    </a:moveTo>
                    <a:cubicBezTo>
                      <a:pt x="0" y="21144"/>
                      <a:pt x="21144" y="0"/>
                      <a:pt x="47226" y="0"/>
                    </a:cubicBezTo>
                    <a:cubicBezTo>
                      <a:pt x="73309" y="0"/>
                      <a:pt x="94453" y="21144"/>
                      <a:pt x="94453" y="47226"/>
                    </a:cubicBezTo>
                    <a:cubicBezTo>
                      <a:pt x="94453" y="73309"/>
                      <a:pt x="73309" y="94453"/>
                      <a:pt x="47226" y="94453"/>
                    </a:cubicBezTo>
                    <a:cubicBezTo>
                      <a:pt x="21144" y="94453"/>
                      <a:pt x="0" y="73309"/>
                      <a:pt x="0" y="4722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8147" name="Freeform 8146"/>
              <p:cNvSpPr/>
              <p:nvPr/>
            </p:nvSpPr>
            <p:spPr>
              <a:xfrm>
                <a:off x="3014655" y="5233905"/>
                <a:ext cx="94453" cy="94453"/>
              </a:xfrm>
              <a:custGeom>
                <a:avLst/>
                <a:gdLst/>
                <a:ahLst/>
                <a:cxnLst/>
                <a:rect l="0" t="0" r="0" b="0"/>
                <a:pathLst>
                  <a:path w="94453" h="94453">
                    <a:moveTo>
                      <a:pt x="0" y="47226"/>
                    </a:moveTo>
                    <a:cubicBezTo>
                      <a:pt x="0" y="21144"/>
                      <a:pt x="21144" y="0"/>
                      <a:pt x="47226" y="0"/>
                    </a:cubicBezTo>
                    <a:cubicBezTo>
                      <a:pt x="73309" y="0"/>
                      <a:pt x="94453" y="21144"/>
                      <a:pt x="94453" y="47226"/>
                    </a:cubicBezTo>
                    <a:cubicBezTo>
                      <a:pt x="94453" y="73309"/>
                      <a:pt x="73309" y="94453"/>
                      <a:pt x="47226" y="94453"/>
                    </a:cubicBezTo>
                    <a:cubicBezTo>
                      <a:pt x="21144" y="94453"/>
                      <a:pt x="0" y="73309"/>
                      <a:pt x="0" y="4722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8148" name="Freeform 8147"/>
              <p:cNvSpPr/>
              <p:nvPr/>
            </p:nvSpPr>
            <p:spPr>
              <a:xfrm>
                <a:off x="3109262" y="4671784"/>
                <a:ext cx="3060976" cy="1610072"/>
              </a:xfrm>
              <a:custGeom>
                <a:avLst/>
                <a:gdLst/>
                <a:ahLst/>
                <a:cxnLst/>
                <a:rect l="0" t="0" r="0" b="0"/>
                <a:pathLst>
                  <a:path w="3060976" h="1610072">
                    <a:moveTo>
                      <a:pt x="0" y="616334"/>
                    </a:moveTo>
                    <a:lnTo>
                      <a:pt x="626186" y="1599576"/>
                    </a:lnTo>
                    <a:cubicBezTo>
                      <a:pt x="626186" y="1599576"/>
                      <a:pt x="1000488" y="1417432"/>
                      <a:pt x="1471600" y="1417432"/>
                    </a:cubicBezTo>
                    <a:cubicBezTo>
                      <a:pt x="1969520" y="1417432"/>
                      <a:pt x="2431288" y="1610072"/>
                      <a:pt x="2431288" y="1610072"/>
                    </a:cubicBezTo>
                    <a:lnTo>
                      <a:pt x="3060976" y="605840"/>
                    </a:lnTo>
                    <a:cubicBezTo>
                      <a:pt x="3060976" y="605840"/>
                      <a:pt x="2424200" y="47699"/>
                      <a:pt x="1637312" y="3054"/>
                    </a:cubicBezTo>
                    <a:cubicBezTo>
                      <a:pt x="916544" y="-37839"/>
                      <a:pt x="288572" y="324905"/>
                      <a:pt x="0" y="616334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8149" name="Freeform 8148"/>
              <p:cNvSpPr/>
              <p:nvPr/>
            </p:nvSpPr>
            <p:spPr>
              <a:xfrm>
                <a:off x="5517660" y="6262390"/>
                <a:ext cx="94453" cy="94453"/>
              </a:xfrm>
              <a:custGeom>
                <a:avLst/>
                <a:gdLst/>
                <a:ahLst/>
                <a:cxnLst/>
                <a:rect l="0" t="0" r="0" b="0"/>
                <a:pathLst>
                  <a:path w="94453" h="94453">
                    <a:moveTo>
                      <a:pt x="0" y="47226"/>
                    </a:moveTo>
                    <a:cubicBezTo>
                      <a:pt x="0" y="21144"/>
                      <a:pt x="21144" y="0"/>
                      <a:pt x="47226" y="0"/>
                    </a:cubicBezTo>
                    <a:cubicBezTo>
                      <a:pt x="73309" y="0"/>
                      <a:pt x="94453" y="21144"/>
                      <a:pt x="94453" y="47226"/>
                    </a:cubicBezTo>
                    <a:cubicBezTo>
                      <a:pt x="94453" y="73309"/>
                      <a:pt x="73309" y="94453"/>
                      <a:pt x="47226" y="94453"/>
                    </a:cubicBezTo>
                    <a:cubicBezTo>
                      <a:pt x="21144" y="94453"/>
                      <a:pt x="0" y="73309"/>
                      <a:pt x="0" y="4722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919" name="Text 1919"/>
              <p:cNvSpPr txBox="1"/>
              <p:nvPr/>
            </p:nvSpPr>
            <p:spPr>
              <a:xfrm>
                <a:off x="3495494" y="4541832"/>
                <a:ext cx="2381000" cy="1869168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l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Being too strong is easy to be broken. </a:t>
                </a:r>
              </a:p>
              <a:p>
                <a:pPr algn="l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Absolute softness means losing one's independent opinions. </a:t>
                </a:r>
              </a:p>
              <a:p>
                <a:pPr algn="l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So to integrate strength with softness has been a lesson passed down by Chinese ancestors from generation to generation. </a:t>
                </a:r>
              </a:p>
            </p:txBody>
          </p:sp>
        </p:grpSp>
        <p:grpSp>
          <p:nvGrpSpPr>
            <p:cNvPr id="8152" name="Title Block 3"/>
            <p:cNvGrpSpPr/>
            <p:nvPr/>
          </p:nvGrpSpPr>
          <p:grpSpPr>
            <a:xfrm>
              <a:off x="2207502" y="459000"/>
              <a:ext cx="4416000" cy="448000"/>
              <a:chOff x="2207502" y="459000"/>
              <a:chExt cx="4416000" cy="448000"/>
            </a:xfrm>
          </p:grpSpPr>
          <p:sp>
            <p:nvSpPr>
              <p:cNvPr id="8153" name="Freeform 8152"/>
              <p:cNvSpPr/>
              <p:nvPr/>
            </p:nvSpPr>
            <p:spPr>
              <a:xfrm>
                <a:off x="2207502" y="459000"/>
                <a:ext cx="4416000" cy="448000"/>
              </a:xfrm>
              <a:custGeom>
                <a:avLst/>
                <a:gdLst/>
                <a:ahLst/>
                <a:cxnLst/>
                <a:rect l="l" t="t" r="r" b="b"/>
                <a:pathLst>
                  <a:path w="4416000" h="448000">
                    <a:moveTo>
                      <a:pt x="0" y="0"/>
                    </a:moveTo>
                    <a:lnTo>
                      <a:pt x="4416000" y="0"/>
                    </a:lnTo>
                    <a:lnTo>
                      <a:pt x="4416000" y="448000"/>
                    </a:lnTo>
                    <a:lnTo>
                      <a:pt x="0" y="44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4F0"/>
              </a:solidFill>
              <a:ln w="8000" cap="flat">
                <a:solidFill>
                  <a:srgbClr val="7ECCB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920" dirty="0">
                    <a:solidFill>
                      <a:srgbClr val="118972"/>
                    </a:solidFill>
                    <a:latin typeface="Times New Roman"/>
                  </a:rPr>
                  <a:t>Third Pair - Dragon and Snake</a:t>
                </a:r>
              </a:p>
            </p:txBody>
          </p:sp>
          <p:grpSp>
            <p:nvGrpSpPr>
              <p:cNvPr id="8154" name="Group 8153"/>
              <p:cNvGrpSpPr/>
              <p:nvPr/>
            </p:nvGrpSpPr>
            <p:grpSpPr>
              <a:xfrm>
                <a:off x="1893902" y="369400"/>
                <a:ext cx="627200" cy="627200"/>
                <a:chOff x="1893902" y="369400"/>
                <a:chExt cx="627200" cy="627200"/>
              </a:xfrm>
            </p:grpSpPr>
            <p:sp>
              <p:nvSpPr>
                <p:cNvPr id="8155" name="Freeform 8154"/>
                <p:cNvSpPr/>
                <p:nvPr/>
              </p:nvSpPr>
              <p:spPr>
                <a:xfrm>
                  <a:off x="1893902" y="369400"/>
                  <a:ext cx="627200" cy="627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7200" h="627200">
                      <a:moveTo>
                        <a:pt x="0" y="313600"/>
                      </a:moveTo>
                      <a:cubicBezTo>
                        <a:pt x="0" y="140285"/>
                        <a:pt x="140131" y="0"/>
                        <a:pt x="313600" y="0"/>
                      </a:cubicBezTo>
                      <a:cubicBezTo>
                        <a:pt x="486610" y="0"/>
                        <a:pt x="627200" y="140285"/>
                        <a:pt x="627200" y="313600"/>
                      </a:cubicBezTo>
                      <a:cubicBezTo>
                        <a:pt x="627200" y="486762"/>
                        <a:pt x="486610" y="627200"/>
                        <a:pt x="313600" y="627200"/>
                      </a:cubicBezTo>
                      <a:cubicBezTo>
                        <a:pt x="140131" y="627200"/>
                        <a:pt x="0" y="486762"/>
                        <a:pt x="0" y="31360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8156" name="Freeform 8155"/>
                <p:cNvSpPr/>
                <p:nvPr/>
              </p:nvSpPr>
              <p:spPr>
                <a:xfrm>
                  <a:off x="1925902" y="401400"/>
                  <a:ext cx="563200" cy="56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3200" h="563200">
                      <a:moveTo>
                        <a:pt x="0" y="281600"/>
                      </a:moveTo>
                      <a:cubicBezTo>
                        <a:pt x="0" y="125970"/>
                        <a:pt x="125832" y="0"/>
                        <a:pt x="281600" y="0"/>
                      </a:cubicBezTo>
                      <a:cubicBezTo>
                        <a:pt x="436955" y="0"/>
                        <a:pt x="563200" y="125970"/>
                        <a:pt x="563200" y="281600"/>
                      </a:cubicBezTo>
                      <a:cubicBezTo>
                        <a:pt x="563200" y="437093"/>
                        <a:pt x="436955" y="563200"/>
                        <a:pt x="281600" y="563200"/>
                      </a:cubicBezTo>
                      <a:cubicBezTo>
                        <a:pt x="125832" y="563200"/>
                        <a:pt x="0" y="437093"/>
                        <a:pt x="0" y="281600"/>
                      </a:cubicBezTo>
                      <a:close/>
                    </a:path>
                  </a:pathLst>
                </a:custGeom>
                <a:solidFill>
                  <a:srgbClr val="E7F4F0"/>
                </a:solidFill>
                <a:ln w="8000" cap="flat">
                  <a:solidFill>
                    <a:srgbClr val="CCE7DF"/>
                  </a:solidFill>
                  <a:bevel/>
                </a:ln>
              </p:spPr>
            </p:sp>
            <p:sp>
              <p:nvSpPr>
                <p:cNvPr id="8157" name="Freeform 8156"/>
                <p:cNvSpPr/>
                <p:nvPr/>
              </p:nvSpPr>
              <p:spPr>
                <a:xfrm>
                  <a:off x="2144782" y="620280"/>
                  <a:ext cx="125440" cy="125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440" h="125440">
                      <a:moveTo>
                        <a:pt x="0" y="62720"/>
                      </a:moveTo>
                      <a:cubicBezTo>
                        <a:pt x="0" y="28057"/>
                        <a:pt x="28026" y="0"/>
                        <a:pt x="62720" y="0"/>
                      </a:cubicBezTo>
                      <a:cubicBezTo>
                        <a:pt x="97322" y="0"/>
                        <a:pt x="125440" y="28057"/>
                        <a:pt x="125440" y="62720"/>
                      </a:cubicBezTo>
                      <a:cubicBezTo>
                        <a:pt x="125440" y="97353"/>
                        <a:pt x="97322" y="125440"/>
                        <a:pt x="62720" y="125440"/>
                      </a:cubicBezTo>
                      <a:cubicBezTo>
                        <a:pt x="28026" y="125440"/>
                        <a:pt x="0" y="97353"/>
                        <a:pt x="0" y="6272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</p:grpSp>
          <p:grpSp>
            <p:nvGrpSpPr>
              <p:cNvPr id="8158" name="Group 8157"/>
              <p:cNvGrpSpPr/>
              <p:nvPr/>
            </p:nvGrpSpPr>
            <p:grpSpPr>
              <a:xfrm>
                <a:off x="6354702" y="414200"/>
                <a:ext cx="537600" cy="537600"/>
                <a:chOff x="6354702" y="414200"/>
                <a:chExt cx="537600" cy="537600"/>
              </a:xfrm>
            </p:grpSpPr>
            <p:sp>
              <p:nvSpPr>
                <p:cNvPr id="8159" name="Freeform 8158"/>
                <p:cNvSpPr/>
                <p:nvPr/>
              </p:nvSpPr>
              <p:spPr>
                <a:xfrm>
                  <a:off x="6354702" y="414200"/>
                  <a:ext cx="537600" cy="537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7600" h="537600">
                      <a:moveTo>
                        <a:pt x="0" y="268800"/>
                      </a:moveTo>
                      <a:cubicBezTo>
                        <a:pt x="0" y="120244"/>
                        <a:pt x="120113" y="0"/>
                        <a:pt x="268800" y="0"/>
                      </a:cubicBezTo>
                      <a:cubicBezTo>
                        <a:pt x="417094" y="0"/>
                        <a:pt x="537600" y="120244"/>
                        <a:pt x="537600" y="268800"/>
                      </a:cubicBezTo>
                      <a:cubicBezTo>
                        <a:pt x="537600" y="417225"/>
                        <a:pt x="417094" y="537600"/>
                        <a:pt x="268800" y="537600"/>
                      </a:cubicBezTo>
                      <a:cubicBezTo>
                        <a:pt x="120113" y="537600"/>
                        <a:pt x="0" y="417225"/>
                        <a:pt x="0" y="268800"/>
                      </a:cubicBezTo>
                      <a:close/>
                    </a:path>
                  </a:pathLst>
                </a:custGeom>
                <a:solidFill>
                  <a:srgbClr val="E7F4F0"/>
                </a:solidFill>
                <a:ln w="8000" cap="flat">
                  <a:solidFill>
                    <a:srgbClr val="7ECCB6"/>
                  </a:solidFill>
                  <a:bevel/>
                </a:ln>
              </p:spPr>
            </p:sp>
            <p:sp>
              <p:nvSpPr>
                <p:cNvPr id="8160" name="Freeform 8159"/>
                <p:cNvSpPr/>
                <p:nvPr/>
              </p:nvSpPr>
              <p:spPr>
                <a:xfrm>
                  <a:off x="6386702" y="446200"/>
                  <a:ext cx="473600" cy="473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3600" h="473600">
                      <a:moveTo>
                        <a:pt x="0" y="236800"/>
                      </a:moveTo>
                      <a:cubicBezTo>
                        <a:pt x="0" y="105929"/>
                        <a:pt x="105814" y="0"/>
                        <a:pt x="236800" y="0"/>
                      </a:cubicBezTo>
                      <a:cubicBezTo>
                        <a:pt x="367440" y="0"/>
                        <a:pt x="473600" y="105929"/>
                        <a:pt x="473600" y="236800"/>
                      </a:cubicBezTo>
                      <a:cubicBezTo>
                        <a:pt x="473600" y="367555"/>
                        <a:pt x="367440" y="473600"/>
                        <a:pt x="236800" y="473600"/>
                      </a:cubicBezTo>
                      <a:cubicBezTo>
                        <a:pt x="105814" y="473600"/>
                        <a:pt x="0" y="367555"/>
                        <a:pt x="0" y="236800"/>
                      </a:cubicBezTo>
                      <a:close/>
                    </a:path>
                  </a:pathLst>
                </a:custGeom>
                <a:solidFill>
                  <a:srgbClr val="ABDACC"/>
                </a:solidFill>
                <a:ln w="8000" cap="flat">
                  <a:solidFill>
                    <a:srgbClr val="ABDACC"/>
                  </a:solidFill>
                  <a:bevel/>
                </a:ln>
              </p:spPr>
            </p:sp>
            <p:sp>
              <p:nvSpPr>
                <p:cNvPr id="8161" name="Freeform 8160"/>
                <p:cNvSpPr/>
                <p:nvPr/>
              </p:nvSpPr>
              <p:spPr>
                <a:xfrm>
                  <a:off x="6569742" y="629240"/>
                  <a:ext cx="107520" cy="107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520" h="107520">
                      <a:moveTo>
                        <a:pt x="0" y="53760"/>
                      </a:moveTo>
                      <a:cubicBezTo>
                        <a:pt x="0" y="24049"/>
                        <a:pt x="24023" y="0"/>
                        <a:pt x="53760" y="0"/>
                      </a:cubicBezTo>
                      <a:cubicBezTo>
                        <a:pt x="83418" y="0"/>
                        <a:pt x="107520" y="24049"/>
                        <a:pt x="107520" y="53760"/>
                      </a:cubicBezTo>
                      <a:cubicBezTo>
                        <a:pt x="107520" y="83445"/>
                        <a:pt x="83418" y="107520"/>
                        <a:pt x="53760" y="107520"/>
                      </a:cubicBezTo>
                      <a:cubicBezTo>
                        <a:pt x="24023" y="107520"/>
                        <a:pt x="0" y="83445"/>
                        <a:pt x="0" y="5376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1555" name="Group 1554"/>
            <p:cNvGrpSpPr/>
            <p:nvPr/>
          </p:nvGrpSpPr>
          <p:grpSpPr>
            <a:xfrm>
              <a:off x="1007502" y="2476121"/>
              <a:ext cx="2712000" cy="1502880"/>
              <a:chOff x="1007502" y="2476121"/>
              <a:chExt cx="2712000" cy="1502880"/>
            </a:xfrm>
          </p:grpSpPr>
          <p:grpSp>
            <p:nvGrpSpPr>
              <p:cNvPr id="1556" name="Group 1555"/>
              <p:cNvGrpSpPr/>
              <p:nvPr/>
            </p:nvGrpSpPr>
            <p:grpSpPr>
              <a:xfrm flipH="1">
                <a:off x="2363387" y="3416194"/>
                <a:ext cx="677303" cy="359935"/>
                <a:chOff x="2363387" y="3416194"/>
                <a:chExt cx="677303" cy="359935"/>
              </a:xfrm>
            </p:grpSpPr>
            <p:sp>
              <p:nvSpPr>
                <p:cNvPr id="1557" name="Freeform 1556"/>
                <p:cNvSpPr/>
                <p:nvPr/>
              </p:nvSpPr>
              <p:spPr>
                <a:xfrm>
                  <a:off x="2363353" y="3520751"/>
                  <a:ext cx="311453" cy="2144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1453" h="214428">
                      <a:moveTo>
                        <a:pt x="132327" y="82638"/>
                      </a:moveTo>
                      <a:cubicBezTo>
                        <a:pt x="132327" y="82638"/>
                        <a:pt x="146851" y="101465"/>
                        <a:pt x="130714" y="114375"/>
                      </a:cubicBezTo>
                      <a:cubicBezTo>
                        <a:pt x="114576" y="127286"/>
                        <a:pt x="93059" y="122444"/>
                        <a:pt x="81763" y="102541"/>
                      </a:cubicBezTo>
                      <a:cubicBezTo>
                        <a:pt x="70467" y="82638"/>
                        <a:pt x="77460" y="57894"/>
                        <a:pt x="91984" y="45521"/>
                      </a:cubicBezTo>
                      <a:cubicBezTo>
                        <a:pt x="106507" y="33149"/>
                        <a:pt x="122106" y="36377"/>
                        <a:pt x="126410" y="37991"/>
                      </a:cubicBezTo>
                      <a:cubicBezTo>
                        <a:pt x="130714" y="39604"/>
                        <a:pt x="125334" y="37991"/>
                        <a:pt x="125334" y="37991"/>
                      </a:cubicBezTo>
                      <a:cubicBezTo>
                        <a:pt x="125334" y="37991"/>
                        <a:pt x="123183" y="13784"/>
                        <a:pt x="160837" y="2488"/>
                      </a:cubicBezTo>
                      <a:cubicBezTo>
                        <a:pt x="198491" y="-8808"/>
                        <a:pt x="213014" y="21315"/>
                        <a:pt x="213014" y="21315"/>
                      </a:cubicBezTo>
                      <a:cubicBezTo>
                        <a:pt x="213014" y="21315"/>
                        <a:pt x="194726" y="44984"/>
                        <a:pt x="195801" y="64886"/>
                      </a:cubicBezTo>
                      <a:cubicBezTo>
                        <a:pt x="196877" y="84790"/>
                        <a:pt x="203332" y="94472"/>
                        <a:pt x="203332" y="94472"/>
                      </a:cubicBezTo>
                      <a:cubicBezTo>
                        <a:pt x="203332" y="94472"/>
                        <a:pt x="179126" y="113299"/>
                        <a:pt x="185581" y="139119"/>
                      </a:cubicBezTo>
                      <a:cubicBezTo>
                        <a:pt x="192036" y="164940"/>
                        <a:pt x="203870" y="188070"/>
                        <a:pt x="227538" y="195601"/>
                      </a:cubicBezTo>
                      <a:cubicBezTo>
                        <a:pt x="251206" y="203132"/>
                        <a:pt x="272186" y="198290"/>
                        <a:pt x="285902" y="177043"/>
                      </a:cubicBezTo>
                      <a:cubicBezTo>
                        <a:pt x="299618" y="155795"/>
                        <a:pt x="289398" y="143961"/>
                        <a:pt x="294240" y="142347"/>
                      </a:cubicBezTo>
                      <a:cubicBezTo>
                        <a:pt x="299081" y="140734"/>
                        <a:pt x="311453" y="150416"/>
                        <a:pt x="311453" y="166554"/>
                      </a:cubicBezTo>
                      <a:cubicBezTo>
                        <a:pt x="311453" y="182691"/>
                        <a:pt x="295234" y="211522"/>
                        <a:pt x="245827" y="214428"/>
                      </a:cubicBezTo>
                      <a:cubicBezTo>
                        <a:pt x="218394" y="216043"/>
                        <a:pt x="199566" y="192374"/>
                        <a:pt x="183429" y="182691"/>
                      </a:cubicBezTo>
                      <a:cubicBezTo>
                        <a:pt x="167292" y="173009"/>
                        <a:pt x="117803" y="135354"/>
                        <a:pt x="75846" y="140734"/>
                      </a:cubicBezTo>
                      <a:cubicBezTo>
                        <a:pt x="33889" y="146113"/>
                        <a:pt x="0" y="169243"/>
                        <a:pt x="0" y="169243"/>
                      </a:cubicBezTo>
                      <a:cubicBezTo>
                        <a:pt x="0" y="169243"/>
                        <a:pt x="11296" y="136430"/>
                        <a:pt x="51640" y="125671"/>
                      </a:cubicBezTo>
                      <a:cubicBezTo>
                        <a:pt x="91984" y="114914"/>
                        <a:pt x="122645" y="138582"/>
                        <a:pt x="141472" y="123520"/>
                      </a:cubicBezTo>
                      <a:cubicBezTo>
                        <a:pt x="160299" y="108458"/>
                        <a:pt x="156534" y="89093"/>
                        <a:pt x="132327" y="826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58" name="Freeform 1557"/>
                <p:cNvSpPr/>
                <p:nvPr/>
              </p:nvSpPr>
              <p:spPr>
                <a:xfrm>
                  <a:off x="2497294" y="3509321"/>
                  <a:ext cx="255510" cy="2436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510" h="243610">
                      <a:moveTo>
                        <a:pt x="129638" y="143558"/>
                      </a:moveTo>
                      <a:cubicBezTo>
                        <a:pt x="129638" y="143558"/>
                        <a:pt x="133941" y="172605"/>
                        <a:pt x="111348" y="154854"/>
                      </a:cubicBezTo>
                      <a:cubicBezTo>
                        <a:pt x="88756" y="137102"/>
                        <a:pt x="124258" y="106441"/>
                        <a:pt x="155458" y="129034"/>
                      </a:cubicBezTo>
                      <a:cubicBezTo>
                        <a:pt x="186657" y="151626"/>
                        <a:pt x="198490" y="183363"/>
                        <a:pt x="174285" y="209184"/>
                      </a:cubicBezTo>
                      <a:cubicBezTo>
                        <a:pt x="150078" y="235004"/>
                        <a:pt x="104355" y="238769"/>
                        <a:pt x="67777" y="218866"/>
                      </a:cubicBezTo>
                      <a:cubicBezTo>
                        <a:pt x="31199" y="198963"/>
                        <a:pt x="0" y="175294"/>
                        <a:pt x="0" y="175294"/>
                      </a:cubicBezTo>
                      <a:cubicBezTo>
                        <a:pt x="0" y="175294"/>
                        <a:pt x="67239" y="253830"/>
                        <a:pt x="138782" y="242534"/>
                      </a:cubicBezTo>
                      <a:cubicBezTo>
                        <a:pt x="227000" y="223707"/>
                        <a:pt x="253358" y="177984"/>
                        <a:pt x="254972" y="168839"/>
                      </a:cubicBezTo>
                      <a:cubicBezTo>
                        <a:pt x="256586" y="159695"/>
                        <a:pt x="253896" y="160233"/>
                        <a:pt x="253896" y="160233"/>
                      </a:cubicBezTo>
                      <a:cubicBezTo>
                        <a:pt x="253896" y="160233"/>
                        <a:pt x="201718" y="191970"/>
                        <a:pt x="187733" y="120225"/>
                      </a:cubicBezTo>
                      <a:cubicBezTo>
                        <a:pt x="177580" y="68142"/>
                        <a:pt x="212079" y="61850"/>
                        <a:pt x="242600" y="57490"/>
                      </a:cubicBezTo>
                      <a:cubicBezTo>
                        <a:pt x="250130" y="56414"/>
                        <a:pt x="254972" y="47270"/>
                        <a:pt x="254434" y="47808"/>
                      </a:cubicBezTo>
                      <a:cubicBezTo>
                        <a:pt x="254434" y="47808"/>
                        <a:pt x="229690" y="47808"/>
                        <a:pt x="209249" y="24139"/>
                      </a:cubicBezTo>
                      <a:cubicBezTo>
                        <a:pt x="188808" y="471"/>
                        <a:pt x="164602" y="-6522"/>
                        <a:pt x="142010" y="6388"/>
                      </a:cubicBezTo>
                      <a:cubicBezTo>
                        <a:pt x="119417" y="19298"/>
                        <a:pt x="119417" y="37049"/>
                        <a:pt x="119417" y="37049"/>
                      </a:cubicBezTo>
                      <a:cubicBezTo>
                        <a:pt x="119417" y="37049"/>
                        <a:pt x="68853" y="35436"/>
                        <a:pt x="72619" y="75242"/>
                      </a:cubicBezTo>
                      <a:cubicBezTo>
                        <a:pt x="76384" y="115048"/>
                        <a:pt x="86604" y="105365"/>
                        <a:pt x="86604" y="105365"/>
                      </a:cubicBezTo>
                      <a:cubicBezTo>
                        <a:pt x="86604" y="105365"/>
                        <a:pt x="41419" y="129034"/>
                        <a:pt x="72081" y="175294"/>
                      </a:cubicBezTo>
                      <a:cubicBezTo>
                        <a:pt x="96400" y="211987"/>
                        <a:pt x="132327" y="194660"/>
                        <a:pt x="139858" y="184977"/>
                      </a:cubicBezTo>
                      <a:cubicBezTo>
                        <a:pt x="147389" y="175294"/>
                        <a:pt x="152768" y="143558"/>
                        <a:pt x="129638" y="1435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59" name="Freeform 1558"/>
                <p:cNvSpPr/>
                <p:nvPr/>
              </p:nvSpPr>
              <p:spPr>
                <a:xfrm>
                  <a:off x="2402352" y="3547109"/>
                  <a:ext cx="503154" cy="2290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3154" h="229019">
                      <a:moveTo>
                        <a:pt x="342922" y="39604"/>
                      </a:moveTo>
                      <a:cubicBezTo>
                        <a:pt x="342922" y="39604"/>
                        <a:pt x="354218" y="14322"/>
                        <a:pt x="376810" y="14322"/>
                      </a:cubicBezTo>
                      <a:cubicBezTo>
                        <a:pt x="399402" y="14322"/>
                        <a:pt x="406395" y="20777"/>
                        <a:pt x="406395" y="20777"/>
                      </a:cubicBezTo>
                      <a:cubicBezTo>
                        <a:pt x="406395" y="20777"/>
                        <a:pt x="439746" y="-12574"/>
                        <a:pt x="472560" y="5177"/>
                      </a:cubicBezTo>
                      <a:cubicBezTo>
                        <a:pt x="505373" y="22929"/>
                        <a:pt x="503154" y="45513"/>
                        <a:pt x="503154" y="52514"/>
                      </a:cubicBezTo>
                      <a:cubicBezTo>
                        <a:pt x="501069" y="79948"/>
                        <a:pt x="481166" y="98775"/>
                        <a:pt x="462339" y="93934"/>
                      </a:cubicBezTo>
                      <a:cubicBezTo>
                        <a:pt x="443512" y="89093"/>
                        <a:pt x="442974" y="67576"/>
                        <a:pt x="452657" y="61121"/>
                      </a:cubicBezTo>
                      <a:cubicBezTo>
                        <a:pt x="458670" y="57112"/>
                        <a:pt x="472560" y="57893"/>
                        <a:pt x="468794" y="51439"/>
                      </a:cubicBezTo>
                      <a:cubicBezTo>
                        <a:pt x="465029" y="44983"/>
                        <a:pt x="444318" y="46328"/>
                        <a:pt x="430064" y="73493"/>
                      </a:cubicBezTo>
                      <a:cubicBezTo>
                        <a:pt x="415810" y="100658"/>
                        <a:pt x="419306" y="146112"/>
                        <a:pt x="353680" y="186456"/>
                      </a:cubicBezTo>
                      <a:cubicBezTo>
                        <a:pt x="288054" y="226800"/>
                        <a:pt x="207366" y="240248"/>
                        <a:pt x="163526" y="219000"/>
                      </a:cubicBezTo>
                      <a:cubicBezTo>
                        <a:pt x="119686" y="197752"/>
                        <a:pt x="104087" y="168705"/>
                        <a:pt x="72350" y="152567"/>
                      </a:cubicBezTo>
                      <a:cubicBezTo>
                        <a:pt x="40613" y="136430"/>
                        <a:pt x="8338" y="135892"/>
                        <a:pt x="0" y="139657"/>
                      </a:cubicBezTo>
                      <a:cubicBezTo>
                        <a:pt x="-3497" y="143422"/>
                        <a:pt x="47068" y="113905"/>
                        <a:pt x="107314" y="162787"/>
                      </a:cubicBezTo>
                      <a:cubicBezTo>
                        <a:pt x="167562" y="211738"/>
                        <a:pt x="212208" y="225186"/>
                        <a:pt x="271378" y="203670"/>
                      </a:cubicBezTo>
                      <a:cubicBezTo>
                        <a:pt x="330550" y="182153"/>
                        <a:pt x="355294" y="143422"/>
                        <a:pt x="358521" y="131588"/>
                      </a:cubicBezTo>
                      <a:cubicBezTo>
                        <a:pt x="361749" y="119754"/>
                        <a:pt x="361749" y="98238"/>
                        <a:pt x="358521" y="93396"/>
                      </a:cubicBezTo>
                      <a:cubicBezTo>
                        <a:pt x="355294" y="88555"/>
                        <a:pt x="352604" y="92320"/>
                        <a:pt x="352604" y="92320"/>
                      </a:cubicBezTo>
                      <a:cubicBezTo>
                        <a:pt x="352604" y="92320"/>
                        <a:pt x="355832" y="121906"/>
                        <a:pt x="319254" y="113299"/>
                      </a:cubicBezTo>
                      <a:cubicBezTo>
                        <a:pt x="282675" y="104692"/>
                        <a:pt x="293434" y="56280"/>
                        <a:pt x="308226" y="43101"/>
                      </a:cubicBezTo>
                      <a:cubicBezTo>
                        <a:pt x="319791" y="34225"/>
                        <a:pt x="332163" y="28846"/>
                        <a:pt x="342922" y="396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60" name="Freeform 1559"/>
                <p:cNvSpPr/>
                <p:nvPr/>
              </p:nvSpPr>
              <p:spPr>
                <a:xfrm>
                  <a:off x="2710242" y="3416194"/>
                  <a:ext cx="330415" cy="278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0415" h="278172">
                      <a:moveTo>
                        <a:pt x="61389" y="132866"/>
                      </a:moveTo>
                      <a:cubicBezTo>
                        <a:pt x="61389" y="132866"/>
                        <a:pt x="65693" y="142011"/>
                        <a:pt x="88285" y="136631"/>
                      </a:cubicBezTo>
                      <a:cubicBezTo>
                        <a:pt x="110878" y="131252"/>
                        <a:pt x="124326" y="100591"/>
                        <a:pt x="173276" y="124798"/>
                      </a:cubicBezTo>
                      <a:cubicBezTo>
                        <a:pt x="222226" y="149004"/>
                        <a:pt x="199634" y="197954"/>
                        <a:pt x="199634" y="197954"/>
                      </a:cubicBezTo>
                      <a:cubicBezTo>
                        <a:pt x="199634" y="197954"/>
                        <a:pt x="220074" y="180203"/>
                        <a:pt x="234598" y="188272"/>
                      </a:cubicBezTo>
                      <a:cubicBezTo>
                        <a:pt x="249122" y="196341"/>
                        <a:pt x="248584" y="209789"/>
                        <a:pt x="245894" y="217858"/>
                      </a:cubicBezTo>
                      <a:cubicBezTo>
                        <a:pt x="243205" y="225926"/>
                        <a:pt x="230295" y="229154"/>
                        <a:pt x="229219" y="220009"/>
                      </a:cubicBezTo>
                      <a:cubicBezTo>
                        <a:pt x="228143" y="210865"/>
                        <a:pt x="228143" y="194189"/>
                        <a:pt x="214696" y="200106"/>
                      </a:cubicBezTo>
                      <a:cubicBezTo>
                        <a:pt x="201247" y="206023"/>
                        <a:pt x="183497" y="258739"/>
                        <a:pt x="230833" y="272726"/>
                      </a:cubicBezTo>
                      <a:cubicBezTo>
                        <a:pt x="278170" y="286711"/>
                        <a:pt x="302376" y="272726"/>
                        <a:pt x="318514" y="243678"/>
                      </a:cubicBezTo>
                      <a:cubicBezTo>
                        <a:pt x="334650" y="210865"/>
                        <a:pt x="314210" y="180203"/>
                        <a:pt x="312058" y="179127"/>
                      </a:cubicBezTo>
                      <a:cubicBezTo>
                        <a:pt x="309906" y="178051"/>
                        <a:pt x="337340" y="168906"/>
                        <a:pt x="328734" y="144701"/>
                      </a:cubicBezTo>
                      <a:cubicBezTo>
                        <a:pt x="320127" y="120494"/>
                        <a:pt x="300762" y="119418"/>
                        <a:pt x="290542" y="118342"/>
                      </a:cubicBezTo>
                      <a:cubicBezTo>
                        <a:pt x="280322" y="117266"/>
                        <a:pt x="279246" y="118342"/>
                        <a:pt x="279246" y="118342"/>
                      </a:cubicBezTo>
                      <a:cubicBezTo>
                        <a:pt x="279246" y="118342"/>
                        <a:pt x="267411" y="157073"/>
                        <a:pt x="233522" y="146852"/>
                      </a:cubicBezTo>
                      <a:cubicBezTo>
                        <a:pt x="199634" y="136631"/>
                        <a:pt x="182420" y="118880"/>
                        <a:pt x="187800" y="98439"/>
                      </a:cubicBezTo>
                      <a:cubicBezTo>
                        <a:pt x="193179" y="77998"/>
                        <a:pt x="218461" y="67240"/>
                        <a:pt x="229219" y="80150"/>
                      </a:cubicBezTo>
                      <a:cubicBezTo>
                        <a:pt x="239978" y="93060"/>
                        <a:pt x="232447" y="98439"/>
                        <a:pt x="229219" y="98439"/>
                      </a:cubicBezTo>
                      <a:cubicBezTo>
                        <a:pt x="225992" y="98439"/>
                        <a:pt x="196945" y="81764"/>
                        <a:pt x="201786" y="104894"/>
                      </a:cubicBezTo>
                      <a:cubicBezTo>
                        <a:pt x="206627" y="128025"/>
                        <a:pt x="233792" y="139086"/>
                        <a:pt x="253963" y="131252"/>
                      </a:cubicBezTo>
                      <a:cubicBezTo>
                        <a:pt x="274135" y="123453"/>
                        <a:pt x="279246" y="84454"/>
                        <a:pt x="259342" y="58095"/>
                      </a:cubicBezTo>
                      <a:cubicBezTo>
                        <a:pt x="239440" y="31737"/>
                        <a:pt x="212544" y="23668"/>
                        <a:pt x="191565" y="23668"/>
                      </a:cubicBezTo>
                      <a:cubicBezTo>
                        <a:pt x="170586" y="23668"/>
                        <a:pt x="156870" y="34158"/>
                        <a:pt x="156870" y="34158"/>
                      </a:cubicBezTo>
                      <a:cubicBezTo>
                        <a:pt x="156870" y="34158"/>
                        <a:pt x="144766" y="4303"/>
                        <a:pt x="118409" y="538"/>
                      </a:cubicBezTo>
                      <a:cubicBezTo>
                        <a:pt x="92050" y="-3228"/>
                        <a:pt x="78065" y="12910"/>
                        <a:pt x="74300" y="19365"/>
                      </a:cubicBezTo>
                      <a:cubicBezTo>
                        <a:pt x="70534" y="25820"/>
                        <a:pt x="66769" y="35503"/>
                        <a:pt x="66769" y="35503"/>
                      </a:cubicBezTo>
                      <a:cubicBezTo>
                        <a:pt x="66769" y="35503"/>
                        <a:pt x="4371" y="13986"/>
                        <a:pt x="0" y="68316"/>
                      </a:cubicBezTo>
                      <a:cubicBezTo>
                        <a:pt x="-2084" y="122646"/>
                        <a:pt x="27501" y="128025"/>
                        <a:pt x="40949" y="126949"/>
                      </a:cubicBezTo>
                      <a:cubicBezTo>
                        <a:pt x="54397" y="125874"/>
                        <a:pt x="63541" y="117804"/>
                        <a:pt x="63541" y="102742"/>
                      </a:cubicBezTo>
                      <a:cubicBezTo>
                        <a:pt x="63541" y="87681"/>
                        <a:pt x="53859" y="90909"/>
                        <a:pt x="53859" y="90909"/>
                      </a:cubicBezTo>
                      <a:cubicBezTo>
                        <a:pt x="53859" y="90909"/>
                        <a:pt x="45252" y="105432"/>
                        <a:pt x="36646" y="92522"/>
                      </a:cubicBezTo>
                      <a:cubicBezTo>
                        <a:pt x="35032" y="70468"/>
                        <a:pt x="70534" y="62399"/>
                        <a:pt x="84520" y="85529"/>
                      </a:cubicBezTo>
                      <a:cubicBezTo>
                        <a:pt x="98506" y="108660"/>
                        <a:pt x="61389" y="132866"/>
                        <a:pt x="61389" y="13286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1561" name="Freeform 1560"/>
              <p:cNvSpPr/>
              <p:nvPr/>
            </p:nvSpPr>
            <p:spPr>
              <a:xfrm>
                <a:off x="1007502" y="2476121"/>
                <a:ext cx="2712000" cy="1502880"/>
              </a:xfrm>
              <a:custGeom>
                <a:avLst/>
                <a:gdLst/>
                <a:ahLst/>
                <a:cxnLst/>
                <a:rect l="0" t="0" r="0" b="0"/>
                <a:pathLst>
                  <a:path w="2712000" h="1502880">
                    <a:moveTo>
                      <a:pt x="0" y="573666"/>
                    </a:moveTo>
                    <a:lnTo>
                      <a:pt x="572652" y="1502880"/>
                    </a:lnTo>
                    <a:cubicBezTo>
                      <a:pt x="572652" y="1502880"/>
                      <a:pt x="880592" y="1308392"/>
                      <a:pt x="1301976" y="1292184"/>
                    </a:cubicBezTo>
                    <a:cubicBezTo>
                      <a:pt x="1723360" y="1275976"/>
                      <a:pt x="2117736" y="1494776"/>
                      <a:pt x="2117736" y="1494776"/>
                    </a:cubicBezTo>
                    <a:lnTo>
                      <a:pt x="2712000" y="565563"/>
                    </a:lnTo>
                    <a:cubicBezTo>
                      <a:pt x="2712000" y="565563"/>
                      <a:pt x="2115032" y="46933"/>
                      <a:pt x="1458648" y="3714"/>
                    </a:cubicBezTo>
                    <a:cubicBezTo>
                      <a:pt x="802256" y="-39505"/>
                      <a:pt x="272822" y="298144"/>
                      <a:pt x="0" y="573666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1562" name="Freeform 1561"/>
              <p:cNvSpPr/>
              <p:nvPr/>
            </p:nvSpPr>
            <p:spPr>
              <a:xfrm>
                <a:off x="1134340" y="3041570"/>
                <a:ext cx="553864" cy="804960"/>
              </a:xfrm>
              <a:custGeom>
                <a:avLst/>
                <a:gdLst/>
                <a:ahLst/>
                <a:cxnLst/>
                <a:rect l="0" t="0" r="0" b="0"/>
                <a:pathLst>
                  <a:path w="553864" h="804960">
                    <a:moveTo>
                      <a:pt x="83854" y="10805"/>
                    </a:moveTo>
                    <a:lnTo>
                      <a:pt x="553864" y="750032"/>
                    </a:lnTo>
                    <a:lnTo>
                      <a:pt x="515930" y="804960"/>
                    </a:lnTo>
                    <a:lnTo>
                      <a:pt x="480814" y="804960"/>
                    </a:lnTo>
                    <a:lnTo>
                      <a:pt x="0" y="40518"/>
                    </a:lnTo>
                    <a:lnTo>
                      <a:pt x="0" y="0"/>
                    </a:lnTo>
                    <a:lnTo>
                      <a:pt x="83854" y="10805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563" name="Freeform 1562"/>
              <p:cNvSpPr/>
              <p:nvPr/>
            </p:nvSpPr>
            <p:spPr>
              <a:xfrm>
                <a:off x="3044200" y="3028069"/>
                <a:ext cx="553628" cy="823864"/>
              </a:xfrm>
              <a:custGeom>
                <a:avLst/>
                <a:gdLst/>
                <a:ahLst/>
                <a:cxnLst/>
                <a:rect l="0" t="0" r="0" b="0"/>
                <a:pathLst>
                  <a:path w="553628" h="823864">
                    <a:moveTo>
                      <a:pt x="553628" y="0"/>
                    </a:moveTo>
                    <a:lnTo>
                      <a:pt x="475410" y="16207"/>
                    </a:lnTo>
                    <a:lnTo>
                      <a:pt x="0" y="752733"/>
                    </a:lnTo>
                    <a:lnTo>
                      <a:pt x="16090" y="823864"/>
                    </a:lnTo>
                    <a:lnTo>
                      <a:pt x="62010" y="813056"/>
                    </a:lnTo>
                    <a:lnTo>
                      <a:pt x="548226" y="40518"/>
                    </a:lnTo>
                    <a:lnTo>
                      <a:pt x="553628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564" name="Freeform 1563"/>
              <p:cNvSpPr/>
              <p:nvPr/>
            </p:nvSpPr>
            <p:spPr>
              <a:xfrm>
                <a:off x="3546508" y="3010508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565" name="Freeform 1564"/>
              <p:cNvSpPr/>
              <p:nvPr/>
            </p:nvSpPr>
            <p:spPr>
              <a:xfrm>
                <a:off x="1613805" y="3804663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566" name="Freeform 1565"/>
              <p:cNvSpPr/>
              <p:nvPr/>
            </p:nvSpPr>
            <p:spPr>
              <a:xfrm>
                <a:off x="1108679" y="3010508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567" name="Freeform 1566"/>
              <p:cNvSpPr/>
              <p:nvPr/>
            </p:nvSpPr>
            <p:spPr>
              <a:xfrm>
                <a:off x="1181726" y="2576470"/>
                <a:ext cx="2363544" cy="1243224"/>
              </a:xfrm>
              <a:custGeom>
                <a:avLst/>
                <a:gdLst/>
                <a:ahLst/>
                <a:cxnLst/>
                <a:rect l="0" t="0" r="0" b="0"/>
                <a:pathLst>
                  <a:path w="2363544" h="1243224">
                    <a:moveTo>
                      <a:pt x="0" y="475906"/>
                    </a:moveTo>
                    <a:lnTo>
                      <a:pt x="483513" y="1235120"/>
                    </a:lnTo>
                    <a:cubicBezTo>
                      <a:pt x="483513" y="1235120"/>
                      <a:pt x="772532" y="1094480"/>
                      <a:pt x="1136304" y="1094480"/>
                    </a:cubicBezTo>
                    <a:cubicBezTo>
                      <a:pt x="1520776" y="1094480"/>
                      <a:pt x="1877328" y="1243224"/>
                      <a:pt x="1877328" y="1243224"/>
                    </a:cubicBezTo>
                    <a:lnTo>
                      <a:pt x="2363544" y="467802"/>
                    </a:lnTo>
                    <a:cubicBezTo>
                      <a:pt x="2363544" y="467802"/>
                      <a:pt x="1871864" y="36831"/>
                      <a:pt x="1264256" y="2358"/>
                    </a:cubicBezTo>
                    <a:cubicBezTo>
                      <a:pt x="707714" y="-29218"/>
                      <a:pt x="222822" y="250877"/>
                      <a:pt x="0" y="475906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1568" name="Freeform 1567"/>
              <p:cNvSpPr/>
              <p:nvPr/>
            </p:nvSpPr>
            <p:spPr>
              <a:xfrm>
                <a:off x="3041388" y="3804663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920" name="Text 1920"/>
              <p:cNvSpPr txBox="1"/>
              <p:nvPr/>
            </p:nvSpPr>
            <p:spPr>
              <a:xfrm>
                <a:off x="1007502" y="2476121"/>
                <a:ext cx="2712000" cy="150288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Dragon symbolizes </a:t>
                </a:r>
                <a:r>
                  <a:rPr sz="1280" dirty="0">
                    <a:solidFill>
                      <a:srgbClr val="FF1418"/>
                    </a:solidFill>
                    <a:latin typeface="Times New Roman"/>
                  </a:rPr>
                  <a:t>strength</a:t>
                </a:r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. </a:t>
                </a:r>
              </a:p>
            </p:txBody>
          </p:sp>
        </p:grpSp>
        <p:grpSp>
          <p:nvGrpSpPr>
            <p:cNvPr id="1569" name="Group 1568"/>
            <p:cNvGrpSpPr/>
            <p:nvPr/>
          </p:nvGrpSpPr>
          <p:grpSpPr>
            <a:xfrm>
              <a:off x="5423998" y="2314561"/>
              <a:ext cx="2712000" cy="1502880"/>
              <a:chOff x="5423998" y="2314561"/>
              <a:chExt cx="2712000" cy="1502880"/>
            </a:xfrm>
          </p:grpSpPr>
          <p:grpSp>
            <p:nvGrpSpPr>
              <p:cNvPr id="1570" name="Group 1569"/>
              <p:cNvGrpSpPr/>
              <p:nvPr/>
            </p:nvGrpSpPr>
            <p:grpSpPr>
              <a:xfrm flipH="1">
                <a:off x="6779883" y="3254634"/>
                <a:ext cx="677303" cy="359935"/>
                <a:chOff x="6779883" y="3254634"/>
                <a:chExt cx="677303" cy="359935"/>
              </a:xfrm>
            </p:grpSpPr>
            <p:sp>
              <p:nvSpPr>
                <p:cNvPr id="1571" name="Freeform 1570"/>
                <p:cNvSpPr/>
                <p:nvPr/>
              </p:nvSpPr>
              <p:spPr>
                <a:xfrm>
                  <a:off x="6779849" y="3359191"/>
                  <a:ext cx="311453" cy="2144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1453" h="214428">
                      <a:moveTo>
                        <a:pt x="132327" y="82638"/>
                      </a:moveTo>
                      <a:cubicBezTo>
                        <a:pt x="132327" y="82638"/>
                        <a:pt x="146851" y="101465"/>
                        <a:pt x="130714" y="114375"/>
                      </a:cubicBezTo>
                      <a:cubicBezTo>
                        <a:pt x="114576" y="127286"/>
                        <a:pt x="93059" y="122444"/>
                        <a:pt x="81763" y="102541"/>
                      </a:cubicBezTo>
                      <a:cubicBezTo>
                        <a:pt x="70467" y="82638"/>
                        <a:pt x="77460" y="57894"/>
                        <a:pt x="91984" y="45521"/>
                      </a:cubicBezTo>
                      <a:cubicBezTo>
                        <a:pt x="106507" y="33149"/>
                        <a:pt x="122106" y="36377"/>
                        <a:pt x="126410" y="37991"/>
                      </a:cubicBezTo>
                      <a:cubicBezTo>
                        <a:pt x="130714" y="39604"/>
                        <a:pt x="125334" y="37991"/>
                        <a:pt x="125334" y="37991"/>
                      </a:cubicBezTo>
                      <a:cubicBezTo>
                        <a:pt x="125334" y="37991"/>
                        <a:pt x="123183" y="13784"/>
                        <a:pt x="160837" y="2488"/>
                      </a:cubicBezTo>
                      <a:cubicBezTo>
                        <a:pt x="198491" y="-8808"/>
                        <a:pt x="213014" y="21315"/>
                        <a:pt x="213014" y="21315"/>
                      </a:cubicBezTo>
                      <a:cubicBezTo>
                        <a:pt x="213014" y="21315"/>
                        <a:pt x="194726" y="44984"/>
                        <a:pt x="195801" y="64886"/>
                      </a:cubicBezTo>
                      <a:cubicBezTo>
                        <a:pt x="196877" y="84790"/>
                        <a:pt x="203332" y="94472"/>
                        <a:pt x="203332" y="94472"/>
                      </a:cubicBezTo>
                      <a:cubicBezTo>
                        <a:pt x="203332" y="94472"/>
                        <a:pt x="179126" y="113299"/>
                        <a:pt x="185581" y="139119"/>
                      </a:cubicBezTo>
                      <a:cubicBezTo>
                        <a:pt x="192036" y="164940"/>
                        <a:pt x="203870" y="188070"/>
                        <a:pt x="227538" y="195601"/>
                      </a:cubicBezTo>
                      <a:cubicBezTo>
                        <a:pt x="251206" y="203132"/>
                        <a:pt x="272186" y="198290"/>
                        <a:pt x="285902" y="177043"/>
                      </a:cubicBezTo>
                      <a:cubicBezTo>
                        <a:pt x="299618" y="155795"/>
                        <a:pt x="289398" y="143961"/>
                        <a:pt x="294240" y="142347"/>
                      </a:cubicBezTo>
                      <a:cubicBezTo>
                        <a:pt x="299081" y="140734"/>
                        <a:pt x="311453" y="150416"/>
                        <a:pt x="311453" y="166554"/>
                      </a:cubicBezTo>
                      <a:cubicBezTo>
                        <a:pt x="311453" y="182691"/>
                        <a:pt x="295234" y="211522"/>
                        <a:pt x="245827" y="214428"/>
                      </a:cubicBezTo>
                      <a:cubicBezTo>
                        <a:pt x="218394" y="216043"/>
                        <a:pt x="199566" y="192374"/>
                        <a:pt x="183429" y="182691"/>
                      </a:cubicBezTo>
                      <a:cubicBezTo>
                        <a:pt x="167292" y="173009"/>
                        <a:pt x="117803" y="135354"/>
                        <a:pt x="75846" y="140734"/>
                      </a:cubicBezTo>
                      <a:cubicBezTo>
                        <a:pt x="33889" y="146113"/>
                        <a:pt x="0" y="169243"/>
                        <a:pt x="0" y="169243"/>
                      </a:cubicBezTo>
                      <a:cubicBezTo>
                        <a:pt x="0" y="169243"/>
                        <a:pt x="11296" y="136430"/>
                        <a:pt x="51640" y="125671"/>
                      </a:cubicBezTo>
                      <a:cubicBezTo>
                        <a:pt x="91984" y="114914"/>
                        <a:pt x="122645" y="138582"/>
                        <a:pt x="141472" y="123520"/>
                      </a:cubicBezTo>
                      <a:cubicBezTo>
                        <a:pt x="160299" y="108458"/>
                        <a:pt x="156534" y="89093"/>
                        <a:pt x="132327" y="826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72" name="Freeform 1571"/>
                <p:cNvSpPr/>
                <p:nvPr/>
              </p:nvSpPr>
              <p:spPr>
                <a:xfrm>
                  <a:off x="6913790" y="3347761"/>
                  <a:ext cx="255510" cy="2436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510" h="243610">
                      <a:moveTo>
                        <a:pt x="129638" y="143558"/>
                      </a:moveTo>
                      <a:cubicBezTo>
                        <a:pt x="129638" y="143558"/>
                        <a:pt x="133941" y="172605"/>
                        <a:pt x="111348" y="154854"/>
                      </a:cubicBezTo>
                      <a:cubicBezTo>
                        <a:pt x="88756" y="137102"/>
                        <a:pt x="124258" y="106441"/>
                        <a:pt x="155458" y="129034"/>
                      </a:cubicBezTo>
                      <a:cubicBezTo>
                        <a:pt x="186657" y="151626"/>
                        <a:pt x="198490" y="183363"/>
                        <a:pt x="174285" y="209184"/>
                      </a:cubicBezTo>
                      <a:cubicBezTo>
                        <a:pt x="150078" y="235004"/>
                        <a:pt x="104355" y="238769"/>
                        <a:pt x="67777" y="218866"/>
                      </a:cubicBezTo>
                      <a:cubicBezTo>
                        <a:pt x="31199" y="198963"/>
                        <a:pt x="0" y="175294"/>
                        <a:pt x="0" y="175294"/>
                      </a:cubicBezTo>
                      <a:cubicBezTo>
                        <a:pt x="0" y="175294"/>
                        <a:pt x="67239" y="253830"/>
                        <a:pt x="138782" y="242534"/>
                      </a:cubicBezTo>
                      <a:cubicBezTo>
                        <a:pt x="227000" y="223707"/>
                        <a:pt x="253358" y="177984"/>
                        <a:pt x="254972" y="168839"/>
                      </a:cubicBezTo>
                      <a:cubicBezTo>
                        <a:pt x="256586" y="159695"/>
                        <a:pt x="253896" y="160233"/>
                        <a:pt x="253896" y="160233"/>
                      </a:cubicBezTo>
                      <a:cubicBezTo>
                        <a:pt x="253896" y="160233"/>
                        <a:pt x="201718" y="191970"/>
                        <a:pt x="187733" y="120225"/>
                      </a:cubicBezTo>
                      <a:cubicBezTo>
                        <a:pt x="177580" y="68142"/>
                        <a:pt x="212079" y="61850"/>
                        <a:pt x="242600" y="57490"/>
                      </a:cubicBezTo>
                      <a:cubicBezTo>
                        <a:pt x="250130" y="56414"/>
                        <a:pt x="254972" y="47270"/>
                        <a:pt x="254434" y="47808"/>
                      </a:cubicBezTo>
                      <a:cubicBezTo>
                        <a:pt x="254434" y="47808"/>
                        <a:pt x="229690" y="47808"/>
                        <a:pt x="209249" y="24139"/>
                      </a:cubicBezTo>
                      <a:cubicBezTo>
                        <a:pt x="188808" y="471"/>
                        <a:pt x="164602" y="-6522"/>
                        <a:pt x="142010" y="6388"/>
                      </a:cubicBezTo>
                      <a:cubicBezTo>
                        <a:pt x="119417" y="19298"/>
                        <a:pt x="119417" y="37049"/>
                        <a:pt x="119417" y="37049"/>
                      </a:cubicBezTo>
                      <a:cubicBezTo>
                        <a:pt x="119417" y="37049"/>
                        <a:pt x="68853" y="35436"/>
                        <a:pt x="72619" y="75242"/>
                      </a:cubicBezTo>
                      <a:cubicBezTo>
                        <a:pt x="76384" y="115048"/>
                        <a:pt x="86604" y="105365"/>
                        <a:pt x="86604" y="105365"/>
                      </a:cubicBezTo>
                      <a:cubicBezTo>
                        <a:pt x="86604" y="105365"/>
                        <a:pt x="41419" y="129034"/>
                        <a:pt x="72081" y="175294"/>
                      </a:cubicBezTo>
                      <a:cubicBezTo>
                        <a:pt x="96400" y="211987"/>
                        <a:pt x="132327" y="194660"/>
                        <a:pt x="139858" y="184977"/>
                      </a:cubicBezTo>
                      <a:cubicBezTo>
                        <a:pt x="147389" y="175294"/>
                        <a:pt x="152768" y="143558"/>
                        <a:pt x="129638" y="1435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73" name="Freeform 1572"/>
                <p:cNvSpPr/>
                <p:nvPr/>
              </p:nvSpPr>
              <p:spPr>
                <a:xfrm>
                  <a:off x="6818848" y="3385549"/>
                  <a:ext cx="503154" cy="2290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3154" h="229019">
                      <a:moveTo>
                        <a:pt x="342922" y="39604"/>
                      </a:moveTo>
                      <a:cubicBezTo>
                        <a:pt x="342922" y="39604"/>
                        <a:pt x="354218" y="14322"/>
                        <a:pt x="376810" y="14322"/>
                      </a:cubicBezTo>
                      <a:cubicBezTo>
                        <a:pt x="399402" y="14322"/>
                        <a:pt x="406395" y="20777"/>
                        <a:pt x="406395" y="20777"/>
                      </a:cubicBezTo>
                      <a:cubicBezTo>
                        <a:pt x="406395" y="20777"/>
                        <a:pt x="439746" y="-12574"/>
                        <a:pt x="472560" y="5177"/>
                      </a:cubicBezTo>
                      <a:cubicBezTo>
                        <a:pt x="505373" y="22929"/>
                        <a:pt x="503154" y="45513"/>
                        <a:pt x="503154" y="52514"/>
                      </a:cubicBezTo>
                      <a:cubicBezTo>
                        <a:pt x="501069" y="79948"/>
                        <a:pt x="481166" y="98775"/>
                        <a:pt x="462339" y="93934"/>
                      </a:cubicBezTo>
                      <a:cubicBezTo>
                        <a:pt x="443512" y="89093"/>
                        <a:pt x="442974" y="67576"/>
                        <a:pt x="452657" y="61121"/>
                      </a:cubicBezTo>
                      <a:cubicBezTo>
                        <a:pt x="458670" y="57112"/>
                        <a:pt x="472560" y="57893"/>
                        <a:pt x="468794" y="51439"/>
                      </a:cubicBezTo>
                      <a:cubicBezTo>
                        <a:pt x="465029" y="44983"/>
                        <a:pt x="444318" y="46328"/>
                        <a:pt x="430064" y="73493"/>
                      </a:cubicBezTo>
                      <a:cubicBezTo>
                        <a:pt x="415810" y="100658"/>
                        <a:pt x="419306" y="146112"/>
                        <a:pt x="353680" y="186456"/>
                      </a:cubicBezTo>
                      <a:cubicBezTo>
                        <a:pt x="288054" y="226800"/>
                        <a:pt x="207366" y="240248"/>
                        <a:pt x="163526" y="219000"/>
                      </a:cubicBezTo>
                      <a:cubicBezTo>
                        <a:pt x="119686" y="197752"/>
                        <a:pt x="104087" y="168705"/>
                        <a:pt x="72350" y="152567"/>
                      </a:cubicBezTo>
                      <a:cubicBezTo>
                        <a:pt x="40613" y="136430"/>
                        <a:pt x="8338" y="135892"/>
                        <a:pt x="0" y="139657"/>
                      </a:cubicBezTo>
                      <a:cubicBezTo>
                        <a:pt x="-3497" y="143422"/>
                        <a:pt x="47068" y="113905"/>
                        <a:pt x="107314" y="162787"/>
                      </a:cubicBezTo>
                      <a:cubicBezTo>
                        <a:pt x="167562" y="211738"/>
                        <a:pt x="212208" y="225186"/>
                        <a:pt x="271378" y="203670"/>
                      </a:cubicBezTo>
                      <a:cubicBezTo>
                        <a:pt x="330550" y="182153"/>
                        <a:pt x="355294" y="143422"/>
                        <a:pt x="358521" y="131588"/>
                      </a:cubicBezTo>
                      <a:cubicBezTo>
                        <a:pt x="361749" y="119754"/>
                        <a:pt x="361749" y="98238"/>
                        <a:pt x="358521" y="93396"/>
                      </a:cubicBezTo>
                      <a:cubicBezTo>
                        <a:pt x="355294" y="88555"/>
                        <a:pt x="352604" y="92320"/>
                        <a:pt x="352604" y="92320"/>
                      </a:cubicBezTo>
                      <a:cubicBezTo>
                        <a:pt x="352604" y="92320"/>
                        <a:pt x="355832" y="121906"/>
                        <a:pt x="319254" y="113299"/>
                      </a:cubicBezTo>
                      <a:cubicBezTo>
                        <a:pt x="282675" y="104692"/>
                        <a:pt x="293434" y="56280"/>
                        <a:pt x="308226" y="43101"/>
                      </a:cubicBezTo>
                      <a:cubicBezTo>
                        <a:pt x="319791" y="34225"/>
                        <a:pt x="332163" y="28846"/>
                        <a:pt x="342922" y="396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574" name="Freeform 1573"/>
                <p:cNvSpPr/>
                <p:nvPr/>
              </p:nvSpPr>
              <p:spPr>
                <a:xfrm>
                  <a:off x="7126738" y="3254634"/>
                  <a:ext cx="330415" cy="278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0415" h="278172">
                      <a:moveTo>
                        <a:pt x="61389" y="132866"/>
                      </a:moveTo>
                      <a:cubicBezTo>
                        <a:pt x="61389" y="132866"/>
                        <a:pt x="65693" y="142011"/>
                        <a:pt x="88285" y="136631"/>
                      </a:cubicBezTo>
                      <a:cubicBezTo>
                        <a:pt x="110878" y="131252"/>
                        <a:pt x="124326" y="100591"/>
                        <a:pt x="173276" y="124798"/>
                      </a:cubicBezTo>
                      <a:cubicBezTo>
                        <a:pt x="222226" y="149004"/>
                        <a:pt x="199634" y="197954"/>
                        <a:pt x="199634" y="197954"/>
                      </a:cubicBezTo>
                      <a:cubicBezTo>
                        <a:pt x="199634" y="197954"/>
                        <a:pt x="220074" y="180203"/>
                        <a:pt x="234598" y="188272"/>
                      </a:cubicBezTo>
                      <a:cubicBezTo>
                        <a:pt x="249122" y="196341"/>
                        <a:pt x="248584" y="209789"/>
                        <a:pt x="245894" y="217858"/>
                      </a:cubicBezTo>
                      <a:cubicBezTo>
                        <a:pt x="243205" y="225926"/>
                        <a:pt x="230295" y="229154"/>
                        <a:pt x="229219" y="220009"/>
                      </a:cubicBezTo>
                      <a:cubicBezTo>
                        <a:pt x="228143" y="210865"/>
                        <a:pt x="228143" y="194189"/>
                        <a:pt x="214696" y="200106"/>
                      </a:cubicBezTo>
                      <a:cubicBezTo>
                        <a:pt x="201247" y="206023"/>
                        <a:pt x="183497" y="258739"/>
                        <a:pt x="230833" y="272726"/>
                      </a:cubicBezTo>
                      <a:cubicBezTo>
                        <a:pt x="278170" y="286711"/>
                        <a:pt x="302376" y="272726"/>
                        <a:pt x="318514" y="243678"/>
                      </a:cubicBezTo>
                      <a:cubicBezTo>
                        <a:pt x="334650" y="210865"/>
                        <a:pt x="314210" y="180203"/>
                        <a:pt x="312058" y="179127"/>
                      </a:cubicBezTo>
                      <a:cubicBezTo>
                        <a:pt x="309906" y="178051"/>
                        <a:pt x="337340" y="168906"/>
                        <a:pt x="328734" y="144701"/>
                      </a:cubicBezTo>
                      <a:cubicBezTo>
                        <a:pt x="320127" y="120494"/>
                        <a:pt x="300762" y="119418"/>
                        <a:pt x="290542" y="118342"/>
                      </a:cubicBezTo>
                      <a:cubicBezTo>
                        <a:pt x="280322" y="117266"/>
                        <a:pt x="279246" y="118342"/>
                        <a:pt x="279246" y="118342"/>
                      </a:cubicBezTo>
                      <a:cubicBezTo>
                        <a:pt x="279246" y="118342"/>
                        <a:pt x="267411" y="157073"/>
                        <a:pt x="233522" y="146852"/>
                      </a:cubicBezTo>
                      <a:cubicBezTo>
                        <a:pt x="199634" y="136631"/>
                        <a:pt x="182420" y="118880"/>
                        <a:pt x="187800" y="98439"/>
                      </a:cubicBezTo>
                      <a:cubicBezTo>
                        <a:pt x="193179" y="77998"/>
                        <a:pt x="218461" y="67240"/>
                        <a:pt x="229219" y="80150"/>
                      </a:cubicBezTo>
                      <a:cubicBezTo>
                        <a:pt x="239978" y="93060"/>
                        <a:pt x="232447" y="98439"/>
                        <a:pt x="229219" y="98439"/>
                      </a:cubicBezTo>
                      <a:cubicBezTo>
                        <a:pt x="225992" y="98439"/>
                        <a:pt x="196945" y="81764"/>
                        <a:pt x="201786" y="104894"/>
                      </a:cubicBezTo>
                      <a:cubicBezTo>
                        <a:pt x="206627" y="128025"/>
                        <a:pt x="233792" y="139086"/>
                        <a:pt x="253963" y="131252"/>
                      </a:cubicBezTo>
                      <a:cubicBezTo>
                        <a:pt x="274135" y="123453"/>
                        <a:pt x="279246" y="84454"/>
                        <a:pt x="259342" y="58095"/>
                      </a:cubicBezTo>
                      <a:cubicBezTo>
                        <a:pt x="239440" y="31737"/>
                        <a:pt x="212544" y="23668"/>
                        <a:pt x="191565" y="23668"/>
                      </a:cubicBezTo>
                      <a:cubicBezTo>
                        <a:pt x="170586" y="23668"/>
                        <a:pt x="156870" y="34158"/>
                        <a:pt x="156870" y="34158"/>
                      </a:cubicBezTo>
                      <a:cubicBezTo>
                        <a:pt x="156870" y="34158"/>
                        <a:pt x="144766" y="4303"/>
                        <a:pt x="118409" y="538"/>
                      </a:cubicBezTo>
                      <a:cubicBezTo>
                        <a:pt x="92050" y="-3228"/>
                        <a:pt x="78065" y="12910"/>
                        <a:pt x="74300" y="19365"/>
                      </a:cubicBezTo>
                      <a:cubicBezTo>
                        <a:pt x="70534" y="25820"/>
                        <a:pt x="66769" y="35503"/>
                        <a:pt x="66769" y="35503"/>
                      </a:cubicBezTo>
                      <a:cubicBezTo>
                        <a:pt x="66769" y="35503"/>
                        <a:pt x="4371" y="13986"/>
                        <a:pt x="0" y="68316"/>
                      </a:cubicBezTo>
                      <a:cubicBezTo>
                        <a:pt x="-2084" y="122646"/>
                        <a:pt x="27501" y="128025"/>
                        <a:pt x="40949" y="126949"/>
                      </a:cubicBezTo>
                      <a:cubicBezTo>
                        <a:pt x="54397" y="125874"/>
                        <a:pt x="63541" y="117804"/>
                        <a:pt x="63541" y="102742"/>
                      </a:cubicBezTo>
                      <a:cubicBezTo>
                        <a:pt x="63541" y="87681"/>
                        <a:pt x="53859" y="90909"/>
                        <a:pt x="53859" y="90909"/>
                      </a:cubicBezTo>
                      <a:cubicBezTo>
                        <a:pt x="53859" y="90909"/>
                        <a:pt x="45252" y="105432"/>
                        <a:pt x="36646" y="92522"/>
                      </a:cubicBezTo>
                      <a:cubicBezTo>
                        <a:pt x="35032" y="70468"/>
                        <a:pt x="70534" y="62399"/>
                        <a:pt x="84520" y="85529"/>
                      </a:cubicBezTo>
                      <a:cubicBezTo>
                        <a:pt x="98506" y="108660"/>
                        <a:pt x="61389" y="132866"/>
                        <a:pt x="61389" y="13286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1575" name="Freeform 1574"/>
              <p:cNvSpPr/>
              <p:nvPr/>
            </p:nvSpPr>
            <p:spPr>
              <a:xfrm>
                <a:off x="5423998" y="2314561"/>
                <a:ext cx="2712000" cy="1502880"/>
              </a:xfrm>
              <a:custGeom>
                <a:avLst/>
                <a:gdLst/>
                <a:ahLst/>
                <a:cxnLst/>
                <a:rect l="0" t="0" r="0" b="0"/>
                <a:pathLst>
                  <a:path w="2712000" h="1502880">
                    <a:moveTo>
                      <a:pt x="0" y="573666"/>
                    </a:moveTo>
                    <a:lnTo>
                      <a:pt x="572652" y="1502880"/>
                    </a:lnTo>
                    <a:cubicBezTo>
                      <a:pt x="572652" y="1502880"/>
                      <a:pt x="880592" y="1308392"/>
                      <a:pt x="1301976" y="1292184"/>
                    </a:cubicBezTo>
                    <a:cubicBezTo>
                      <a:pt x="1723360" y="1275976"/>
                      <a:pt x="2117736" y="1494776"/>
                      <a:pt x="2117736" y="1494776"/>
                    </a:cubicBezTo>
                    <a:lnTo>
                      <a:pt x="2712000" y="565563"/>
                    </a:lnTo>
                    <a:cubicBezTo>
                      <a:pt x="2712000" y="565563"/>
                      <a:pt x="2115032" y="46933"/>
                      <a:pt x="1458648" y="3714"/>
                    </a:cubicBezTo>
                    <a:cubicBezTo>
                      <a:pt x="802256" y="-39505"/>
                      <a:pt x="272822" y="298144"/>
                      <a:pt x="0" y="573666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1576" name="Freeform 1575"/>
              <p:cNvSpPr/>
              <p:nvPr/>
            </p:nvSpPr>
            <p:spPr>
              <a:xfrm>
                <a:off x="5550836" y="2880010"/>
                <a:ext cx="553864" cy="804960"/>
              </a:xfrm>
              <a:custGeom>
                <a:avLst/>
                <a:gdLst/>
                <a:ahLst/>
                <a:cxnLst/>
                <a:rect l="0" t="0" r="0" b="0"/>
                <a:pathLst>
                  <a:path w="553864" h="804960">
                    <a:moveTo>
                      <a:pt x="83854" y="10805"/>
                    </a:moveTo>
                    <a:lnTo>
                      <a:pt x="553864" y="750032"/>
                    </a:lnTo>
                    <a:lnTo>
                      <a:pt x="515930" y="804960"/>
                    </a:lnTo>
                    <a:lnTo>
                      <a:pt x="480814" y="804960"/>
                    </a:lnTo>
                    <a:lnTo>
                      <a:pt x="0" y="40518"/>
                    </a:lnTo>
                    <a:lnTo>
                      <a:pt x="0" y="0"/>
                    </a:lnTo>
                    <a:lnTo>
                      <a:pt x="83854" y="10805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577" name="Freeform 1576"/>
              <p:cNvSpPr/>
              <p:nvPr/>
            </p:nvSpPr>
            <p:spPr>
              <a:xfrm>
                <a:off x="7460696" y="2866509"/>
                <a:ext cx="553628" cy="823864"/>
              </a:xfrm>
              <a:custGeom>
                <a:avLst/>
                <a:gdLst/>
                <a:ahLst/>
                <a:cxnLst/>
                <a:rect l="0" t="0" r="0" b="0"/>
                <a:pathLst>
                  <a:path w="553628" h="823864">
                    <a:moveTo>
                      <a:pt x="553628" y="0"/>
                    </a:moveTo>
                    <a:lnTo>
                      <a:pt x="475410" y="16207"/>
                    </a:lnTo>
                    <a:lnTo>
                      <a:pt x="0" y="752733"/>
                    </a:lnTo>
                    <a:lnTo>
                      <a:pt x="16090" y="823864"/>
                    </a:lnTo>
                    <a:lnTo>
                      <a:pt x="62010" y="813056"/>
                    </a:lnTo>
                    <a:lnTo>
                      <a:pt x="548226" y="40518"/>
                    </a:lnTo>
                    <a:lnTo>
                      <a:pt x="553628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578" name="Freeform 1577"/>
              <p:cNvSpPr/>
              <p:nvPr/>
            </p:nvSpPr>
            <p:spPr>
              <a:xfrm>
                <a:off x="7963004" y="2848948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579" name="Freeform 1578"/>
              <p:cNvSpPr/>
              <p:nvPr/>
            </p:nvSpPr>
            <p:spPr>
              <a:xfrm>
                <a:off x="6030301" y="3643103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580" name="Freeform 1579"/>
              <p:cNvSpPr/>
              <p:nvPr/>
            </p:nvSpPr>
            <p:spPr>
              <a:xfrm>
                <a:off x="5525175" y="2848948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581" name="Freeform 1580"/>
              <p:cNvSpPr/>
              <p:nvPr/>
            </p:nvSpPr>
            <p:spPr>
              <a:xfrm>
                <a:off x="5598222" y="2414910"/>
                <a:ext cx="2363544" cy="1243224"/>
              </a:xfrm>
              <a:custGeom>
                <a:avLst/>
                <a:gdLst/>
                <a:ahLst/>
                <a:cxnLst/>
                <a:rect l="0" t="0" r="0" b="0"/>
                <a:pathLst>
                  <a:path w="2363544" h="1243224">
                    <a:moveTo>
                      <a:pt x="0" y="475906"/>
                    </a:moveTo>
                    <a:lnTo>
                      <a:pt x="483513" y="1235120"/>
                    </a:lnTo>
                    <a:cubicBezTo>
                      <a:pt x="483513" y="1235120"/>
                      <a:pt x="772532" y="1094480"/>
                      <a:pt x="1136304" y="1094480"/>
                    </a:cubicBezTo>
                    <a:cubicBezTo>
                      <a:pt x="1520776" y="1094480"/>
                      <a:pt x="1877328" y="1243224"/>
                      <a:pt x="1877328" y="1243224"/>
                    </a:cubicBezTo>
                    <a:lnTo>
                      <a:pt x="2363544" y="467802"/>
                    </a:lnTo>
                    <a:cubicBezTo>
                      <a:pt x="2363544" y="467802"/>
                      <a:pt x="1871864" y="36831"/>
                      <a:pt x="1264256" y="2358"/>
                    </a:cubicBezTo>
                    <a:cubicBezTo>
                      <a:pt x="707714" y="-29218"/>
                      <a:pt x="222822" y="250877"/>
                      <a:pt x="0" y="475906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1582" name="Freeform 1581"/>
              <p:cNvSpPr/>
              <p:nvPr/>
            </p:nvSpPr>
            <p:spPr>
              <a:xfrm>
                <a:off x="7457884" y="3643103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921" name="Text 1921"/>
              <p:cNvSpPr txBox="1"/>
              <p:nvPr/>
            </p:nvSpPr>
            <p:spPr>
              <a:xfrm>
                <a:off x="5423998" y="2314561"/>
                <a:ext cx="2712000" cy="150288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Snake stands for </a:t>
                </a:r>
                <a:r>
                  <a:rPr sz="1280" dirty="0">
                    <a:solidFill>
                      <a:srgbClr val="FF1418"/>
                    </a:solidFill>
                    <a:latin typeface="Times New Roman"/>
                  </a:rPr>
                  <a:t>softness</a:t>
                </a:r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.</a:t>
                </a:r>
              </a:p>
            </p:txBody>
          </p:sp>
        </p:grpSp>
        <p:grpSp>
          <p:nvGrpSpPr>
            <p:cNvPr id="1922" name="Group 1922"/>
            <p:cNvGrpSpPr/>
            <p:nvPr/>
          </p:nvGrpSpPr>
          <p:grpSpPr>
            <a:xfrm rot="-4428000" flipH="1">
              <a:off x="2232889" y="3735971"/>
              <a:ext cx="1356264" cy="1315576"/>
              <a:chOff x="2232889" y="3735971"/>
              <a:chExt cx="1356264" cy="1315576"/>
            </a:xfrm>
          </p:grpSpPr>
          <p:sp>
            <p:nvSpPr>
              <p:cNvPr id="8150" name="Arc arrow 2"/>
              <p:cNvSpPr/>
              <p:nvPr/>
            </p:nvSpPr>
            <p:spPr>
              <a:xfrm>
                <a:off x="2232889" y="3735971"/>
                <a:ext cx="1356264" cy="1315576"/>
              </a:xfrm>
              <a:custGeom>
                <a:avLst/>
                <a:gdLst/>
                <a:ahLst/>
                <a:cxnLst/>
                <a:rect l="0" t="0" r="0" b="0"/>
                <a:pathLst>
                  <a:path w="1356264" h="1315576">
                    <a:moveTo>
                      <a:pt x="0" y="0"/>
                    </a:moveTo>
                    <a:cubicBezTo>
                      <a:pt x="0" y="0"/>
                      <a:pt x="190965" y="21832"/>
                      <a:pt x="384919" y="100330"/>
                    </a:cubicBezTo>
                    <a:cubicBezTo>
                      <a:pt x="578871" y="178828"/>
                      <a:pt x="781258" y="332685"/>
                      <a:pt x="885264" y="445722"/>
                    </a:cubicBezTo>
                    <a:cubicBezTo>
                      <a:pt x="983568" y="552566"/>
                      <a:pt x="1070784" y="674936"/>
                      <a:pt x="1127000" y="781692"/>
                    </a:cubicBezTo>
                    <a:cubicBezTo>
                      <a:pt x="1181832" y="885808"/>
                      <a:pt x="1247872" y="1039168"/>
                      <a:pt x="1247872" y="1039168"/>
                    </a:cubicBezTo>
                    <a:lnTo>
                      <a:pt x="1356264" y="1029744"/>
                    </a:lnTo>
                    <a:lnTo>
                      <a:pt x="1236624" y="1315576"/>
                    </a:lnTo>
                    <a:lnTo>
                      <a:pt x="930240" y="1076848"/>
                    </a:lnTo>
                    <a:lnTo>
                      <a:pt x="1034240" y="1061144"/>
                    </a:lnTo>
                    <a:cubicBezTo>
                      <a:pt x="1034240" y="1061144"/>
                      <a:pt x="992080" y="944968"/>
                      <a:pt x="935856" y="838208"/>
                    </a:cubicBezTo>
                    <a:cubicBezTo>
                      <a:pt x="881312" y="734623"/>
                      <a:pt x="806552" y="605858"/>
                      <a:pt x="739094" y="517940"/>
                    </a:cubicBezTo>
                    <a:cubicBezTo>
                      <a:pt x="666242" y="422999"/>
                      <a:pt x="539968" y="286602"/>
                      <a:pt x="418650" y="197668"/>
                    </a:cubicBezTo>
                    <a:cubicBezTo>
                      <a:pt x="238751" y="65791"/>
                      <a:pt x="9662" y="10842"/>
                      <a:pt x="0" y="0"/>
                    </a:cubicBezTo>
                    <a:close/>
                  </a:path>
                </a:pathLst>
              </a:custGeom>
              <a:solidFill>
                <a:srgbClr val="7ECCB6"/>
              </a:solidFill>
              <a:ln w="8000" cap="flat">
                <a:solidFill>
                  <a:srgbClr val="7ECCB6"/>
                </a:solidFill>
                <a:bevel/>
              </a:ln>
            </p:spPr>
          </p:sp>
          <p:sp>
            <p:nvSpPr>
              <p:cNvPr id="1923" name="Text 1923"/>
              <p:cNvSpPr txBox="1"/>
              <p:nvPr/>
            </p:nvSpPr>
            <p:spPr>
              <a:xfrm rot="-4428000">
                <a:off x="2305163" y="4207766"/>
                <a:ext cx="1356264" cy="32999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Combined</a:t>
                </a:r>
              </a:p>
            </p:txBody>
          </p:sp>
        </p:grpSp>
        <p:grpSp>
          <p:nvGrpSpPr>
            <p:cNvPr id="1924" name="Group 1924"/>
            <p:cNvGrpSpPr/>
            <p:nvPr/>
          </p:nvGrpSpPr>
          <p:grpSpPr>
            <a:xfrm rot="4428000">
              <a:off x="5640617" y="3653963"/>
              <a:ext cx="1356264" cy="1315576"/>
              <a:chOff x="5640617" y="3653963"/>
              <a:chExt cx="1356264" cy="1315576"/>
            </a:xfrm>
          </p:grpSpPr>
          <p:sp>
            <p:nvSpPr>
              <p:cNvPr id="8151" name="Arc arrow 2"/>
              <p:cNvSpPr/>
              <p:nvPr/>
            </p:nvSpPr>
            <p:spPr>
              <a:xfrm>
                <a:off x="5640617" y="3653963"/>
                <a:ext cx="1356264" cy="1315576"/>
              </a:xfrm>
              <a:custGeom>
                <a:avLst/>
                <a:gdLst/>
                <a:ahLst/>
                <a:cxnLst/>
                <a:rect l="0" t="0" r="0" b="0"/>
                <a:pathLst>
                  <a:path w="1356264" h="1315576">
                    <a:moveTo>
                      <a:pt x="0" y="0"/>
                    </a:moveTo>
                    <a:cubicBezTo>
                      <a:pt x="0" y="0"/>
                      <a:pt x="190965" y="21832"/>
                      <a:pt x="384919" y="100330"/>
                    </a:cubicBezTo>
                    <a:cubicBezTo>
                      <a:pt x="578871" y="178828"/>
                      <a:pt x="781258" y="332685"/>
                      <a:pt x="885264" y="445722"/>
                    </a:cubicBezTo>
                    <a:cubicBezTo>
                      <a:pt x="983568" y="552566"/>
                      <a:pt x="1070784" y="674936"/>
                      <a:pt x="1127000" y="781692"/>
                    </a:cubicBezTo>
                    <a:cubicBezTo>
                      <a:pt x="1181832" y="885808"/>
                      <a:pt x="1247872" y="1039168"/>
                      <a:pt x="1247872" y="1039168"/>
                    </a:cubicBezTo>
                    <a:lnTo>
                      <a:pt x="1356264" y="1029744"/>
                    </a:lnTo>
                    <a:lnTo>
                      <a:pt x="1236624" y="1315576"/>
                    </a:lnTo>
                    <a:lnTo>
                      <a:pt x="930240" y="1076848"/>
                    </a:lnTo>
                    <a:lnTo>
                      <a:pt x="1034240" y="1061144"/>
                    </a:lnTo>
                    <a:cubicBezTo>
                      <a:pt x="1034240" y="1061144"/>
                      <a:pt x="992080" y="944968"/>
                      <a:pt x="935856" y="838208"/>
                    </a:cubicBezTo>
                    <a:cubicBezTo>
                      <a:pt x="881312" y="734623"/>
                      <a:pt x="806552" y="605858"/>
                      <a:pt x="739094" y="517940"/>
                    </a:cubicBezTo>
                    <a:cubicBezTo>
                      <a:pt x="666242" y="422999"/>
                      <a:pt x="539968" y="286602"/>
                      <a:pt x="418650" y="197668"/>
                    </a:cubicBezTo>
                    <a:cubicBezTo>
                      <a:pt x="238751" y="65791"/>
                      <a:pt x="9662" y="10842"/>
                      <a:pt x="0" y="0"/>
                    </a:cubicBezTo>
                    <a:close/>
                  </a:path>
                </a:pathLst>
              </a:custGeom>
              <a:solidFill>
                <a:srgbClr val="7ECCB6"/>
              </a:solidFill>
              <a:ln w="8000" cap="flat">
                <a:solidFill>
                  <a:srgbClr val="7ECCB6"/>
                </a:solidFill>
                <a:bevel/>
              </a:ln>
            </p:spPr>
          </p:sp>
          <p:sp>
            <p:nvSpPr>
              <p:cNvPr id="1925" name="Text 1925"/>
              <p:cNvSpPr txBox="1"/>
              <p:nvPr/>
            </p:nvSpPr>
            <p:spPr>
              <a:xfrm rot="-4428000">
                <a:off x="5713485" y="4125976"/>
                <a:ext cx="1355080" cy="329555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Combined</a:t>
                </a:r>
              </a:p>
            </p:txBody>
          </p:sp>
        </p:grpSp>
        <p:grpSp>
          <p:nvGrpSpPr>
            <p:cNvPr id="1583" name="Snake"/>
            <p:cNvGrpSpPr/>
            <p:nvPr/>
          </p:nvGrpSpPr>
          <p:grpSpPr>
            <a:xfrm>
              <a:off x="5927500" y="972918"/>
              <a:ext cx="1101384" cy="1246080"/>
              <a:chOff x="5927500" y="972918"/>
              <a:chExt cx="1101384" cy="1246080"/>
            </a:xfrm>
          </p:grpSpPr>
          <p:sp>
            <p:nvSpPr>
              <p:cNvPr id="1584" name="Freeform 1583"/>
              <p:cNvSpPr/>
              <p:nvPr/>
            </p:nvSpPr>
            <p:spPr>
              <a:xfrm>
                <a:off x="6716305" y="993066"/>
                <a:ext cx="140726" cy="66153"/>
              </a:xfrm>
              <a:custGeom>
                <a:avLst/>
                <a:gdLst/>
                <a:ahLst/>
                <a:cxnLst/>
                <a:rect l="0" t="0" r="0" b="0"/>
                <a:pathLst>
                  <a:path w="140726" h="66153" fill="none">
                    <a:moveTo>
                      <a:pt x="0" y="66153"/>
                    </a:moveTo>
                    <a:cubicBezTo>
                      <a:pt x="0" y="34896"/>
                      <a:pt x="65251" y="2706"/>
                      <a:pt x="141027" y="301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000" cap="flat">
                <a:solidFill>
                  <a:srgbClr val="C00000"/>
                </a:solidFill>
                <a:miter lim="800000"/>
              </a:ln>
            </p:spPr>
          </p:sp>
          <p:sp>
            <p:nvSpPr>
              <p:cNvPr id="1585" name="Freeform 1584"/>
              <p:cNvSpPr/>
              <p:nvPr/>
            </p:nvSpPr>
            <p:spPr>
              <a:xfrm>
                <a:off x="6156891" y="1012002"/>
                <a:ext cx="577566" cy="1003280"/>
              </a:xfrm>
              <a:custGeom>
                <a:avLst/>
                <a:gdLst/>
                <a:ahLst/>
                <a:cxnLst/>
                <a:rect l="0" t="0" r="0" b="0"/>
                <a:pathLst>
                  <a:path w="577566" h="1003280">
                    <a:moveTo>
                      <a:pt x="488735" y="17443"/>
                    </a:moveTo>
                    <a:cubicBezTo>
                      <a:pt x="516799" y="-2201"/>
                      <a:pt x="575268" y="-10614"/>
                      <a:pt x="577566" y="19848"/>
                    </a:cubicBezTo>
                    <a:cubicBezTo>
                      <a:pt x="582545" y="66156"/>
                      <a:pt x="490540" y="97430"/>
                      <a:pt x="503168" y="110059"/>
                    </a:cubicBezTo>
                    <a:cubicBezTo>
                      <a:pt x="515798" y="122686"/>
                      <a:pt x="550970" y="186133"/>
                      <a:pt x="534132" y="232442"/>
                    </a:cubicBezTo>
                    <a:cubicBezTo>
                      <a:pt x="517292" y="278749"/>
                      <a:pt x="443628" y="390309"/>
                      <a:pt x="418368" y="415566"/>
                    </a:cubicBezTo>
                    <a:cubicBezTo>
                      <a:pt x="393111" y="440825"/>
                      <a:pt x="346802" y="567120"/>
                      <a:pt x="338382" y="596588"/>
                    </a:cubicBezTo>
                    <a:cubicBezTo>
                      <a:pt x="329963" y="626058"/>
                      <a:pt x="407193" y="660260"/>
                      <a:pt x="430998" y="710251"/>
                    </a:cubicBezTo>
                    <a:cubicBezTo>
                      <a:pt x="473094" y="798660"/>
                      <a:pt x="456256" y="887064"/>
                      <a:pt x="384690" y="933368"/>
                    </a:cubicBezTo>
                    <a:cubicBezTo>
                      <a:pt x="313123" y="979680"/>
                      <a:pt x="214216" y="1028256"/>
                      <a:pt x="116666" y="988104"/>
                    </a:cubicBezTo>
                    <a:cubicBezTo>
                      <a:pt x="68955" y="968456"/>
                      <a:pt x="0" y="914424"/>
                      <a:pt x="0" y="834440"/>
                    </a:cubicBezTo>
                    <a:cubicBezTo>
                      <a:pt x="0" y="754453"/>
                      <a:pt x="19840" y="658334"/>
                      <a:pt x="127893" y="603605"/>
                    </a:cubicBezTo>
                    <a:cubicBezTo>
                      <a:pt x="199148" y="567515"/>
                      <a:pt x="338382" y="537651"/>
                      <a:pt x="338382" y="537651"/>
                    </a:cubicBezTo>
                    <a:cubicBezTo>
                      <a:pt x="338382" y="537651"/>
                      <a:pt x="344698" y="615533"/>
                      <a:pt x="323648" y="623951"/>
                    </a:cubicBezTo>
                    <a:cubicBezTo>
                      <a:pt x="302600" y="632372"/>
                      <a:pt x="237346" y="628863"/>
                      <a:pt x="155958" y="679383"/>
                    </a:cubicBezTo>
                    <a:cubicBezTo>
                      <a:pt x="110433" y="707639"/>
                      <a:pt x="81994" y="783685"/>
                      <a:pt x="85796" y="814096"/>
                    </a:cubicBezTo>
                    <a:cubicBezTo>
                      <a:pt x="97022" y="903904"/>
                      <a:pt x="218978" y="913600"/>
                      <a:pt x="283656" y="878648"/>
                    </a:cubicBezTo>
                    <a:cubicBezTo>
                      <a:pt x="335574" y="850584"/>
                      <a:pt x="408545" y="794449"/>
                      <a:pt x="351011" y="731302"/>
                    </a:cubicBezTo>
                    <a:cubicBezTo>
                      <a:pt x="304902" y="680689"/>
                      <a:pt x="266816" y="651318"/>
                      <a:pt x="260501" y="615533"/>
                    </a:cubicBezTo>
                    <a:cubicBezTo>
                      <a:pt x="254186" y="579750"/>
                      <a:pt x="338382" y="432407"/>
                      <a:pt x="338382" y="390309"/>
                    </a:cubicBezTo>
                    <a:cubicBezTo>
                      <a:pt x="338382" y="348209"/>
                      <a:pt x="306212" y="218308"/>
                      <a:pt x="333575" y="159374"/>
                    </a:cubicBezTo>
                    <a:cubicBezTo>
                      <a:pt x="360938" y="100434"/>
                      <a:pt x="409351" y="87206"/>
                      <a:pt x="433407" y="66758"/>
                    </a:cubicBezTo>
                    <a:cubicBezTo>
                      <a:pt x="451035" y="51774"/>
                      <a:pt x="460672" y="37087"/>
                      <a:pt x="488735" y="17443"/>
                    </a:cubicBezTo>
                    <a:close/>
                  </a:path>
                </a:pathLst>
              </a:custGeom>
              <a:solidFill>
                <a:srgbClr val="433C00"/>
              </a:solidFill>
              <a:ln w="8000" cap="flat">
                <a:noFill/>
                <a:miter lim="800000"/>
              </a:ln>
            </p:spPr>
          </p:sp>
          <p:sp>
            <p:nvSpPr>
              <p:cNvPr id="1586" name="Freeform 1585"/>
              <p:cNvSpPr/>
              <p:nvPr/>
            </p:nvSpPr>
            <p:spPr>
              <a:xfrm>
                <a:off x="5929053" y="1442830"/>
                <a:ext cx="1099096" cy="775649"/>
              </a:xfrm>
              <a:custGeom>
                <a:avLst/>
                <a:gdLst/>
                <a:ahLst/>
                <a:cxnLst/>
                <a:rect l="0" t="0" r="0" b="0"/>
                <a:pathLst>
                  <a:path w="1099096" h="775649">
                    <a:moveTo>
                      <a:pt x="512902" y="122261"/>
                    </a:moveTo>
                    <a:cubicBezTo>
                      <a:pt x="585870" y="111035"/>
                      <a:pt x="643819" y="111628"/>
                      <a:pt x="692519" y="125067"/>
                    </a:cubicBezTo>
                    <a:cubicBezTo>
                      <a:pt x="773907" y="147519"/>
                      <a:pt x="861880" y="222431"/>
                      <a:pt x="888976" y="276618"/>
                    </a:cubicBezTo>
                    <a:cubicBezTo>
                      <a:pt x="931072" y="360816"/>
                      <a:pt x="1023320" y="339722"/>
                      <a:pt x="1077016" y="411323"/>
                    </a:cubicBezTo>
                    <a:cubicBezTo>
                      <a:pt x="1119112" y="467454"/>
                      <a:pt x="1092432" y="534818"/>
                      <a:pt x="1062976" y="602175"/>
                    </a:cubicBezTo>
                    <a:cubicBezTo>
                      <a:pt x="1033512" y="669531"/>
                      <a:pt x="897808" y="748693"/>
                      <a:pt x="789341" y="764073"/>
                    </a:cubicBezTo>
                    <a:cubicBezTo>
                      <a:pt x="653227" y="781792"/>
                      <a:pt x="409061" y="798624"/>
                      <a:pt x="249091" y="652692"/>
                    </a:cubicBezTo>
                    <a:cubicBezTo>
                      <a:pt x="187165" y="596198"/>
                      <a:pt x="58248" y="433784"/>
                      <a:pt x="162087" y="296262"/>
                    </a:cubicBezTo>
                    <a:cubicBezTo>
                      <a:pt x="200912" y="244846"/>
                      <a:pt x="299606" y="164357"/>
                      <a:pt x="291189" y="99809"/>
                    </a:cubicBezTo>
                    <a:cubicBezTo>
                      <a:pt x="284025" y="44902"/>
                      <a:pt x="229443" y="12805"/>
                      <a:pt x="148054" y="32451"/>
                    </a:cubicBezTo>
                    <a:cubicBezTo>
                      <a:pt x="89163" y="46666"/>
                      <a:pt x="41409" y="63322"/>
                      <a:pt x="16149" y="200842"/>
                    </a:cubicBezTo>
                    <a:cubicBezTo>
                      <a:pt x="13107" y="217405"/>
                      <a:pt x="-10638" y="176287"/>
                      <a:pt x="4923" y="127874"/>
                    </a:cubicBezTo>
                    <a:cubicBezTo>
                      <a:pt x="30182" y="49290"/>
                      <a:pt x="66717" y="19726"/>
                      <a:pt x="119989" y="7192"/>
                    </a:cubicBezTo>
                    <a:cubicBezTo>
                      <a:pt x="215414" y="-15260"/>
                      <a:pt x="336977" y="15714"/>
                      <a:pt x="324867" y="116647"/>
                    </a:cubicBezTo>
                    <a:cubicBezTo>
                      <a:pt x="316445" y="186809"/>
                      <a:pt x="261254" y="256868"/>
                      <a:pt x="225232" y="300474"/>
                    </a:cubicBezTo>
                    <a:cubicBezTo>
                      <a:pt x="145250" y="397299"/>
                      <a:pt x="230090" y="515411"/>
                      <a:pt x="284169" y="553058"/>
                    </a:cubicBezTo>
                    <a:cubicBezTo>
                      <a:pt x="395028" y="630238"/>
                      <a:pt x="582364" y="661108"/>
                      <a:pt x="689712" y="661108"/>
                    </a:cubicBezTo>
                    <a:cubicBezTo>
                      <a:pt x="797061" y="661108"/>
                      <a:pt x="989304" y="559374"/>
                      <a:pt x="1004040" y="498334"/>
                    </a:cubicBezTo>
                    <a:cubicBezTo>
                      <a:pt x="1018776" y="437289"/>
                      <a:pt x="896624" y="421104"/>
                      <a:pt x="832848" y="372041"/>
                    </a:cubicBezTo>
                    <a:cubicBezTo>
                      <a:pt x="796360" y="343973"/>
                      <a:pt x="720894" y="217304"/>
                      <a:pt x="675679" y="206456"/>
                    </a:cubicBezTo>
                    <a:cubicBezTo>
                      <a:pt x="605519" y="189620"/>
                      <a:pt x="515708" y="198037"/>
                      <a:pt x="515708" y="198037"/>
                    </a:cubicBezTo>
                    <a:lnTo>
                      <a:pt x="512902" y="122261"/>
                    </a:lnTo>
                    <a:close/>
                  </a:path>
                </a:pathLst>
              </a:custGeom>
              <a:solidFill>
                <a:srgbClr val="433C00"/>
              </a:solidFill>
              <a:ln w="8000" cap="flat">
                <a:noFill/>
                <a:miter lim="800000"/>
              </a:ln>
            </p:spPr>
          </p:sp>
          <p:sp>
            <p:nvSpPr>
              <p:cNvPr id="1587" name="Freeform 1586"/>
              <p:cNvSpPr/>
              <p:nvPr/>
            </p:nvSpPr>
            <p:spPr>
              <a:xfrm>
                <a:off x="6651643" y="1027042"/>
                <a:ext cx="85925" cy="105845"/>
              </a:xfrm>
              <a:custGeom>
                <a:avLst/>
                <a:gdLst/>
                <a:ahLst/>
                <a:cxnLst/>
                <a:rect l="0" t="0" r="0" b="0"/>
                <a:pathLst>
                  <a:path w="85925" h="105845">
                    <a:moveTo>
                      <a:pt x="84206" y="0"/>
                    </a:moveTo>
                    <a:cubicBezTo>
                      <a:pt x="98652" y="58936"/>
                      <a:pt x="19987" y="105845"/>
                      <a:pt x="13252" y="105845"/>
                    </a:cubicBezTo>
                    <a:cubicBezTo>
                      <a:pt x="14452" y="101514"/>
                      <a:pt x="8447" y="93817"/>
                      <a:pt x="0" y="87803"/>
                    </a:cubicBezTo>
                    <a:cubicBezTo>
                      <a:pt x="3398" y="86119"/>
                      <a:pt x="66176" y="57733"/>
                      <a:pt x="84206" y="0"/>
                    </a:cubicBezTo>
                    <a:close/>
                  </a:path>
                </a:pathLst>
              </a:custGeom>
              <a:solidFill>
                <a:srgbClr val="B59C76"/>
              </a:solidFill>
              <a:ln w="8000" cap="flat">
                <a:noFill/>
                <a:miter lim="800000"/>
              </a:ln>
            </p:spPr>
          </p:sp>
          <p:sp>
            <p:nvSpPr>
              <p:cNvPr id="1588" name="Freeform 1587"/>
              <p:cNvSpPr/>
              <p:nvPr/>
            </p:nvSpPr>
            <p:spPr>
              <a:xfrm>
                <a:off x="6691351" y="1045686"/>
                <a:ext cx="18042" cy="10825"/>
              </a:xfrm>
              <a:custGeom>
                <a:avLst/>
                <a:gdLst/>
                <a:ahLst/>
                <a:cxnLst/>
                <a:rect l="0" t="0" r="0" b="0"/>
                <a:pathLst>
                  <a:path w="18042" h="10825">
                    <a:moveTo>
                      <a:pt x="0" y="5413"/>
                    </a:moveTo>
                    <a:cubicBezTo>
                      <a:pt x="0" y="2423"/>
                      <a:pt x="5385" y="0"/>
                      <a:pt x="12028" y="0"/>
                    </a:cubicBezTo>
                    <a:cubicBezTo>
                      <a:pt x="18671" y="0"/>
                      <a:pt x="18042" y="2423"/>
                      <a:pt x="18042" y="5413"/>
                    </a:cubicBezTo>
                    <a:cubicBezTo>
                      <a:pt x="18042" y="8402"/>
                      <a:pt x="18671" y="10825"/>
                      <a:pt x="12028" y="10825"/>
                    </a:cubicBezTo>
                    <a:cubicBezTo>
                      <a:pt x="5385" y="10825"/>
                      <a:pt x="0" y="8402"/>
                      <a:pt x="0" y="5413"/>
                    </a:cubicBezTo>
                    <a:close/>
                  </a:path>
                </a:pathLst>
              </a:custGeom>
              <a:solidFill>
                <a:srgbClr val="1D0E00"/>
              </a:solidFill>
              <a:ln w="8000" cap="flat">
                <a:noFill/>
                <a:miter lim="800000"/>
              </a:ln>
            </p:spPr>
          </p:sp>
          <p:sp>
            <p:nvSpPr>
              <p:cNvPr id="1589" name="Freeform 1588"/>
              <p:cNvSpPr/>
              <p:nvPr/>
            </p:nvSpPr>
            <p:spPr>
              <a:xfrm>
                <a:off x="6475097" y="1127415"/>
                <a:ext cx="192492" cy="208803"/>
              </a:xfrm>
              <a:custGeom>
                <a:avLst/>
                <a:gdLst/>
                <a:ahLst/>
                <a:cxnLst/>
                <a:rect l="0" t="0" r="0" b="0"/>
                <a:pathLst>
                  <a:path w="192492" h="208803">
                    <a:moveTo>
                      <a:pt x="107763" y="421"/>
                    </a:moveTo>
                    <a:cubicBezTo>
                      <a:pt x="112815" y="5473"/>
                      <a:pt x="126286" y="421"/>
                      <a:pt x="133022" y="421"/>
                    </a:cubicBezTo>
                    <a:cubicBezTo>
                      <a:pt x="139758" y="421"/>
                      <a:pt x="165016" y="8840"/>
                      <a:pt x="159965" y="32415"/>
                    </a:cubicBezTo>
                    <a:cubicBezTo>
                      <a:pt x="154913" y="55990"/>
                      <a:pt x="144809" y="103139"/>
                      <a:pt x="149861" y="108190"/>
                    </a:cubicBezTo>
                    <a:cubicBezTo>
                      <a:pt x="154913" y="113242"/>
                      <a:pt x="148178" y="150288"/>
                      <a:pt x="156597" y="153656"/>
                    </a:cubicBezTo>
                    <a:cubicBezTo>
                      <a:pt x="165016" y="157024"/>
                      <a:pt x="197010" y="151972"/>
                      <a:pt x="191958" y="157024"/>
                    </a:cubicBezTo>
                    <a:cubicBezTo>
                      <a:pt x="186907" y="162075"/>
                      <a:pt x="170068" y="207541"/>
                      <a:pt x="166700" y="209226"/>
                    </a:cubicBezTo>
                    <a:cubicBezTo>
                      <a:pt x="163332" y="210908"/>
                      <a:pt x="159965" y="175546"/>
                      <a:pt x="146494" y="175546"/>
                    </a:cubicBezTo>
                    <a:cubicBezTo>
                      <a:pt x="133022" y="175546"/>
                      <a:pt x="91766" y="199963"/>
                      <a:pt x="79137" y="195754"/>
                    </a:cubicBezTo>
                    <a:cubicBezTo>
                      <a:pt x="66508" y="191544"/>
                      <a:pt x="56405" y="167969"/>
                      <a:pt x="45459" y="157024"/>
                    </a:cubicBezTo>
                    <a:cubicBezTo>
                      <a:pt x="34514" y="146078"/>
                      <a:pt x="3368" y="135133"/>
                      <a:pt x="3368" y="135133"/>
                    </a:cubicBezTo>
                    <a:cubicBezTo>
                      <a:pt x="3368" y="135133"/>
                      <a:pt x="1678" y="89668"/>
                      <a:pt x="0" y="84616"/>
                    </a:cubicBezTo>
                    <a:cubicBezTo>
                      <a:pt x="-1690" y="79564"/>
                      <a:pt x="102712" y="-4631"/>
                      <a:pt x="107763" y="421"/>
                    </a:cubicBezTo>
                    <a:close/>
                  </a:path>
                </a:pathLst>
              </a:custGeom>
              <a:solidFill>
                <a:srgbClr val="EFEAD3">
                  <a:alpha val="85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590" name="Freeform 1589"/>
              <p:cNvSpPr/>
              <p:nvPr/>
            </p:nvSpPr>
            <p:spPr>
              <a:xfrm>
                <a:off x="6530206" y="1181191"/>
                <a:ext cx="58095" cy="82932"/>
              </a:xfrm>
              <a:custGeom>
                <a:avLst/>
                <a:gdLst/>
                <a:ahLst/>
                <a:cxnLst/>
                <a:rect l="0" t="0" r="0" b="0"/>
                <a:pathLst>
                  <a:path w="58095" h="82932">
                    <a:moveTo>
                      <a:pt x="27380" y="7261"/>
                    </a:moveTo>
                    <a:cubicBezTo>
                      <a:pt x="39167" y="525"/>
                      <a:pt x="34116" y="17364"/>
                      <a:pt x="42535" y="13996"/>
                    </a:cubicBezTo>
                    <a:cubicBezTo>
                      <a:pt x="50955" y="10628"/>
                      <a:pt x="61058" y="-11262"/>
                      <a:pt x="57690" y="7261"/>
                    </a:cubicBezTo>
                    <a:cubicBezTo>
                      <a:pt x="54323" y="25784"/>
                      <a:pt x="54323" y="62830"/>
                      <a:pt x="32431" y="79669"/>
                    </a:cubicBezTo>
                    <a:cubicBezTo>
                      <a:pt x="20419" y="88908"/>
                      <a:pt x="-1042" y="78289"/>
                      <a:pt x="438" y="56094"/>
                    </a:cubicBezTo>
                    <a:cubicBezTo>
                      <a:pt x="2122" y="30835"/>
                      <a:pt x="22328" y="7261"/>
                      <a:pt x="27380" y="7261"/>
                    </a:cubicBezTo>
                    <a:close/>
                  </a:path>
                </a:pathLst>
              </a:custGeom>
              <a:solidFill>
                <a:srgbClr val="433C00"/>
              </a:solidFill>
              <a:ln w="8000" cap="flat">
                <a:noFill/>
                <a:miter lim="800000"/>
              </a:ln>
            </p:spPr>
          </p:sp>
          <p:sp>
            <p:nvSpPr>
              <p:cNvPr id="1591" name="Freeform 1590"/>
              <p:cNvSpPr/>
              <p:nvPr/>
            </p:nvSpPr>
            <p:spPr>
              <a:xfrm>
                <a:off x="6493817" y="1200246"/>
                <a:ext cx="29047" cy="37362"/>
              </a:xfrm>
              <a:custGeom>
                <a:avLst/>
                <a:gdLst/>
                <a:ahLst/>
                <a:cxnLst/>
                <a:rect l="0" t="0" r="0" b="0"/>
                <a:pathLst>
                  <a:path w="29047" h="37362">
                    <a:moveTo>
                      <a:pt x="1473" y="21890"/>
                    </a:moveTo>
                    <a:cubicBezTo>
                      <a:pt x="4841" y="13471"/>
                      <a:pt x="5683" y="-842"/>
                      <a:pt x="11577" y="5051"/>
                    </a:cubicBezTo>
                    <a:cubicBezTo>
                      <a:pt x="17470" y="10945"/>
                      <a:pt x="25048" y="0"/>
                      <a:pt x="28416" y="0"/>
                    </a:cubicBezTo>
                    <a:cubicBezTo>
                      <a:pt x="31784" y="0"/>
                      <a:pt x="19996" y="31994"/>
                      <a:pt x="15787" y="36203"/>
                    </a:cubicBezTo>
                    <a:cubicBezTo>
                      <a:pt x="11577" y="40413"/>
                      <a:pt x="-5262" y="21890"/>
                      <a:pt x="1473" y="21890"/>
                    </a:cubicBezTo>
                    <a:close/>
                  </a:path>
                </a:pathLst>
              </a:custGeom>
              <a:solidFill>
                <a:srgbClr val="433C00"/>
              </a:solidFill>
              <a:ln w="8000" cap="flat">
                <a:noFill/>
                <a:miter lim="800000"/>
              </a:ln>
            </p:spPr>
          </p:sp>
          <p:sp>
            <p:nvSpPr>
              <p:cNvPr id="1592" name="Freeform 1591"/>
              <p:cNvSpPr/>
              <p:nvPr/>
            </p:nvSpPr>
            <p:spPr>
              <a:xfrm>
                <a:off x="6583906" y="1240662"/>
                <a:ext cx="31994" cy="57463"/>
              </a:xfrm>
              <a:custGeom>
                <a:avLst/>
                <a:gdLst/>
                <a:ahLst/>
                <a:cxnLst/>
                <a:rect l="0" t="0" r="0" b="0"/>
                <a:pathLst>
                  <a:path w="31994" h="57463">
                    <a:moveTo>
                      <a:pt x="20830" y="0"/>
                    </a:moveTo>
                    <a:cubicBezTo>
                      <a:pt x="24198" y="13470"/>
                      <a:pt x="37669" y="18522"/>
                      <a:pt x="29249" y="26942"/>
                    </a:cubicBezTo>
                    <a:cubicBezTo>
                      <a:pt x="20830" y="35361"/>
                      <a:pt x="623" y="70723"/>
                      <a:pt x="3991" y="52200"/>
                    </a:cubicBezTo>
                    <a:cubicBezTo>
                      <a:pt x="7359" y="33677"/>
                      <a:pt x="-2745" y="13470"/>
                      <a:pt x="623" y="15154"/>
                    </a:cubicBezTo>
                    <a:cubicBezTo>
                      <a:pt x="3991" y="16838"/>
                      <a:pt x="20830" y="0"/>
                      <a:pt x="20830" y="0"/>
                    </a:cubicBezTo>
                    <a:close/>
                  </a:path>
                </a:pathLst>
              </a:custGeom>
              <a:solidFill>
                <a:srgbClr val="433C00"/>
              </a:solidFill>
              <a:ln w="8000" cap="flat">
                <a:noFill/>
                <a:miter lim="800000"/>
              </a:ln>
            </p:spPr>
          </p:sp>
          <p:sp>
            <p:nvSpPr>
              <p:cNvPr id="1593" name="Freeform 1592"/>
              <p:cNvSpPr/>
              <p:nvPr/>
            </p:nvSpPr>
            <p:spPr>
              <a:xfrm>
                <a:off x="6654340" y="2098095"/>
                <a:ext cx="50912" cy="113663"/>
              </a:xfrm>
              <a:custGeom>
                <a:avLst/>
                <a:gdLst/>
                <a:ahLst/>
                <a:cxnLst/>
                <a:rect l="0" t="0" r="0" b="0"/>
                <a:pathLst>
                  <a:path w="50912" h="113663">
                    <a:moveTo>
                      <a:pt x="11437" y="920"/>
                    </a:moveTo>
                    <a:cubicBezTo>
                      <a:pt x="21962" y="-3290"/>
                      <a:pt x="38800" y="19863"/>
                      <a:pt x="38800" y="19863"/>
                    </a:cubicBezTo>
                    <a:lnTo>
                      <a:pt x="26171" y="38807"/>
                    </a:lnTo>
                    <a:cubicBezTo>
                      <a:pt x="26171" y="38807"/>
                      <a:pt x="43010" y="55646"/>
                      <a:pt x="46168" y="58804"/>
                    </a:cubicBezTo>
                    <a:cubicBezTo>
                      <a:pt x="49325" y="61961"/>
                      <a:pt x="38800" y="83010"/>
                      <a:pt x="38800" y="83010"/>
                    </a:cubicBezTo>
                    <a:cubicBezTo>
                      <a:pt x="38800" y="83010"/>
                      <a:pt x="53524" y="106163"/>
                      <a:pt x="51430" y="110373"/>
                    </a:cubicBezTo>
                    <a:cubicBezTo>
                      <a:pt x="49336" y="114583"/>
                      <a:pt x="11437" y="114582"/>
                      <a:pt x="7228" y="112478"/>
                    </a:cubicBezTo>
                    <a:cubicBezTo>
                      <a:pt x="3017" y="110373"/>
                      <a:pt x="15647" y="83010"/>
                      <a:pt x="15647" y="83010"/>
                    </a:cubicBezTo>
                    <a:cubicBezTo>
                      <a:pt x="15647" y="83010"/>
                      <a:pt x="913" y="72485"/>
                      <a:pt x="913" y="68276"/>
                    </a:cubicBezTo>
                    <a:cubicBezTo>
                      <a:pt x="913" y="64066"/>
                      <a:pt x="7228" y="51437"/>
                      <a:pt x="7228" y="51437"/>
                    </a:cubicBezTo>
                    <a:lnTo>
                      <a:pt x="913" y="26178"/>
                    </a:lnTo>
                    <a:lnTo>
                      <a:pt x="11437" y="920"/>
                    </a:lnTo>
                    <a:close/>
                  </a:path>
                </a:pathLst>
              </a:custGeom>
              <a:solidFill>
                <a:srgbClr val="EFEAD3"/>
              </a:solidFill>
              <a:ln w="8000" cap="flat">
                <a:noFill/>
                <a:miter lim="800000"/>
              </a:ln>
            </p:spPr>
          </p:sp>
          <p:sp>
            <p:nvSpPr>
              <p:cNvPr id="1594" name="Freeform 1593"/>
              <p:cNvSpPr/>
              <p:nvPr/>
            </p:nvSpPr>
            <p:spPr>
              <a:xfrm>
                <a:off x="6772022" y="1714227"/>
                <a:ext cx="54859" cy="121030"/>
              </a:xfrm>
              <a:custGeom>
                <a:avLst/>
                <a:gdLst/>
                <a:ahLst/>
                <a:cxnLst/>
                <a:rect l="0" t="0" r="0" b="0"/>
                <a:pathLst>
                  <a:path w="54859" h="121030">
                    <a:moveTo>
                      <a:pt x="46006" y="-396"/>
                    </a:moveTo>
                    <a:cubicBezTo>
                      <a:pt x="56531" y="-4606"/>
                      <a:pt x="54454" y="27887"/>
                      <a:pt x="54454" y="27887"/>
                    </a:cubicBezTo>
                    <a:lnTo>
                      <a:pt x="41825" y="40516"/>
                    </a:lnTo>
                    <a:cubicBezTo>
                      <a:pt x="41825" y="40516"/>
                      <a:pt x="40059" y="51173"/>
                      <a:pt x="43216" y="54331"/>
                    </a:cubicBezTo>
                    <a:cubicBezTo>
                      <a:pt x="46374" y="57488"/>
                      <a:pt x="54454" y="84718"/>
                      <a:pt x="54454" y="84718"/>
                    </a:cubicBezTo>
                    <a:cubicBezTo>
                      <a:pt x="54454" y="84718"/>
                      <a:pt x="24261" y="115372"/>
                      <a:pt x="22167" y="119582"/>
                    </a:cubicBezTo>
                    <a:cubicBezTo>
                      <a:pt x="20072" y="123794"/>
                      <a:pt x="5328" y="111162"/>
                      <a:pt x="1118" y="109058"/>
                    </a:cubicBezTo>
                    <a:cubicBezTo>
                      <a:pt x="-3092" y="106953"/>
                      <a:pt x="31301" y="84718"/>
                      <a:pt x="31301" y="84718"/>
                    </a:cubicBezTo>
                    <a:cubicBezTo>
                      <a:pt x="31301" y="84718"/>
                      <a:pt x="16567" y="74194"/>
                      <a:pt x="16567" y="69984"/>
                    </a:cubicBezTo>
                    <a:cubicBezTo>
                      <a:pt x="16567" y="65775"/>
                      <a:pt x="22882" y="53146"/>
                      <a:pt x="22882" y="53146"/>
                    </a:cubicBezTo>
                    <a:lnTo>
                      <a:pt x="16567" y="27887"/>
                    </a:lnTo>
                    <a:lnTo>
                      <a:pt x="46006" y="-396"/>
                    </a:lnTo>
                    <a:close/>
                  </a:path>
                </a:pathLst>
              </a:custGeom>
              <a:solidFill>
                <a:srgbClr val="EFEAD3">
                  <a:alpha val="8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595" name="Freeform 1594"/>
              <p:cNvSpPr/>
              <p:nvPr/>
            </p:nvSpPr>
            <p:spPr>
              <a:xfrm>
                <a:off x="6627693" y="1576753"/>
                <a:ext cx="46833" cy="110637"/>
              </a:xfrm>
              <a:custGeom>
                <a:avLst/>
                <a:gdLst/>
                <a:ahLst/>
                <a:cxnLst/>
                <a:rect l="0" t="0" r="0" b="0"/>
                <a:pathLst>
                  <a:path w="46833" h="110637">
                    <a:moveTo>
                      <a:pt x="11439" y="1183"/>
                    </a:moveTo>
                    <a:cubicBezTo>
                      <a:pt x="21964" y="-3027"/>
                      <a:pt x="45219" y="13710"/>
                      <a:pt x="45219" y="13710"/>
                    </a:cubicBezTo>
                    <a:lnTo>
                      <a:pt x="26173" y="39070"/>
                    </a:lnTo>
                    <a:cubicBezTo>
                      <a:pt x="26173" y="39070"/>
                      <a:pt x="43013" y="55910"/>
                      <a:pt x="46169" y="59067"/>
                    </a:cubicBezTo>
                    <a:cubicBezTo>
                      <a:pt x="49328" y="62224"/>
                      <a:pt x="38802" y="83273"/>
                      <a:pt x="38802" y="83273"/>
                    </a:cubicBezTo>
                    <a:cubicBezTo>
                      <a:pt x="38802" y="83273"/>
                      <a:pt x="35972" y="105506"/>
                      <a:pt x="33878" y="109717"/>
                    </a:cubicBezTo>
                    <a:cubicBezTo>
                      <a:pt x="31784" y="113928"/>
                      <a:pt x="12829" y="101297"/>
                      <a:pt x="8619" y="99192"/>
                    </a:cubicBezTo>
                    <a:cubicBezTo>
                      <a:pt x="4409" y="97087"/>
                      <a:pt x="15649" y="83273"/>
                      <a:pt x="15649" y="83273"/>
                    </a:cubicBezTo>
                    <a:cubicBezTo>
                      <a:pt x="15649" y="83273"/>
                      <a:pt x="915" y="72748"/>
                      <a:pt x="915" y="68539"/>
                    </a:cubicBezTo>
                    <a:cubicBezTo>
                      <a:pt x="915" y="64329"/>
                      <a:pt x="7229" y="51700"/>
                      <a:pt x="7229" y="51700"/>
                    </a:cubicBezTo>
                    <a:lnTo>
                      <a:pt x="19144" y="26441"/>
                    </a:lnTo>
                    <a:lnTo>
                      <a:pt x="11439" y="1183"/>
                    </a:lnTo>
                    <a:close/>
                  </a:path>
                </a:pathLst>
              </a:custGeom>
              <a:solidFill>
                <a:srgbClr val="EFEAD3">
                  <a:alpha val="6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596" name="Freeform 1595"/>
              <p:cNvSpPr/>
              <p:nvPr/>
            </p:nvSpPr>
            <p:spPr>
              <a:xfrm>
                <a:off x="6858566" y="2007532"/>
                <a:ext cx="73803" cy="128661"/>
              </a:xfrm>
              <a:custGeom>
                <a:avLst/>
                <a:gdLst/>
                <a:ahLst/>
                <a:cxnLst/>
                <a:rect l="0" t="0" r="0" b="0"/>
                <a:pathLst>
                  <a:path w="73803" h="128661">
                    <a:moveTo>
                      <a:pt x="865" y="15715"/>
                    </a:moveTo>
                    <a:cubicBezTo>
                      <a:pt x="11390" y="11506"/>
                      <a:pt x="24019" y="981"/>
                      <a:pt x="24019" y="981"/>
                    </a:cubicBezTo>
                    <a:lnTo>
                      <a:pt x="43004" y="45122"/>
                    </a:lnTo>
                    <a:cubicBezTo>
                      <a:pt x="43004" y="45122"/>
                      <a:pt x="59844" y="61961"/>
                      <a:pt x="63001" y="65119"/>
                    </a:cubicBezTo>
                    <a:cubicBezTo>
                      <a:pt x="66159" y="68276"/>
                      <a:pt x="55634" y="89325"/>
                      <a:pt x="55634" y="89325"/>
                    </a:cubicBezTo>
                    <a:cubicBezTo>
                      <a:pt x="55634" y="89325"/>
                      <a:pt x="76631" y="91490"/>
                      <a:pt x="74536" y="95701"/>
                    </a:cubicBezTo>
                    <a:cubicBezTo>
                      <a:pt x="72442" y="99911"/>
                      <a:pt x="47172" y="131483"/>
                      <a:pt x="42963" y="129378"/>
                    </a:cubicBezTo>
                    <a:cubicBezTo>
                      <a:pt x="38754" y="127274"/>
                      <a:pt x="32480" y="89325"/>
                      <a:pt x="32480" y="89325"/>
                    </a:cubicBezTo>
                    <a:cubicBezTo>
                      <a:pt x="32480" y="89325"/>
                      <a:pt x="17747" y="78800"/>
                      <a:pt x="17747" y="74591"/>
                    </a:cubicBezTo>
                    <a:cubicBezTo>
                      <a:pt x="17747" y="70381"/>
                      <a:pt x="30334" y="47289"/>
                      <a:pt x="30334" y="47289"/>
                    </a:cubicBezTo>
                    <a:lnTo>
                      <a:pt x="2961" y="47279"/>
                    </a:lnTo>
                    <a:lnTo>
                      <a:pt x="865" y="15715"/>
                    </a:lnTo>
                    <a:close/>
                  </a:path>
                </a:pathLst>
              </a:custGeom>
              <a:solidFill>
                <a:srgbClr val="EFEAD3"/>
              </a:solidFill>
              <a:ln w="8000" cap="flat">
                <a:noFill/>
                <a:miter lim="800000"/>
              </a:ln>
            </p:spPr>
          </p:sp>
          <p:sp>
            <p:nvSpPr>
              <p:cNvPr id="1597" name="Freeform 1596"/>
              <p:cNvSpPr/>
              <p:nvPr/>
            </p:nvSpPr>
            <p:spPr>
              <a:xfrm>
                <a:off x="6935748" y="1854327"/>
                <a:ext cx="89983" cy="76302"/>
              </a:xfrm>
              <a:custGeom>
                <a:avLst/>
                <a:gdLst/>
                <a:ahLst/>
                <a:cxnLst/>
                <a:rect l="0" t="0" r="0" b="0"/>
                <a:pathLst>
                  <a:path w="89983" h="76302">
                    <a:moveTo>
                      <a:pt x="1568" y="76302"/>
                    </a:moveTo>
                    <a:lnTo>
                      <a:pt x="16302" y="34204"/>
                    </a:lnTo>
                    <a:cubicBezTo>
                      <a:pt x="16302" y="34204"/>
                      <a:pt x="20512" y="44729"/>
                      <a:pt x="31036" y="34204"/>
                    </a:cubicBezTo>
                    <a:cubicBezTo>
                      <a:pt x="41561" y="23680"/>
                      <a:pt x="42613" y="7893"/>
                      <a:pt x="46823" y="3684"/>
                    </a:cubicBezTo>
                    <a:cubicBezTo>
                      <a:pt x="51033" y="-526"/>
                      <a:pt x="65767" y="-526"/>
                      <a:pt x="65767" y="-526"/>
                    </a:cubicBezTo>
                    <a:cubicBezTo>
                      <a:pt x="65767" y="-526"/>
                      <a:pt x="85763" y="13156"/>
                      <a:pt x="85763" y="25785"/>
                    </a:cubicBezTo>
                    <a:cubicBezTo>
                      <a:pt x="85763" y="38414"/>
                      <a:pt x="89983" y="67882"/>
                      <a:pt x="89983" y="63673"/>
                    </a:cubicBezTo>
                    <a:cubicBezTo>
                      <a:pt x="89983" y="59463"/>
                      <a:pt x="65767" y="17365"/>
                      <a:pt x="65767" y="17365"/>
                    </a:cubicBezTo>
                    <a:cubicBezTo>
                      <a:pt x="65767" y="17365"/>
                      <a:pt x="57347" y="20523"/>
                      <a:pt x="52085" y="25785"/>
                    </a:cubicBezTo>
                    <a:cubicBezTo>
                      <a:pt x="46823" y="31047"/>
                      <a:pt x="37351" y="40519"/>
                      <a:pt x="39982" y="43150"/>
                    </a:cubicBezTo>
                    <a:cubicBezTo>
                      <a:pt x="39982" y="43150"/>
                      <a:pt x="31036" y="21575"/>
                      <a:pt x="31036" y="34204"/>
                    </a:cubicBezTo>
                    <a:cubicBezTo>
                      <a:pt x="31036" y="46834"/>
                      <a:pt x="24722" y="60873"/>
                      <a:pt x="20512" y="57358"/>
                    </a:cubicBezTo>
                    <a:cubicBezTo>
                      <a:pt x="16302" y="53843"/>
                      <a:pt x="-6156" y="76302"/>
                      <a:pt x="1568" y="76302"/>
                    </a:cubicBezTo>
                    <a:close/>
                  </a:path>
                </a:pathLst>
              </a:custGeom>
              <a:solidFill>
                <a:srgbClr val="EFEAD3">
                  <a:alpha val="8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598" name="Freeform 1597"/>
              <p:cNvSpPr/>
              <p:nvPr/>
            </p:nvSpPr>
            <p:spPr>
              <a:xfrm>
                <a:off x="6246327" y="1889198"/>
                <a:ext cx="56964" cy="116689"/>
              </a:xfrm>
              <a:custGeom>
                <a:avLst/>
                <a:gdLst/>
                <a:ahLst/>
                <a:cxnLst/>
                <a:rect l="0" t="0" r="0" b="0"/>
                <a:pathLst>
                  <a:path w="56964" h="116689">
                    <a:moveTo>
                      <a:pt x="36375" y="1447"/>
                    </a:moveTo>
                    <a:cubicBezTo>
                      <a:pt x="46899" y="-2763"/>
                      <a:pt x="49719" y="10786"/>
                      <a:pt x="49719" y="10786"/>
                    </a:cubicBezTo>
                    <a:lnTo>
                      <a:pt x="37090" y="29730"/>
                    </a:lnTo>
                    <a:cubicBezTo>
                      <a:pt x="37090" y="29730"/>
                      <a:pt x="53929" y="46569"/>
                      <a:pt x="57090" y="49726"/>
                    </a:cubicBezTo>
                    <a:cubicBezTo>
                      <a:pt x="60245" y="52883"/>
                      <a:pt x="30060" y="79328"/>
                      <a:pt x="30060" y="79328"/>
                    </a:cubicBezTo>
                    <a:cubicBezTo>
                      <a:pt x="30060" y="79328"/>
                      <a:pt x="41626" y="111954"/>
                      <a:pt x="39532" y="116162"/>
                    </a:cubicBezTo>
                    <a:cubicBezTo>
                      <a:pt x="37438" y="120371"/>
                      <a:pt x="4801" y="100376"/>
                      <a:pt x="592" y="98271"/>
                    </a:cubicBezTo>
                    <a:cubicBezTo>
                      <a:pt x="-3619" y="96167"/>
                      <a:pt x="21641" y="64594"/>
                      <a:pt x="21641" y="64594"/>
                    </a:cubicBezTo>
                    <a:cubicBezTo>
                      <a:pt x="21641" y="64594"/>
                      <a:pt x="27955" y="54069"/>
                      <a:pt x="27955" y="49859"/>
                    </a:cubicBezTo>
                    <a:cubicBezTo>
                      <a:pt x="27955" y="45650"/>
                      <a:pt x="18146" y="42360"/>
                      <a:pt x="18146" y="42360"/>
                    </a:cubicBezTo>
                    <a:lnTo>
                      <a:pt x="30060" y="24601"/>
                    </a:lnTo>
                    <a:lnTo>
                      <a:pt x="36375" y="1447"/>
                    </a:lnTo>
                    <a:close/>
                  </a:path>
                </a:pathLst>
              </a:custGeom>
              <a:solidFill>
                <a:srgbClr val="EFEAD3"/>
              </a:solidFill>
              <a:ln w="8000" cap="flat">
                <a:noFill/>
                <a:miter lim="800000"/>
              </a:ln>
            </p:spPr>
          </p:sp>
          <p:sp>
            <p:nvSpPr>
              <p:cNvPr id="1599" name="Freeform 1598"/>
              <p:cNvSpPr/>
              <p:nvPr/>
            </p:nvSpPr>
            <p:spPr>
              <a:xfrm>
                <a:off x="6154106" y="1978525"/>
                <a:ext cx="52622" cy="129186"/>
              </a:xfrm>
              <a:custGeom>
                <a:avLst/>
                <a:gdLst/>
                <a:ahLst/>
                <a:cxnLst/>
                <a:rect l="0" t="0" r="0" b="0"/>
                <a:pathLst>
                  <a:path w="52622" h="129186">
                    <a:moveTo>
                      <a:pt x="33867" y="525"/>
                    </a:moveTo>
                    <a:cubicBezTo>
                      <a:pt x="44392" y="-3685"/>
                      <a:pt x="52811" y="17372"/>
                      <a:pt x="52811" y="17372"/>
                    </a:cubicBezTo>
                    <a:lnTo>
                      <a:pt x="33867" y="53147"/>
                    </a:lnTo>
                    <a:cubicBezTo>
                      <a:pt x="33867" y="53147"/>
                      <a:pt x="43002" y="49856"/>
                      <a:pt x="46159" y="53014"/>
                    </a:cubicBezTo>
                    <a:cubicBezTo>
                      <a:pt x="49317" y="56171"/>
                      <a:pt x="38792" y="77220"/>
                      <a:pt x="38792" y="77220"/>
                    </a:cubicBezTo>
                    <a:cubicBezTo>
                      <a:pt x="38792" y="77220"/>
                      <a:pt x="38067" y="124712"/>
                      <a:pt x="35972" y="128922"/>
                    </a:cubicBezTo>
                    <a:cubicBezTo>
                      <a:pt x="33878" y="133133"/>
                      <a:pt x="11429" y="108793"/>
                      <a:pt x="7219" y="106689"/>
                    </a:cubicBezTo>
                    <a:cubicBezTo>
                      <a:pt x="3009" y="104583"/>
                      <a:pt x="15639" y="77220"/>
                      <a:pt x="15639" y="77220"/>
                    </a:cubicBezTo>
                    <a:cubicBezTo>
                      <a:pt x="15639" y="77220"/>
                      <a:pt x="905" y="66695"/>
                      <a:pt x="905" y="62486"/>
                    </a:cubicBezTo>
                    <a:cubicBezTo>
                      <a:pt x="905" y="58276"/>
                      <a:pt x="7219" y="45647"/>
                      <a:pt x="7219" y="45647"/>
                    </a:cubicBezTo>
                    <a:lnTo>
                      <a:pt x="905" y="20388"/>
                    </a:lnTo>
                    <a:lnTo>
                      <a:pt x="33867" y="525"/>
                    </a:lnTo>
                    <a:close/>
                  </a:path>
                </a:pathLst>
              </a:custGeom>
              <a:solidFill>
                <a:srgbClr val="EFEAD3">
                  <a:alpha val="8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00" name="Freeform 1599"/>
              <p:cNvSpPr/>
              <p:nvPr/>
            </p:nvSpPr>
            <p:spPr>
              <a:xfrm>
                <a:off x="6368667" y="2073899"/>
                <a:ext cx="55253" cy="131686"/>
              </a:xfrm>
              <a:custGeom>
                <a:avLst/>
                <a:gdLst/>
                <a:ahLst/>
                <a:cxnLst/>
                <a:rect l="0" t="0" r="0" b="0"/>
                <a:pathLst>
                  <a:path w="55253" h="131686">
                    <a:moveTo>
                      <a:pt x="19985" y="788"/>
                    </a:moveTo>
                    <a:cubicBezTo>
                      <a:pt x="30510" y="-3422"/>
                      <a:pt x="52948" y="12497"/>
                      <a:pt x="52948" y="12497"/>
                    </a:cubicBezTo>
                    <a:lnTo>
                      <a:pt x="34719" y="38675"/>
                    </a:lnTo>
                    <a:cubicBezTo>
                      <a:pt x="34719" y="38675"/>
                      <a:pt x="51558" y="55514"/>
                      <a:pt x="54716" y="58671"/>
                    </a:cubicBezTo>
                    <a:cubicBezTo>
                      <a:pt x="57873" y="61829"/>
                      <a:pt x="47348" y="82878"/>
                      <a:pt x="47348" y="82878"/>
                    </a:cubicBezTo>
                    <a:cubicBezTo>
                      <a:pt x="47348" y="82878"/>
                      <a:pt x="46623" y="126161"/>
                      <a:pt x="44529" y="130370"/>
                    </a:cubicBezTo>
                    <a:cubicBezTo>
                      <a:pt x="42435" y="134582"/>
                      <a:pt x="4536" y="119845"/>
                      <a:pt x="326" y="117741"/>
                    </a:cubicBezTo>
                    <a:cubicBezTo>
                      <a:pt x="-3884" y="115636"/>
                      <a:pt x="24195" y="82878"/>
                      <a:pt x="24195" y="82878"/>
                    </a:cubicBezTo>
                    <a:cubicBezTo>
                      <a:pt x="24195" y="82878"/>
                      <a:pt x="9461" y="72353"/>
                      <a:pt x="9461" y="68143"/>
                    </a:cubicBezTo>
                    <a:cubicBezTo>
                      <a:pt x="9461" y="63933"/>
                      <a:pt x="15776" y="51304"/>
                      <a:pt x="15776" y="51304"/>
                    </a:cubicBezTo>
                    <a:lnTo>
                      <a:pt x="9461" y="26046"/>
                    </a:lnTo>
                    <a:lnTo>
                      <a:pt x="19985" y="788"/>
                    </a:lnTo>
                    <a:close/>
                  </a:path>
                </a:pathLst>
              </a:custGeom>
              <a:solidFill>
                <a:srgbClr val="EFEAD3"/>
              </a:solidFill>
              <a:ln w="8000" cap="flat">
                <a:noFill/>
                <a:miter lim="800000"/>
              </a:ln>
            </p:spPr>
          </p:sp>
          <p:sp>
            <p:nvSpPr>
              <p:cNvPr id="1601" name="Freeform 1600"/>
              <p:cNvSpPr/>
              <p:nvPr/>
            </p:nvSpPr>
            <p:spPr>
              <a:xfrm>
                <a:off x="6347751" y="1584518"/>
                <a:ext cx="40387" cy="77880"/>
              </a:xfrm>
              <a:custGeom>
                <a:avLst/>
                <a:gdLst/>
                <a:ahLst/>
                <a:cxnLst/>
                <a:rect l="0" t="0" r="0" b="0"/>
                <a:pathLst>
                  <a:path w="40387" h="77880">
                    <a:moveTo>
                      <a:pt x="196" y="5129"/>
                    </a:moveTo>
                    <a:cubicBezTo>
                      <a:pt x="10721" y="919"/>
                      <a:pt x="23351" y="920"/>
                      <a:pt x="23351" y="920"/>
                    </a:cubicBezTo>
                    <a:lnTo>
                      <a:pt x="25456" y="17759"/>
                    </a:lnTo>
                    <a:cubicBezTo>
                      <a:pt x="25456" y="17759"/>
                      <a:pt x="34928" y="37755"/>
                      <a:pt x="38085" y="40912"/>
                    </a:cubicBezTo>
                    <a:cubicBezTo>
                      <a:pt x="41243" y="44070"/>
                      <a:pt x="40190" y="66171"/>
                      <a:pt x="40190" y="66171"/>
                    </a:cubicBezTo>
                    <a:lnTo>
                      <a:pt x="23351" y="78800"/>
                    </a:lnTo>
                    <a:cubicBezTo>
                      <a:pt x="23351" y="78800"/>
                      <a:pt x="3016" y="71299"/>
                      <a:pt x="3016" y="67090"/>
                    </a:cubicBezTo>
                    <a:cubicBezTo>
                      <a:pt x="3016" y="62880"/>
                      <a:pt x="9332" y="50251"/>
                      <a:pt x="9332" y="50251"/>
                    </a:cubicBezTo>
                    <a:lnTo>
                      <a:pt x="3016" y="24993"/>
                    </a:lnTo>
                    <a:lnTo>
                      <a:pt x="196" y="5129"/>
                    </a:lnTo>
                    <a:close/>
                  </a:path>
                </a:pathLst>
              </a:custGeom>
              <a:solidFill>
                <a:srgbClr val="EFEAD3">
                  <a:alpha val="6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02" name="Freeform 1601"/>
              <p:cNvSpPr/>
              <p:nvPr/>
            </p:nvSpPr>
            <p:spPr>
              <a:xfrm>
                <a:off x="6492988" y="1834872"/>
                <a:ext cx="67751" cy="110637"/>
              </a:xfrm>
              <a:custGeom>
                <a:avLst/>
                <a:gdLst/>
                <a:ahLst/>
                <a:cxnLst/>
                <a:rect l="0" t="0" r="0" b="0"/>
                <a:pathLst>
                  <a:path w="67751" h="110637">
                    <a:moveTo>
                      <a:pt x="21246" y="1053"/>
                    </a:moveTo>
                    <a:cubicBezTo>
                      <a:pt x="31770" y="-3157"/>
                      <a:pt x="55638" y="6182"/>
                      <a:pt x="55638" y="6182"/>
                    </a:cubicBezTo>
                    <a:lnTo>
                      <a:pt x="43010" y="25126"/>
                    </a:lnTo>
                    <a:cubicBezTo>
                      <a:pt x="43010" y="25126"/>
                      <a:pt x="59849" y="41965"/>
                      <a:pt x="63006" y="45122"/>
                    </a:cubicBezTo>
                    <a:cubicBezTo>
                      <a:pt x="66164" y="48280"/>
                      <a:pt x="55638" y="69328"/>
                      <a:pt x="55638" y="69328"/>
                    </a:cubicBezTo>
                    <a:cubicBezTo>
                      <a:pt x="55638" y="69328"/>
                      <a:pt x="70363" y="92482"/>
                      <a:pt x="68268" y="96692"/>
                    </a:cubicBezTo>
                    <a:cubicBezTo>
                      <a:pt x="66175" y="100902"/>
                      <a:pt x="44400" y="112610"/>
                      <a:pt x="40189" y="110506"/>
                    </a:cubicBezTo>
                    <a:cubicBezTo>
                      <a:pt x="35980" y="108400"/>
                      <a:pt x="32485" y="69328"/>
                      <a:pt x="32485" y="69328"/>
                    </a:cubicBezTo>
                    <a:cubicBezTo>
                      <a:pt x="32485" y="69328"/>
                      <a:pt x="17752" y="58803"/>
                      <a:pt x="17752" y="54594"/>
                    </a:cubicBezTo>
                    <a:cubicBezTo>
                      <a:pt x="17752" y="50384"/>
                      <a:pt x="24066" y="37755"/>
                      <a:pt x="24066" y="37755"/>
                    </a:cubicBezTo>
                    <a:lnTo>
                      <a:pt x="197" y="22102"/>
                    </a:lnTo>
                    <a:lnTo>
                      <a:pt x="21246" y="1053"/>
                    </a:lnTo>
                    <a:close/>
                  </a:path>
                </a:pathLst>
              </a:custGeom>
              <a:solidFill>
                <a:srgbClr val="EFEAD3"/>
              </a:solidFill>
              <a:ln w="8000" cap="flat">
                <a:noFill/>
                <a:miter lim="800000"/>
              </a:ln>
            </p:spPr>
          </p:sp>
          <p:sp>
            <p:nvSpPr>
              <p:cNvPr id="1603" name="Freeform 1602"/>
              <p:cNvSpPr/>
              <p:nvPr/>
            </p:nvSpPr>
            <p:spPr>
              <a:xfrm>
                <a:off x="6434376" y="1535572"/>
                <a:ext cx="78012" cy="43282"/>
              </a:xfrm>
              <a:custGeom>
                <a:avLst/>
                <a:gdLst/>
                <a:ahLst/>
                <a:cxnLst/>
                <a:rect l="0" t="0" r="0" b="0"/>
                <a:pathLst>
                  <a:path w="78012" h="43282">
                    <a:moveTo>
                      <a:pt x="1981" y="29520"/>
                    </a:moveTo>
                    <a:cubicBezTo>
                      <a:pt x="12861" y="18640"/>
                      <a:pt x="29700" y="-6263"/>
                      <a:pt x="29700" y="1801"/>
                    </a:cubicBezTo>
                    <a:cubicBezTo>
                      <a:pt x="29700" y="9866"/>
                      <a:pt x="15320" y="30560"/>
                      <a:pt x="29700" y="16181"/>
                    </a:cubicBezTo>
                    <a:cubicBezTo>
                      <a:pt x="44079" y="1801"/>
                      <a:pt x="50394" y="1801"/>
                      <a:pt x="50394" y="1801"/>
                    </a:cubicBezTo>
                    <a:cubicBezTo>
                      <a:pt x="50394" y="1801"/>
                      <a:pt x="46184" y="28810"/>
                      <a:pt x="50394" y="22495"/>
                    </a:cubicBezTo>
                    <a:cubicBezTo>
                      <a:pt x="54604" y="16181"/>
                      <a:pt x="82338" y="1801"/>
                      <a:pt x="77757" y="1801"/>
                    </a:cubicBezTo>
                    <a:cubicBezTo>
                      <a:pt x="73177" y="1801"/>
                      <a:pt x="71443" y="28810"/>
                      <a:pt x="71443" y="37230"/>
                    </a:cubicBezTo>
                    <a:cubicBezTo>
                      <a:pt x="71443" y="45649"/>
                      <a:pt x="71416" y="44940"/>
                      <a:pt x="60905" y="37230"/>
                    </a:cubicBezTo>
                    <a:cubicBezTo>
                      <a:pt x="50394" y="29520"/>
                      <a:pt x="41986" y="29508"/>
                      <a:pt x="29700" y="37230"/>
                    </a:cubicBezTo>
                    <a:cubicBezTo>
                      <a:pt x="17413" y="44951"/>
                      <a:pt x="-7495" y="44593"/>
                      <a:pt x="1981" y="29520"/>
                    </a:cubicBezTo>
                    <a:close/>
                  </a:path>
                </a:pathLst>
              </a:custGeom>
              <a:solidFill>
                <a:srgbClr val="EFEAD3">
                  <a:alpha val="6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04" name="Freeform 1603"/>
              <p:cNvSpPr/>
              <p:nvPr/>
            </p:nvSpPr>
            <p:spPr>
              <a:xfrm>
                <a:off x="6470051" y="1663315"/>
                <a:ext cx="99193" cy="56831"/>
              </a:xfrm>
              <a:custGeom>
                <a:avLst/>
                <a:gdLst/>
                <a:ahLst/>
                <a:cxnLst/>
                <a:rect l="0" t="0" r="0" b="0"/>
                <a:pathLst>
                  <a:path w="99193" h="56831">
                    <a:moveTo>
                      <a:pt x="15764" y="57877"/>
                    </a:moveTo>
                    <a:cubicBezTo>
                      <a:pt x="10508" y="52621"/>
                      <a:pt x="0" y="44202"/>
                      <a:pt x="0" y="44202"/>
                    </a:cubicBezTo>
                    <a:lnTo>
                      <a:pt x="25229" y="25258"/>
                    </a:lnTo>
                    <a:cubicBezTo>
                      <a:pt x="25229" y="25258"/>
                      <a:pt x="21007" y="21075"/>
                      <a:pt x="25229" y="16852"/>
                    </a:cubicBezTo>
                    <a:cubicBezTo>
                      <a:pt x="29452" y="12629"/>
                      <a:pt x="37872" y="8406"/>
                      <a:pt x="42082" y="12629"/>
                    </a:cubicBezTo>
                    <a:cubicBezTo>
                      <a:pt x="46291" y="16852"/>
                      <a:pt x="58921" y="12629"/>
                      <a:pt x="56816" y="6314"/>
                    </a:cubicBezTo>
                    <a:cubicBezTo>
                      <a:pt x="54711" y="0"/>
                      <a:pt x="69446" y="-4223"/>
                      <a:pt x="75760" y="6314"/>
                    </a:cubicBezTo>
                    <a:cubicBezTo>
                      <a:pt x="82074" y="16852"/>
                      <a:pt x="107334" y="31573"/>
                      <a:pt x="97862" y="28416"/>
                    </a:cubicBezTo>
                    <a:cubicBezTo>
                      <a:pt x="88389" y="25258"/>
                      <a:pt x="72602" y="22101"/>
                      <a:pt x="65235" y="25258"/>
                    </a:cubicBezTo>
                    <a:cubicBezTo>
                      <a:pt x="57868" y="28416"/>
                      <a:pt x="50488" y="33704"/>
                      <a:pt x="49436" y="41058"/>
                    </a:cubicBezTo>
                    <a:cubicBezTo>
                      <a:pt x="48384" y="48412"/>
                      <a:pt x="23118" y="50523"/>
                      <a:pt x="15764" y="57877"/>
                    </a:cubicBezTo>
                    <a:close/>
                  </a:path>
                </a:pathLst>
              </a:custGeom>
              <a:solidFill>
                <a:srgbClr val="EFEAD3">
                  <a:alpha val="8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05" name="Freeform 1604"/>
              <p:cNvSpPr/>
              <p:nvPr/>
            </p:nvSpPr>
            <p:spPr>
              <a:xfrm>
                <a:off x="6167331" y="1719627"/>
                <a:ext cx="91694" cy="51438"/>
              </a:xfrm>
              <a:custGeom>
                <a:avLst/>
                <a:gdLst/>
                <a:ahLst/>
                <a:cxnLst/>
                <a:rect l="0" t="0" r="0" b="0"/>
                <a:pathLst>
                  <a:path w="91694" h="51438">
                    <a:moveTo>
                      <a:pt x="3813" y="23679"/>
                    </a:moveTo>
                    <a:cubicBezTo>
                      <a:pt x="10127" y="8945"/>
                      <a:pt x="34333" y="-3684"/>
                      <a:pt x="34333" y="1578"/>
                    </a:cubicBezTo>
                    <a:cubicBezTo>
                      <a:pt x="34333" y="6840"/>
                      <a:pt x="29597" y="26310"/>
                      <a:pt x="34333" y="21574"/>
                    </a:cubicBezTo>
                    <a:cubicBezTo>
                      <a:pt x="39069" y="16838"/>
                      <a:pt x="48015" y="11050"/>
                      <a:pt x="56434" y="11050"/>
                    </a:cubicBezTo>
                    <a:cubicBezTo>
                      <a:pt x="64854" y="11050"/>
                      <a:pt x="75378" y="17365"/>
                      <a:pt x="73273" y="21574"/>
                    </a:cubicBezTo>
                    <a:cubicBezTo>
                      <a:pt x="71168" y="25784"/>
                      <a:pt x="58539" y="27889"/>
                      <a:pt x="73273" y="27889"/>
                    </a:cubicBezTo>
                    <a:cubicBezTo>
                      <a:pt x="88007" y="27889"/>
                      <a:pt x="92209" y="23679"/>
                      <a:pt x="92209" y="27889"/>
                    </a:cubicBezTo>
                    <a:cubicBezTo>
                      <a:pt x="92209" y="32099"/>
                      <a:pt x="90112" y="51043"/>
                      <a:pt x="83798" y="51043"/>
                    </a:cubicBezTo>
                    <a:cubicBezTo>
                      <a:pt x="77483" y="51043"/>
                      <a:pt x="56434" y="48938"/>
                      <a:pt x="56434" y="43675"/>
                    </a:cubicBezTo>
                    <a:cubicBezTo>
                      <a:pt x="56434" y="38413"/>
                      <a:pt x="34333" y="41570"/>
                      <a:pt x="34333" y="41570"/>
                    </a:cubicBezTo>
                    <a:lnTo>
                      <a:pt x="23809" y="43675"/>
                    </a:lnTo>
                    <a:cubicBezTo>
                      <a:pt x="23809" y="43675"/>
                      <a:pt x="5917" y="51043"/>
                      <a:pt x="1708" y="51043"/>
                    </a:cubicBezTo>
                    <a:cubicBezTo>
                      <a:pt x="-2502" y="51043"/>
                      <a:pt x="3813" y="23679"/>
                      <a:pt x="3813" y="23679"/>
                    </a:cubicBezTo>
                    <a:close/>
                  </a:path>
                </a:pathLst>
              </a:custGeom>
              <a:solidFill>
                <a:srgbClr val="EFEAD3">
                  <a:alpha val="8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06" name="Freeform 1605"/>
              <p:cNvSpPr/>
              <p:nvPr/>
            </p:nvSpPr>
            <p:spPr>
              <a:xfrm>
                <a:off x="6052469" y="1854846"/>
                <a:ext cx="81038" cy="55121"/>
              </a:xfrm>
              <a:custGeom>
                <a:avLst/>
                <a:gdLst/>
                <a:ahLst/>
                <a:cxnLst/>
                <a:rect l="0" t="0" r="0" b="0"/>
                <a:pathLst>
                  <a:path w="81038" h="55121">
                    <a:moveTo>
                      <a:pt x="66041" y="0"/>
                    </a:moveTo>
                    <a:cubicBezTo>
                      <a:pt x="71303" y="5262"/>
                      <a:pt x="87090" y="25258"/>
                      <a:pt x="78670" y="25258"/>
                    </a:cubicBezTo>
                    <a:cubicBezTo>
                      <a:pt x="70251" y="25258"/>
                      <a:pt x="61831" y="21048"/>
                      <a:pt x="61831" y="21048"/>
                    </a:cubicBezTo>
                    <a:cubicBezTo>
                      <a:pt x="61831" y="21048"/>
                      <a:pt x="51307" y="21048"/>
                      <a:pt x="49202" y="25258"/>
                    </a:cubicBezTo>
                    <a:cubicBezTo>
                      <a:pt x="47097" y="29468"/>
                      <a:pt x="35520" y="35782"/>
                      <a:pt x="35520" y="30520"/>
                    </a:cubicBezTo>
                    <a:cubicBezTo>
                      <a:pt x="35520" y="25258"/>
                      <a:pt x="28153" y="16838"/>
                      <a:pt x="26048" y="21048"/>
                    </a:cubicBezTo>
                    <a:cubicBezTo>
                      <a:pt x="23943" y="25258"/>
                      <a:pt x="23943" y="33678"/>
                      <a:pt x="19733" y="35782"/>
                    </a:cubicBezTo>
                    <a:cubicBezTo>
                      <a:pt x="15524" y="37887"/>
                      <a:pt x="4999" y="42097"/>
                      <a:pt x="7104" y="39992"/>
                    </a:cubicBezTo>
                    <a:cubicBezTo>
                      <a:pt x="7104" y="39992"/>
                      <a:pt x="11314" y="65251"/>
                      <a:pt x="4999" y="50516"/>
                    </a:cubicBezTo>
                    <a:cubicBezTo>
                      <a:pt x="-1316" y="35782"/>
                      <a:pt x="-263" y="15786"/>
                      <a:pt x="-263" y="15786"/>
                    </a:cubicBezTo>
                    <a:lnTo>
                      <a:pt x="26048" y="21048"/>
                    </a:lnTo>
                    <a:lnTo>
                      <a:pt x="35520" y="0"/>
                    </a:lnTo>
                    <a:lnTo>
                      <a:pt x="43940" y="3157"/>
                    </a:lnTo>
                    <a:lnTo>
                      <a:pt x="66041" y="0"/>
                    </a:lnTo>
                    <a:close/>
                  </a:path>
                </a:pathLst>
              </a:custGeom>
              <a:solidFill>
                <a:srgbClr val="EFEAD3">
                  <a:alpha val="6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07" name="Freeform 1606"/>
              <p:cNvSpPr/>
              <p:nvPr/>
            </p:nvSpPr>
            <p:spPr>
              <a:xfrm>
                <a:off x="6133260" y="1668044"/>
                <a:ext cx="56832" cy="33415"/>
              </a:xfrm>
              <a:custGeom>
                <a:avLst/>
                <a:gdLst/>
                <a:ahLst/>
                <a:cxnLst/>
                <a:rect l="0" t="0" r="0" b="0"/>
                <a:pathLst>
                  <a:path w="56832" h="33415">
                    <a:moveTo>
                      <a:pt x="19996" y="4735"/>
                    </a:moveTo>
                    <a:cubicBezTo>
                      <a:pt x="31573" y="-6842"/>
                      <a:pt x="37888" y="4735"/>
                      <a:pt x="37888" y="4735"/>
                    </a:cubicBezTo>
                    <a:lnTo>
                      <a:pt x="52622" y="4735"/>
                    </a:lnTo>
                    <a:cubicBezTo>
                      <a:pt x="52622" y="4735"/>
                      <a:pt x="56832" y="9997"/>
                      <a:pt x="56832" y="14207"/>
                    </a:cubicBezTo>
                    <a:cubicBezTo>
                      <a:pt x="56832" y="18417"/>
                      <a:pt x="52622" y="28941"/>
                      <a:pt x="47360" y="32098"/>
                    </a:cubicBezTo>
                    <a:cubicBezTo>
                      <a:pt x="42098" y="35256"/>
                      <a:pt x="36835" y="29994"/>
                      <a:pt x="32099" y="25258"/>
                    </a:cubicBezTo>
                    <a:cubicBezTo>
                      <a:pt x="27363" y="20522"/>
                      <a:pt x="25258" y="24731"/>
                      <a:pt x="19996" y="22626"/>
                    </a:cubicBezTo>
                    <a:cubicBezTo>
                      <a:pt x="14734" y="20522"/>
                      <a:pt x="0" y="18417"/>
                      <a:pt x="0" y="18417"/>
                    </a:cubicBezTo>
                    <a:lnTo>
                      <a:pt x="19996" y="4735"/>
                    </a:lnTo>
                    <a:close/>
                  </a:path>
                </a:pathLst>
              </a:custGeom>
              <a:solidFill>
                <a:srgbClr val="EFEAD3">
                  <a:alpha val="4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08" name="Freeform 1607"/>
              <p:cNvSpPr/>
              <p:nvPr/>
            </p:nvSpPr>
            <p:spPr>
              <a:xfrm>
                <a:off x="6215346" y="1503348"/>
                <a:ext cx="34073" cy="18418"/>
              </a:xfrm>
              <a:custGeom>
                <a:avLst/>
                <a:gdLst/>
                <a:ahLst/>
                <a:cxnLst/>
                <a:rect l="0" t="0" r="0" b="0"/>
                <a:pathLst>
                  <a:path w="34073" h="18418">
                    <a:moveTo>
                      <a:pt x="0" y="14734"/>
                    </a:moveTo>
                    <a:cubicBezTo>
                      <a:pt x="0" y="14734"/>
                      <a:pt x="0" y="-1052"/>
                      <a:pt x="15795" y="-1052"/>
                    </a:cubicBezTo>
                    <a:cubicBezTo>
                      <a:pt x="31581" y="-1052"/>
                      <a:pt x="37896" y="14734"/>
                      <a:pt x="31581" y="14734"/>
                    </a:cubicBezTo>
                    <a:cubicBezTo>
                      <a:pt x="25267" y="14734"/>
                      <a:pt x="8428" y="23154"/>
                      <a:pt x="0" y="14734"/>
                    </a:cubicBezTo>
                    <a:close/>
                  </a:path>
                </a:pathLst>
              </a:custGeom>
              <a:solidFill>
                <a:srgbClr val="EFEAD3">
                  <a:alpha val="4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09" name="Freeform 1608"/>
              <p:cNvSpPr/>
              <p:nvPr/>
            </p:nvSpPr>
            <p:spPr>
              <a:xfrm>
                <a:off x="6040645" y="1446513"/>
                <a:ext cx="31573" cy="30784"/>
              </a:xfrm>
              <a:custGeom>
                <a:avLst/>
                <a:gdLst/>
                <a:ahLst/>
                <a:cxnLst/>
                <a:rect l="0" t="0" r="0" b="0"/>
                <a:pathLst>
                  <a:path w="31573" h="30784">
                    <a:moveTo>
                      <a:pt x="25259" y="0"/>
                    </a:moveTo>
                    <a:lnTo>
                      <a:pt x="32257" y="24561"/>
                    </a:lnTo>
                    <a:cubicBezTo>
                      <a:pt x="32257" y="24561"/>
                      <a:pt x="20353" y="34373"/>
                      <a:pt x="18944" y="29467"/>
                    </a:cubicBezTo>
                    <a:cubicBezTo>
                      <a:pt x="17535" y="24561"/>
                      <a:pt x="0" y="4209"/>
                      <a:pt x="0" y="4209"/>
                    </a:cubicBezTo>
                    <a:lnTo>
                      <a:pt x="25259" y="0"/>
                    </a:lnTo>
                    <a:close/>
                  </a:path>
                </a:pathLst>
              </a:custGeom>
              <a:solidFill>
                <a:srgbClr val="EFEAD3">
                  <a:alpha val="39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10" name="Freeform 1609"/>
              <p:cNvSpPr/>
              <p:nvPr/>
            </p:nvSpPr>
            <p:spPr>
              <a:xfrm>
                <a:off x="5933296" y="1555043"/>
                <a:ext cx="27363" cy="40913"/>
              </a:xfrm>
              <a:custGeom>
                <a:avLst/>
                <a:gdLst/>
                <a:ahLst/>
                <a:cxnLst/>
                <a:rect l="0" t="0" r="0" b="0"/>
                <a:pathLst>
                  <a:path w="27363" h="40913">
                    <a:moveTo>
                      <a:pt x="3157" y="-134"/>
                    </a:moveTo>
                    <a:lnTo>
                      <a:pt x="27363" y="19863"/>
                    </a:lnTo>
                    <a:cubicBezTo>
                      <a:pt x="27363" y="19863"/>
                      <a:pt x="20625" y="45997"/>
                      <a:pt x="21049" y="40913"/>
                    </a:cubicBezTo>
                    <a:cubicBezTo>
                      <a:pt x="23154" y="15653"/>
                      <a:pt x="0" y="14729"/>
                      <a:pt x="0" y="14729"/>
                    </a:cubicBezTo>
                    <a:lnTo>
                      <a:pt x="3157" y="-134"/>
                    </a:lnTo>
                    <a:close/>
                  </a:path>
                </a:pathLst>
              </a:custGeom>
              <a:solidFill>
                <a:srgbClr val="EFEAD3">
                  <a:alpha val="4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11" name="Freeform 1610"/>
              <p:cNvSpPr/>
              <p:nvPr/>
            </p:nvSpPr>
            <p:spPr>
              <a:xfrm>
                <a:off x="6818992" y="970958"/>
                <a:ext cx="24056" cy="25258"/>
              </a:xfrm>
              <a:custGeom>
                <a:avLst/>
                <a:gdLst/>
                <a:ahLst/>
                <a:cxnLst/>
                <a:rect l="0" t="0" r="0" b="0"/>
                <a:pathLst>
                  <a:path w="24056" h="25258" fill="none">
                    <a:moveTo>
                      <a:pt x="-156" y="24807"/>
                    </a:moveTo>
                    <a:cubicBezTo>
                      <a:pt x="-156" y="24807"/>
                      <a:pt x="20291" y="12780"/>
                      <a:pt x="24359" y="-451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000" cap="flat">
                <a:solidFill>
                  <a:srgbClr val="C00000"/>
                </a:solidFill>
                <a:miter lim="800000"/>
              </a:ln>
            </p:spPr>
          </p:sp>
          <p:sp>
            <p:nvSpPr>
              <p:cNvPr id="1926" name="Text 1926"/>
              <p:cNvSpPr txBox="1"/>
              <p:nvPr/>
            </p:nvSpPr>
            <p:spPr>
              <a:xfrm>
                <a:off x="5507500" y="2170998"/>
                <a:ext cx="840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蛇 Snake</a:t>
                </a:r>
              </a:p>
            </p:txBody>
          </p:sp>
        </p:grpSp>
        <p:grpSp>
          <p:nvGrpSpPr>
            <p:cNvPr id="1612" name="Dragon"/>
            <p:cNvGrpSpPr/>
            <p:nvPr/>
          </p:nvGrpSpPr>
          <p:grpSpPr>
            <a:xfrm rot="1200000">
              <a:off x="1246196" y="929275"/>
              <a:ext cx="937536" cy="1565000"/>
              <a:chOff x="1246196" y="929275"/>
              <a:chExt cx="937536" cy="1565000"/>
            </a:xfrm>
          </p:grpSpPr>
          <p:sp>
            <p:nvSpPr>
              <p:cNvPr id="1613" name="Freeform 1612"/>
              <p:cNvSpPr/>
              <p:nvPr/>
            </p:nvSpPr>
            <p:spPr>
              <a:xfrm rot="7200000" flipH="1">
                <a:off x="1564495" y="1313774"/>
                <a:ext cx="151635" cy="204276"/>
              </a:xfrm>
              <a:custGeom>
                <a:avLst/>
                <a:gdLst/>
                <a:ahLst/>
                <a:cxnLst/>
                <a:rect l="0" t="0" r="0" b="0"/>
                <a:pathLst>
                  <a:path w="151635" h="204276">
                    <a:moveTo>
                      <a:pt x="84060" y="28876"/>
                    </a:moveTo>
                    <a:cubicBezTo>
                      <a:pt x="97494" y="62642"/>
                      <a:pt x="94807" y="60390"/>
                      <a:pt x="67043" y="72771"/>
                    </a:cubicBezTo>
                    <a:cubicBezTo>
                      <a:pt x="39281" y="85151"/>
                      <a:pt x="72031" y="124174"/>
                      <a:pt x="91224" y="126463"/>
                    </a:cubicBezTo>
                    <a:cubicBezTo>
                      <a:pt x="158690" y="134514"/>
                      <a:pt x="151467" y="186308"/>
                      <a:pt x="151467" y="186308"/>
                    </a:cubicBezTo>
                    <a:lnTo>
                      <a:pt x="133339" y="202289"/>
                    </a:lnTo>
                    <a:cubicBezTo>
                      <a:pt x="133339" y="202289"/>
                      <a:pt x="34801" y="225842"/>
                      <a:pt x="15098" y="104285"/>
                    </a:cubicBezTo>
                    <a:cubicBezTo>
                      <a:pt x="14221" y="98869"/>
                      <a:pt x="-1917" y="90778"/>
                      <a:pt x="0" y="81774"/>
                    </a:cubicBezTo>
                    <a:cubicBezTo>
                      <a:pt x="1666" y="72771"/>
                      <a:pt x="0" y="72771"/>
                      <a:pt x="0" y="72771"/>
                    </a:cubicBezTo>
                    <a:cubicBezTo>
                      <a:pt x="0" y="72771"/>
                      <a:pt x="4352" y="95281"/>
                      <a:pt x="13308" y="84026"/>
                    </a:cubicBezTo>
                    <a:cubicBezTo>
                      <a:pt x="22263" y="72771"/>
                      <a:pt x="40721" y="11635"/>
                      <a:pt x="33906" y="11994"/>
                    </a:cubicBezTo>
                    <a:cubicBezTo>
                      <a:pt x="1091" y="13723"/>
                      <a:pt x="31219" y="739"/>
                      <a:pt x="31219" y="739"/>
                    </a:cubicBezTo>
                    <a:cubicBezTo>
                      <a:pt x="31219" y="739"/>
                      <a:pt x="58983" y="-7139"/>
                      <a:pt x="49132" y="23249"/>
                    </a:cubicBezTo>
                    <a:cubicBezTo>
                      <a:pt x="39281" y="53637"/>
                      <a:pt x="40174" y="53637"/>
                      <a:pt x="40174" y="53637"/>
                    </a:cubicBezTo>
                    <a:cubicBezTo>
                      <a:pt x="40174" y="53637"/>
                      <a:pt x="41967" y="68269"/>
                      <a:pt x="51818" y="42382"/>
                    </a:cubicBezTo>
                    <a:cubicBezTo>
                      <a:pt x="61559" y="16496"/>
                      <a:pt x="58536" y="8055"/>
                      <a:pt x="58536" y="8055"/>
                    </a:cubicBezTo>
                    <a:cubicBezTo>
                      <a:pt x="58536" y="8055"/>
                      <a:pt x="93912" y="-1512"/>
                      <a:pt x="81820" y="20435"/>
                    </a:cubicBezTo>
                    <a:cubicBezTo>
                      <a:pt x="69730" y="42382"/>
                      <a:pt x="56896" y="55422"/>
                      <a:pt x="56708" y="59355"/>
                    </a:cubicBezTo>
                    <a:cubicBezTo>
                      <a:pt x="56324" y="67394"/>
                      <a:pt x="63013" y="68832"/>
                      <a:pt x="72417" y="57014"/>
                    </a:cubicBezTo>
                    <a:cubicBezTo>
                      <a:pt x="81820" y="45196"/>
                      <a:pt x="84060" y="28876"/>
                      <a:pt x="84060" y="288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DF2222"/>
                  </a:gs>
                  <a:gs pos="100000">
                    <a:srgbClr val="9E0303"/>
                  </a:gs>
                </a:gsLst>
                <a:lin ang="5400000" scaled="0"/>
              </a:gradFill>
              <a:ln w="8000" cap="flat">
                <a:noFill/>
                <a:bevel/>
              </a:ln>
            </p:spPr>
          </p:sp>
          <p:sp>
            <p:nvSpPr>
              <p:cNvPr id="1614" name="Freeform 1613"/>
              <p:cNvSpPr/>
              <p:nvPr/>
            </p:nvSpPr>
            <p:spPr>
              <a:xfrm>
                <a:off x="1301843" y="2016563"/>
                <a:ext cx="686058" cy="390578"/>
              </a:xfrm>
              <a:custGeom>
                <a:avLst/>
                <a:gdLst/>
                <a:ahLst/>
                <a:cxnLst/>
                <a:rect l="0" t="0" r="0" b="0"/>
                <a:pathLst>
                  <a:path w="686058" h="390578">
                    <a:moveTo>
                      <a:pt x="584583" y="47047"/>
                    </a:moveTo>
                    <a:cubicBezTo>
                      <a:pt x="594828" y="111982"/>
                      <a:pt x="594994" y="248816"/>
                      <a:pt x="145680" y="248817"/>
                    </a:cubicBezTo>
                    <a:cubicBezTo>
                      <a:pt x="-51580" y="248818"/>
                      <a:pt x="-26922" y="363649"/>
                      <a:pt x="88967" y="382270"/>
                    </a:cubicBezTo>
                    <a:cubicBezTo>
                      <a:pt x="204858" y="400889"/>
                      <a:pt x="229516" y="382270"/>
                      <a:pt x="227050" y="382270"/>
                    </a:cubicBezTo>
                    <a:cubicBezTo>
                      <a:pt x="227050" y="382270"/>
                      <a:pt x="-18787" y="363798"/>
                      <a:pt x="65911" y="303204"/>
                    </a:cubicBezTo>
                    <a:cubicBezTo>
                      <a:pt x="106032" y="274502"/>
                      <a:pt x="174787" y="271920"/>
                      <a:pt x="281297" y="273646"/>
                    </a:cubicBezTo>
                    <a:cubicBezTo>
                      <a:pt x="320745" y="274286"/>
                      <a:pt x="305954" y="295370"/>
                      <a:pt x="362666" y="289163"/>
                    </a:cubicBezTo>
                    <a:cubicBezTo>
                      <a:pt x="393339" y="285806"/>
                      <a:pt x="382392" y="300026"/>
                      <a:pt x="439104" y="286060"/>
                    </a:cubicBezTo>
                    <a:cubicBezTo>
                      <a:pt x="469518" y="278570"/>
                      <a:pt x="477606" y="299283"/>
                      <a:pt x="570257" y="252992"/>
                    </a:cubicBezTo>
                    <a:cubicBezTo>
                      <a:pt x="715270" y="180539"/>
                      <a:pt x="683267" y="68697"/>
                      <a:pt x="683267" y="12149"/>
                    </a:cubicBezTo>
                    <a:cubicBezTo>
                      <a:pt x="683267" y="12149"/>
                      <a:pt x="568816" y="-32074"/>
                      <a:pt x="584583" y="47047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615" name="Freeform 1614"/>
              <p:cNvSpPr/>
              <p:nvPr/>
            </p:nvSpPr>
            <p:spPr>
              <a:xfrm>
                <a:off x="1473106" y="936942"/>
                <a:ext cx="553638" cy="513175"/>
              </a:xfrm>
              <a:custGeom>
                <a:avLst/>
                <a:gdLst/>
                <a:ahLst/>
                <a:cxnLst/>
                <a:rect l="0" t="0" r="0" b="0"/>
                <a:pathLst>
                  <a:path w="553638" h="513175">
                    <a:moveTo>
                      <a:pt x="173912" y="126154"/>
                    </a:moveTo>
                    <a:cubicBezTo>
                      <a:pt x="196102" y="168052"/>
                      <a:pt x="213365" y="182018"/>
                      <a:pt x="257746" y="200638"/>
                    </a:cubicBezTo>
                    <a:cubicBezTo>
                      <a:pt x="311246" y="223085"/>
                      <a:pt x="307062" y="262710"/>
                      <a:pt x="345281" y="255726"/>
                    </a:cubicBezTo>
                    <a:cubicBezTo>
                      <a:pt x="383502" y="248744"/>
                      <a:pt x="353910" y="236330"/>
                      <a:pt x="353910" y="236330"/>
                    </a:cubicBezTo>
                    <a:cubicBezTo>
                      <a:pt x="353910" y="236330"/>
                      <a:pt x="314461" y="236330"/>
                      <a:pt x="307062" y="219260"/>
                    </a:cubicBezTo>
                    <a:cubicBezTo>
                      <a:pt x="299663" y="202190"/>
                      <a:pt x="279939" y="67187"/>
                      <a:pt x="171506" y="1455"/>
                    </a:cubicBezTo>
                    <a:cubicBezTo>
                      <a:pt x="159817" y="-5630"/>
                      <a:pt x="227551" y="12986"/>
                      <a:pt x="240487" y="29944"/>
                    </a:cubicBezTo>
                    <a:cubicBezTo>
                      <a:pt x="388432" y="223915"/>
                      <a:pt x="393363" y="239433"/>
                      <a:pt x="447610" y="255726"/>
                    </a:cubicBezTo>
                    <a:cubicBezTo>
                      <a:pt x="501856" y="272020"/>
                      <a:pt x="536377" y="354264"/>
                      <a:pt x="511720" y="405474"/>
                    </a:cubicBezTo>
                    <a:cubicBezTo>
                      <a:pt x="487062" y="456682"/>
                      <a:pt x="563498" y="461336"/>
                      <a:pt x="553638" y="483061"/>
                    </a:cubicBezTo>
                    <a:cubicBezTo>
                      <a:pt x="546340" y="499131"/>
                      <a:pt x="503088" y="522638"/>
                      <a:pt x="482130" y="509442"/>
                    </a:cubicBezTo>
                    <a:cubicBezTo>
                      <a:pt x="461171" y="496252"/>
                      <a:pt x="381034" y="434957"/>
                      <a:pt x="381034" y="411680"/>
                    </a:cubicBezTo>
                    <a:cubicBezTo>
                      <a:pt x="381034" y="388402"/>
                      <a:pt x="281787" y="440775"/>
                      <a:pt x="215828" y="403921"/>
                    </a:cubicBezTo>
                    <a:cubicBezTo>
                      <a:pt x="149870" y="367066"/>
                      <a:pt x="173912" y="363575"/>
                      <a:pt x="173912" y="363575"/>
                    </a:cubicBezTo>
                    <a:cubicBezTo>
                      <a:pt x="173912" y="363575"/>
                      <a:pt x="225692" y="407800"/>
                      <a:pt x="270075" y="398878"/>
                    </a:cubicBezTo>
                    <a:cubicBezTo>
                      <a:pt x="314460" y="389955"/>
                      <a:pt x="351445" y="385299"/>
                      <a:pt x="329253" y="371334"/>
                    </a:cubicBezTo>
                    <a:cubicBezTo>
                      <a:pt x="307062" y="357368"/>
                      <a:pt x="284869" y="355816"/>
                      <a:pt x="284869" y="371334"/>
                    </a:cubicBezTo>
                    <a:cubicBezTo>
                      <a:pt x="284869" y="386852"/>
                      <a:pt x="258614" y="395774"/>
                      <a:pt x="249423" y="385881"/>
                    </a:cubicBezTo>
                    <a:cubicBezTo>
                      <a:pt x="240487" y="375989"/>
                      <a:pt x="212130" y="353489"/>
                      <a:pt x="149254" y="330987"/>
                    </a:cubicBezTo>
                    <a:cubicBezTo>
                      <a:pt x="86378" y="308486"/>
                      <a:pt x="63923" y="308620"/>
                      <a:pt x="13638" y="259315"/>
                    </a:cubicBezTo>
                    <a:cubicBezTo>
                      <a:pt x="-20883" y="225467"/>
                      <a:pt x="62951" y="303055"/>
                      <a:pt x="141858" y="303055"/>
                    </a:cubicBezTo>
                    <a:cubicBezTo>
                      <a:pt x="220760" y="303055"/>
                      <a:pt x="69115" y="296749"/>
                      <a:pt x="30898" y="245641"/>
                    </a:cubicBezTo>
                    <a:cubicBezTo>
                      <a:pt x="11172" y="219260"/>
                      <a:pt x="70350" y="282883"/>
                      <a:pt x="112270" y="256587"/>
                    </a:cubicBezTo>
                    <a:cubicBezTo>
                      <a:pt x="140213" y="238945"/>
                      <a:pt x="38296" y="264262"/>
                      <a:pt x="1156" y="163397"/>
                    </a:cubicBezTo>
                    <a:cubicBezTo>
                      <a:pt x="-10591" y="130944"/>
                      <a:pt x="68640" y="239051"/>
                      <a:pt x="129528" y="208398"/>
                    </a:cubicBezTo>
                    <a:cubicBezTo>
                      <a:pt x="141858" y="202191"/>
                      <a:pt x="61320" y="164150"/>
                      <a:pt x="45693" y="141672"/>
                    </a:cubicBezTo>
                    <a:cubicBezTo>
                      <a:pt x="11173" y="92015"/>
                      <a:pt x="48159" y="155638"/>
                      <a:pt x="112269" y="169603"/>
                    </a:cubicBezTo>
                    <a:cubicBezTo>
                      <a:pt x="176378" y="183570"/>
                      <a:pt x="32966" y="91063"/>
                      <a:pt x="107337" y="132361"/>
                    </a:cubicBezTo>
                    <a:cubicBezTo>
                      <a:pt x="170214" y="167276"/>
                      <a:pt x="208810" y="262143"/>
                      <a:pt x="230622" y="242536"/>
                    </a:cubicBezTo>
                    <a:cubicBezTo>
                      <a:pt x="247885" y="227019"/>
                      <a:pt x="167746" y="216933"/>
                      <a:pt x="173912" y="126154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616" name="Freeform 1615"/>
              <p:cNvSpPr/>
              <p:nvPr/>
            </p:nvSpPr>
            <p:spPr>
              <a:xfrm>
                <a:off x="1790160" y="929214"/>
                <a:ext cx="156883" cy="263839"/>
              </a:xfrm>
              <a:custGeom>
                <a:avLst/>
                <a:gdLst/>
                <a:ahLst/>
                <a:cxnLst/>
                <a:rect l="0" t="0" r="0" b="0"/>
                <a:pathLst>
                  <a:path w="156883" h="263839">
                    <a:moveTo>
                      <a:pt x="30242" y="13457"/>
                    </a:moveTo>
                    <a:cubicBezTo>
                      <a:pt x="13688" y="3182"/>
                      <a:pt x="2970" y="0"/>
                      <a:pt x="373" y="0"/>
                    </a:cubicBezTo>
                    <a:cubicBezTo>
                      <a:pt x="-11745" y="-763"/>
                      <a:pt x="143667" y="115826"/>
                      <a:pt x="74626" y="216691"/>
                    </a:cubicBezTo>
                    <a:cubicBezTo>
                      <a:pt x="69174" y="224658"/>
                      <a:pt x="91494" y="241083"/>
                      <a:pt x="113229" y="252282"/>
                    </a:cubicBezTo>
                    <a:cubicBezTo>
                      <a:pt x="126270" y="259002"/>
                      <a:pt x="142709" y="263839"/>
                      <a:pt x="142709" y="263839"/>
                    </a:cubicBezTo>
                    <a:cubicBezTo>
                      <a:pt x="142709" y="263839"/>
                      <a:pt x="215174" y="128240"/>
                      <a:pt x="30242" y="13457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617" name="Freeform 1616"/>
              <p:cNvSpPr/>
              <p:nvPr/>
            </p:nvSpPr>
            <p:spPr>
              <a:xfrm>
                <a:off x="1480477" y="1253999"/>
                <a:ext cx="655417" cy="915552"/>
              </a:xfrm>
              <a:custGeom>
                <a:avLst/>
                <a:gdLst/>
                <a:ahLst/>
                <a:cxnLst/>
                <a:rect l="0" t="0" r="0" b="0"/>
                <a:pathLst>
                  <a:path w="655417" h="915552">
                    <a:moveTo>
                      <a:pt x="177368" y="25720"/>
                    </a:moveTo>
                    <a:cubicBezTo>
                      <a:pt x="53231" y="114155"/>
                      <a:pt x="156674" y="311389"/>
                      <a:pt x="331741" y="342474"/>
                    </a:cubicBezTo>
                    <a:cubicBezTo>
                      <a:pt x="640880" y="397363"/>
                      <a:pt x="657324" y="580184"/>
                      <a:pt x="655417" y="637311"/>
                    </a:cubicBezTo>
                    <a:cubicBezTo>
                      <a:pt x="646895" y="688518"/>
                      <a:pt x="516911" y="813640"/>
                      <a:pt x="312862" y="823520"/>
                    </a:cubicBezTo>
                    <a:cubicBezTo>
                      <a:pt x="248752" y="826624"/>
                      <a:pt x="204368" y="797140"/>
                      <a:pt x="204368" y="797140"/>
                    </a:cubicBezTo>
                    <a:cubicBezTo>
                      <a:pt x="204368" y="797140"/>
                      <a:pt x="183412" y="852232"/>
                      <a:pt x="120533" y="812656"/>
                    </a:cubicBezTo>
                    <a:cubicBezTo>
                      <a:pt x="57656" y="773090"/>
                      <a:pt x="46562" y="780074"/>
                      <a:pt x="68753" y="809560"/>
                    </a:cubicBezTo>
                    <a:cubicBezTo>
                      <a:pt x="90944" y="839040"/>
                      <a:pt x="150122" y="854560"/>
                      <a:pt x="157522" y="873176"/>
                    </a:cubicBezTo>
                    <a:cubicBezTo>
                      <a:pt x="164915" y="891800"/>
                      <a:pt x="74917" y="917424"/>
                      <a:pt x="66285" y="915552"/>
                    </a:cubicBezTo>
                    <a:cubicBezTo>
                      <a:pt x="57656" y="906544"/>
                      <a:pt x="99589" y="904968"/>
                      <a:pt x="118070" y="877840"/>
                    </a:cubicBezTo>
                    <a:cubicBezTo>
                      <a:pt x="125467" y="866976"/>
                      <a:pt x="18660" y="838616"/>
                      <a:pt x="7109" y="801800"/>
                    </a:cubicBezTo>
                    <a:cubicBezTo>
                      <a:pt x="-2599" y="770846"/>
                      <a:pt x="12532" y="711506"/>
                      <a:pt x="45522" y="711506"/>
                    </a:cubicBezTo>
                    <a:cubicBezTo>
                      <a:pt x="65031" y="711506"/>
                      <a:pt x="33059" y="715256"/>
                      <a:pt x="59070" y="731627"/>
                    </a:cubicBezTo>
                    <a:cubicBezTo>
                      <a:pt x="108460" y="762708"/>
                      <a:pt x="205006" y="774252"/>
                      <a:pt x="271946" y="763342"/>
                    </a:cubicBezTo>
                    <a:cubicBezTo>
                      <a:pt x="617150" y="707092"/>
                      <a:pt x="602681" y="470749"/>
                      <a:pt x="238042" y="407598"/>
                    </a:cubicBezTo>
                    <a:cubicBezTo>
                      <a:pt x="-202184" y="331358"/>
                      <a:pt x="102322" y="0"/>
                      <a:pt x="102322" y="0"/>
                    </a:cubicBezTo>
                    <a:lnTo>
                      <a:pt x="177368" y="25720"/>
                    </a:ln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618" name="Freeform 1617"/>
              <p:cNvSpPr/>
              <p:nvPr/>
            </p:nvSpPr>
            <p:spPr>
              <a:xfrm>
                <a:off x="1477742" y="1752542"/>
                <a:ext cx="503163" cy="286092"/>
              </a:xfrm>
              <a:custGeom>
                <a:avLst/>
                <a:gdLst/>
                <a:ahLst/>
                <a:cxnLst/>
                <a:rect l="0" t="0" r="0" b="0"/>
                <a:pathLst>
                  <a:path w="503163" h="286092">
                    <a:moveTo>
                      <a:pt x="503163" y="166937"/>
                    </a:moveTo>
                    <a:cubicBezTo>
                      <a:pt x="484104" y="211550"/>
                      <a:pt x="350337" y="328705"/>
                      <a:pt x="135819" y="269742"/>
                    </a:cubicBezTo>
                    <a:cubicBezTo>
                      <a:pt x="-78701" y="210773"/>
                      <a:pt x="25090" y="44394"/>
                      <a:pt x="25090" y="44394"/>
                    </a:cubicBezTo>
                    <a:cubicBezTo>
                      <a:pt x="25090" y="44394"/>
                      <a:pt x="12763" y="73878"/>
                      <a:pt x="25090" y="86293"/>
                    </a:cubicBezTo>
                    <a:cubicBezTo>
                      <a:pt x="37419" y="98707"/>
                      <a:pt x="89200" y="18015"/>
                      <a:pt x="111391" y="10256"/>
                    </a:cubicBezTo>
                    <a:cubicBezTo>
                      <a:pt x="186862" y="-16132"/>
                      <a:pt x="99063" y="11807"/>
                      <a:pt x="113857" y="47498"/>
                    </a:cubicBezTo>
                    <a:cubicBezTo>
                      <a:pt x="128652" y="83189"/>
                      <a:pt x="177966" y="16462"/>
                      <a:pt x="224816" y="16462"/>
                    </a:cubicBezTo>
                    <a:cubicBezTo>
                      <a:pt x="271665" y="16462"/>
                      <a:pt x="217418" y="18015"/>
                      <a:pt x="211254" y="35859"/>
                    </a:cubicBezTo>
                    <a:cubicBezTo>
                      <a:pt x="205090" y="53705"/>
                      <a:pt x="266734" y="39740"/>
                      <a:pt x="303720" y="39740"/>
                    </a:cubicBezTo>
                    <a:cubicBezTo>
                      <a:pt x="340706" y="39740"/>
                      <a:pt x="360431" y="44394"/>
                      <a:pt x="360431" y="44394"/>
                    </a:cubicBezTo>
                    <a:cubicBezTo>
                      <a:pt x="360431" y="44394"/>
                      <a:pt x="292623" y="49826"/>
                      <a:pt x="301254" y="63016"/>
                    </a:cubicBezTo>
                    <a:cubicBezTo>
                      <a:pt x="309885" y="76206"/>
                      <a:pt x="406048" y="71551"/>
                      <a:pt x="406048" y="71551"/>
                    </a:cubicBezTo>
                    <a:cubicBezTo>
                      <a:pt x="406048" y="71551"/>
                      <a:pt x="348104" y="78533"/>
                      <a:pt x="367830" y="87845"/>
                    </a:cubicBezTo>
                    <a:cubicBezTo>
                      <a:pt x="382624" y="94827"/>
                      <a:pt x="473855" y="98707"/>
                      <a:pt x="476321" y="101810"/>
                    </a:cubicBezTo>
                    <a:cubicBezTo>
                      <a:pt x="478787" y="104914"/>
                      <a:pt x="422075" y="101034"/>
                      <a:pt x="422075" y="112673"/>
                    </a:cubicBezTo>
                    <a:cubicBezTo>
                      <a:pt x="422075" y="124311"/>
                      <a:pt x="457408" y="147153"/>
                      <a:pt x="457408" y="147153"/>
                    </a:cubicBezTo>
                    <a:cubicBezTo>
                      <a:pt x="457408" y="147153"/>
                      <a:pt x="122396" y="58424"/>
                      <a:pt x="85979" y="128815"/>
                    </a:cubicBezTo>
                    <a:cubicBezTo>
                      <a:pt x="51939" y="194613"/>
                      <a:pt x="118790" y="210434"/>
                      <a:pt x="118790" y="201123"/>
                    </a:cubicBezTo>
                    <a:cubicBezTo>
                      <a:pt x="118790" y="191813"/>
                      <a:pt x="147319" y="169209"/>
                      <a:pt x="140982" y="182502"/>
                    </a:cubicBezTo>
                    <a:cubicBezTo>
                      <a:pt x="133584" y="198019"/>
                      <a:pt x="153310" y="247676"/>
                      <a:pt x="180432" y="247676"/>
                    </a:cubicBezTo>
                    <a:cubicBezTo>
                      <a:pt x="207555" y="247676"/>
                      <a:pt x="148173" y="187028"/>
                      <a:pt x="177966" y="205778"/>
                    </a:cubicBezTo>
                    <a:cubicBezTo>
                      <a:pt x="190296" y="213536"/>
                      <a:pt x="222350" y="263194"/>
                      <a:pt x="266734" y="255435"/>
                    </a:cubicBezTo>
                    <a:cubicBezTo>
                      <a:pt x="311118" y="247676"/>
                      <a:pt x="216346" y="227504"/>
                      <a:pt x="249474" y="227504"/>
                    </a:cubicBezTo>
                    <a:cubicBezTo>
                      <a:pt x="276597" y="227504"/>
                      <a:pt x="359198" y="260090"/>
                      <a:pt x="385089" y="233710"/>
                    </a:cubicBezTo>
                    <a:cubicBezTo>
                      <a:pt x="410980" y="207330"/>
                      <a:pt x="311115" y="230607"/>
                      <a:pt x="355500" y="211986"/>
                    </a:cubicBezTo>
                    <a:cubicBezTo>
                      <a:pt x="399884" y="193365"/>
                      <a:pt x="415912" y="214314"/>
                      <a:pt x="441802" y="194917"/>
                    </a:cubicBezTo>
                    <a:cubicBezTo>
                      <a:pt x="467692" y="175519"/>
                      <a:pt x="394251" y="193317"/>
                      <a:pt x="409747" y="187156"/>
                    </a:cubicBezTo>
                    <a:cubicBezTo>
                      <a:pt x="456596" y="168537"/>
                      <a:pt x="503163" y="166936"/>
                      <a:pt x="503163" y="166937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619" name="Freeform 1618"/>
              <p:cNvSpPr/>
              <p:nvPr/>
            </p:nvSpPr>
            <p:spPr>
              <a:xfrm>
                <a:off x="1602300" y="2104783"/>
                <a:ext cx="59949" cy="65352"/>
              </a:xfrm>
              <a:custGeom>
                <a:avLst/>
                <a:gdLst/>
                <a:ahLst/>
                <a:cxnLst/>
                <a:rect l="0" t="0" r="0" b="0"/>
                <a:pathLst>
                  <a:path w="59949" h="65352">
                    <a:moveTo>
                      <a:pt x="826" y="0"/>
                    </a:moveTo>
                    <a:cubicBezTo>
                      <a:pt x="-9037" y="23235"/>
                      <a:pt x="52543" y="24092"/>
                      <a:pt x="27949" y="49614"/>
                    </a:cubicBezTo>
                    <a:cubicBezTo>
                      <a:pt x="-1297" y="79965"/>
                      <a:pt x="73919" y="61422"/>
                      <a:pt x="57537" y="35618"/>
                    </a:cubicBezTo>
                    <a:cubicBezTo>
                      <a:pt x="32881" y="-3146"/>
                      <a:pt x="27949" y="26338"/>
                      <a:pt x="826" y="0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620" name="Freeform 1619"/>
              <p:cNvSpPr/>
              <p:nvPr/>
            </p:nvSpPr>
            <p:spPr>
              <a:xfrm rot="-1800000">
                <a:off x="1642055" y="2090740"/>
                <a:ext cx="49968" cy="76736"/>
              </a:xfrm>
              <a:custGeom>
                <a:avLst/>
                <a:gdLst/>
                <a:ahLst/>
                <a:cxnLst/>
                <a:rect l="0" t="0" r="0" b="0"/>
                <a:pathLst>
                  <a:path w="49968" h="76736">
                    <a:moveTo>
                      <a:pt x="814" y="0"/>
                    </a:moveTo>
                    <a:cubicBezTo>
                      <a:pt x="-7172" y="23804"/>
                      <a:pt x="32428" y="18271"/>
                      <a:pt x="26588" y="48474"/>
                    </a:cubicBezTo>
                    <a:cubicBezTo>
                      <a:pt x="20742" y="78705"/>
                      <a:pt x="30304" y="76736"/>
                      <a:pt x="30304" y="76736"/>
                    </a:cubicBezTo>
                    <a:cubicBezTo>
                      <a:pt x="30304" y="76736"/>
                      <a:pt x="59998" y="62901"/>
                      <a:pt x="46734" y="36514"/>
                    </a:cubicBezTo>
                    <a:cubicBezTo>
                      <a:pt x="26770" y="-3204"/>
                      <a:pt x="22776" y="26982"/>
                      <a:pt x="814" y="0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621" name="Freeform 1620"/>
              <p:cNvSpPr/>
              <p:nvPr/>
            </p:nvSpPr>
            <p:spPr>
              <a:xfrm>
                <a:off x="1434172" y="1849961"/>
                <a:ext cx="106336" cy="146933"/>
              </a:xfrm>
              <a:custGeom>
                <a:avLst/>
                <a:gdLst/>
                <a:ahLst/>
                <a:cxnLst/>
                <a:rect l="0" t="0" r="0" b="0"/>
                <a:pathLst>
                  <a:path w="106336" h="146933">
                    <a:moveTo>
                      <a:pt x="54323" y="0"/>
                    </a:moveTo>
                    <a:cubicBezTo>
                      <a:pt x="37063" y="66629"/>
                      <a:pt x="106104" y="117838"/>
                      <a:pt x="106104" y="117838"/>
                    </a:cubicBezTo>
                    <a:cubicBezTo>
                      <a:pt x="106104" y="117838"/>
                      <a:pt x="76515" y="117838"/>
                      <a:pt x="76515" y="141114"/>
                    </a:cubicBezTo>
                    <a:cubicBezTo>
                      <a:pt x="76515" y="164390"/>
                      <a:pt x="34597" y="116285"/>
                      <a:pt x="54323" y="106975"/>
                    </a:cubicBezTo>
                    <a:cubicBezTo>
                      <a:pt x="74049" y="97664"/>
                      <a:pt x="34597" y="83698"/>
                      <a:pt x="34597" y="114734"/>
                    </a:cubicBezTo>
                    <a:cubicBezTo>
                      <a:pt x="34597" y="145769"/>
                      <a:pt x="12405" y="72836"/>
                      <a:pt x="34597" y="68181"/>
                    </a:cubicBezTo>
                    <a:cubicBezTo>
                      <a:pt x="70304" y="60690"/>
                      <a:pt x="9939" y="21628"/>
                      <a:pt x="9940" y="65077"/>
                    </a:cubicBezTo>
                    <a:cubicBezTo>
                      <a:pt x="9939" y="108526"/>
                      <a:pt x="-18912" y="42362"/>
                      <a:pt x="18570" y="22404"/>
                    </a:cubicBezTo>
                    <a:cubicBezTo>
                      <a:pt x="34598" y="13869"/>
                      <a:pt x="44460" y="0"/>
                      <a:pt x="54323" y="0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622" name="Freeform 1621"/>
              <p:cNvSpPr/>
              <p:nvPr/>
            </p:nvSpPr>
            <p:spPr>
              <a:xfrm>
                <a:off x="1781629" y="1587004"/>
                <a:ext cx="402226" cy="348782"/>
              </a:xfrm>
              <a:custGeom>
                <a:avLst/>
                <a:gdLst/>
                <a:ahLst/>
                <a:cxnLst/>
                <a:rect l="0" t="0" r="0" b="0"/>
                <a:pathLst>
                  <a:path w="402226" h="348782">
                    <a:moveTo>
                      <a:pt x="0" y="5649"/>
                    </a:moveTo>
                    <a:cubicBezTo>
                      <a:pt x="0" y="5649"/>
                      <a:pt x="278399" y="45995"/>
                      <a:pt x="335110" y="208930"/>
                    </a:cubicBezTo>
                    <a:cubicBezTo>
                      <a:pt x="373245" y="318490"/>
                      <a:pt x="337577" y="348782"/>
                      <a:pt x="337577" y="348782"/>
                    </a:cubicBezTo>
                    <a:cubicBezTo>
                      <a:pt x="337577" y="348782"/>
                      <a:pt x="349906" y="339278"/>
                      <a:pt x="357302" y="323761"/>
                    </a:cubicBezTo>
                    <a:cubicBezTo>
                      <a:pt x="367447" y="302479"/>
                      <a:pt x="389357" y="331519"/>
                      <a:pt x="386892" y="334622"/>
                    </a:cubicBezTo>
                    <a:cubicBezTo>
                      <a:pt x="384426" y="337726"/>
                      <a:pt x="394289" y="261690"/>
                      <a:pt x="369632" y="249276"/>
                    </a:cubicBezTo>
                    <a:cubicBezTo>
                      <a:pt x="344974" y="236862"/>
                      <a:pt x="406614" y="253931"/>
                      <a:pt x="401686" y="253931"/>
                    </a:cubicBezTo>
                    <a:cubicBezTo>
                      <a:pt x="396754" y="253931"/>
                      <a:pt x="381961" y="190309"/>
                      <a:pt x="352371" y="179446"/>
                    </a:cubicBezTo>
                    <a:cubicBezTo>
                      <a:pt x="322782" y="168585"/>
                      <a:pt x="386892" y="182550"/>
                      <a:pt x="386892" y="182550"/>
                    </a:cubicBezTo>
                    <a:cubicBezTo>
                      <a:pt x="386892" y="182550"/>
                      <a:pt x="357302" y="129790"/>
                      <a:pt x="322782" y="112721"/>
                    </a:cubicBezTo>
                    <a:cubicBezTo>
                      <a:pt x="288262" y="95651"/>
                      <a:pt x="337577" y="103410"/>
                      <a:pt x="337577" y="103410"/>
                    </a:cubicBezTo>
                    <a:cubicBezTo>
                      <a:pt x="337577" y="103410"/>
                      <a:pt x="246343" y="47547"/>
                      <a:pt x="150180" y="21167"/>
                    </a:cubicBezTo>
                    <a:cubicBezTo>
                      <a:pt x="138878" y="18067"/>
                      <a:pt x="187165" y="22719"/>
                      <a:pt x="205658" y="15736"/>
                    </a:cubicBezTo>
                    <a:cubicBezTo>
                      <a:pt x="105796" y="-12972"/>
                      <a:pt x="0" y="5649"/>
                      <a:pt x="0" y="5649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623" name="Freeform 1622"/>
              <p:cNvSpPr/>
              <p:nvPr/>
            </p:nvSpPr>
            <p:spPr>
              <a:xfrm>
                <a:off x="1246136" y="2164393"/>
                <a:ext cx="813880" cy="329829"/>
              </a:xfrm>
              <a:custGeom>
                <a:avLst/>
                <a:gdLst/>
                <a:ahLst/>
                <a:cxnLst/>
                <a:rect l="0" t="0" r="0" b="0"/>
                <a:pathLst>
                  <a:path w="813880" h="329829">
                    <a:moveTo>
                      <a:pt x="653075" y="0"/>
                    </a:moveTo>
                    <a:cubicBezTo>
                      <a:pt x="625951" y="34055"/>
                      <a:pt x="616090" y="77505"/>
                      <a:pt x="411432" y="96126"/>
                    </a:cubicBezTo>
                    <a:cubicBezTo>
                      <a:pt x="206775" y="114747"/>
                      <a:pt x="99402" y="88181"/>
                      <a:pt x="68694" y="178370"/>
                    </a:cubicBezTo>
                    <a:cubicBezTo>
                      <a:pt x="61297" y="200094"/>
                      <a:pt x="102121" y="234529"/>
                      <a:pt x="262526" y="234529"/>
                    </a:cubicBezTo>
                    <a:cubicBezTo>
                      <a:pt x="339987" y="234529"/>
                      <a:pt x="519926" y="179921"/>
                      <a:pt x="527322" y="176818"/>
                    </a:cubicBezTo>
                    <a:cubicBezTo>
                      <a:pt x="534719" y="173714"/>
                      <a:pt x="441020" y="203198"/>
                      <a:pt x="465678" y="207854"/>
                    </a:cubicBezTo>
                    <a:cubicBezTo>
                      <a:pt x="490335" y="212509"/>
                      <a:pt x="662938" y="162852"/>
                      <a:pt x="662938" y="162852"/>
                    </a:cubicBezTo>
                    <a:cubicBezTo>
                      <a:pt x="662938" y="162852"/>
                      <a:pt x="625952" y="170610"/>
                      <a:pt x="635814" y="179922"/>
                    </a:cubicBezTo>
                    <a:cubicBezTo>
                      <a:pt x="645678" y="189232"/>
                      <a:pt x="813880" y="162852"/>
                      <a:pt x="813880" y="162852"/>
                    </a:cubicBezTo>
                    <a:cubicBezTo>
                      <a:pt x="813880" y="162852"/>
                      <a:pt x="586499" y="212509"/>
                      <a:pt x="601294" y="221819"/>
                    </a:cubicBezTo>
                    <a:cubicBezTo>
                      <a:pt x="616088" y="231130"/>
                      <a:pt x="712253" y="234234"/>
                      <a:pt x="712253" y="234234"/>
                    </a:cubicBezTo>
                    <a:cubicBezTo>
                      <a:pt x="712253" y="234234"/>
                      <a:pt x="463214" y="252854"/>
                      <a:pt x="482938" y="260614"/>
                    </a:cubicBezTo>
                    <a:cubicBezTo>
                      <a:pt x="502665" y="268373"/>
                      <a:pt x="571705" y="286993"/>
                      <a:pt x="571705" y="286993"/>
                    </a:cubicBezTo>
                    <a:cubicBezTo>
                      <a:pt x="571705" y="286993"/>
                      <a:pt x="424994" y="264493"/>
                      <a:pt x="424994" y="280010"/>
                    </a:cubicBezTo>
                    <a:cubicBezTo>
                      <a:pt x="424994" y="295528"/>
                      <a:pt x="465678" y="305614"/>
                      <a:pt x="465678" y="305614"/>
                    </a:cubicBezTo>
                    <a:cubicBezTo>
                      <a:pt x="465678" y="305614"/>
                      <a:pt x="273350" y="285442"/>
                      <a:pt x="226502" y="280010"/>
                    </a:cubicBezTo>
                    <a:cubicBezTo>
                      <a:pt x="179652" y="274579"/>
                      <a:pt x="232666" y="329829"/>
                      <a:pt x="232666" y="329829"/>
                    </a:cubicBezTo>
                    <a:cubicBezTo>
                      <a:pt x="232666" y="329829"/>
                      <a:pt x="150064" y="291649"/>
                      <a:pt x="132803" y="286993"/>
                    </a:cubicBezTo>
                    <a:cubicBezTo>
                      <a:pt x="113439" y="281770"/>
                      <a:pt x="115542" y="308718"/>
                      <a:pt x="115542" y="308718"/>
                    </a:cubicBezTo>
                    <a:cubicBezTo>
                      <a:pt x="115542" y="308718"/>
                      <a:pt x="98282" y="260614"/>
                      <a:pt x="76090" y="251303"/>
                    </a:cubicBezTo>
                    <a:cubicBezTo>
                      <a:pt x="53899" y="241992"/>
                      <a:pt x="46502" y="273028"/>
                      <a:pt x="44036" y="273028"/>
                    </a:cubicBezTo>
                    <a:cubicBezTo>
                      <a:pt x="44036" y="273028"/>
                      <a:pt x="38232" y="211698"/>
                      <a:pt x="39104" y="198542"/>
                    </a:cubicBezTo>
                    <a:cubicBezTo>
                      <a:pt x="41571" y="161300"/>
                      <a:pt x="0" y="193887"/>
                      <a:pt x="0" y="193887"/>
                    </a:cubicBezTo>
                    <a:cubicBezTo>
                      <a:pt x="0" y="193887"/>
                      <a:pt x="2118" y="159749"/>
                      <a:pt x="61297" y="133369"/>
                    </a:cubicBezTo>
                    <a:cubicBezTo>
                      <a:pt x="81216" y="124488"/>
                      <a:pt x="29242" y="120954"/>
                      <a:pt x="29242" y="119402"/>
                    </a:cubicBezTo>
                    <a:cubicBezTo>
                      <a:pt x="29242" y="119402"/>
                      <a:pt x="135268" y="103885"/>
                      <a:pt x="145132" y="103885"/>
                    </a:cubicBezTo>
                    <a:cubicBezTo>
                      <a:pt x="154995" y="103885"/>
                      <a:pt x="93351" y="96126"/>
                      <a:pt x="88419" y="96126"/>
                    </a:cubicBezTo>
                    <a:cubicBezTo>
                      <a:pt x="83489" y="96126"/>
                      <a:pt x="167324" y="69746"/>
                      <a:pt x="232666" y="82936"/>
                    </a:cubicBezTo>
                    <a:cubicBezTo>
                      <a:pt x="298007" y="96126"/>
                      <a:pt x="205542" y="65866"/>
                      <a:pt x="208010" y="67418"/>
                    </a:cubicBezTo>
                    <a:cubicBezTo>
                      <a:pt x="208010" y="67418"/>
                      <a:pt x="338693" y="58108"/>
                      <a:pt x="381844" y="72849"/>
                    </a:cubicBezTo>
                    <a:cubicBezTo>
                      <a:pt x="424994" y="87591"/>
                      <a:pt x="374446" y="60436"/>
                      <a:pt x="374446" y="60436"/>
                    </a:cubicBezTo>
                    <a:cubicBezTo>
                      <a:pt x="374446" y="60436"/>
                      <a:pt x="463214" y="60436"/>
                      <a:pt x="505130" y="60436"/>
                    </a:cubicBezTo>
                    <a:cubicBezTo>
                      <a:pt x="547048" y="60436"/>
                      <a:pt x="474309" y="44142"/>
                      <a:pt x="474309" y="44142"/>
                    </a:cubicBezTo>
                    <a:lnTo>
                      <a:pt x="593898" y="37158"/>
                    </a:lnTo>
                    <a:lnTo>
                      <a:pt x="551979" y="15434"/>
                    </a:lnTo>
                    <a:lnTo>
                      <a:pt x="653075" y="0"/>
                    </a:ln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624" name="Freeform 1623"/>
              <p:cNvSpPr/>
              <p:nvPr/>
            </p:nvSpPr>
            <p:spPr>
              <a:xfrm>
                <a:off x="2002916" y="1993393"/>
                <a:ext cx="78479" cy="152805"/>
              </a:xfrm>
              <a:custGeom>
                <a:avLst/>
                <a:gdLst/>
                <a:ahLst/>
                <a:cxnLst/>
                <a:rect l="0" t="0" r="0" b="0"/>
                <a:pathLst>
                  <a:path w="78479" h="152805">
                    <a:moveTo>
                      <a:pt x="1864" y="24930"/>
                    </a:moveTo>
                    <a:cubicBezTo>
                      <a:pt x="8140" y="33959"/>
                      <a:pt x="15884" y="44152"/>
                      <a:pt x="15899" y="55449"/>
                    </a:cubicBezTo>
                    <a:cubicBezTo>
                      <a:pt x="15929" y="78857"/>
                      <a:pt x="-16267" y="119083"/>
                      <a:pt x="10721" y="100758"/>
                    </a:cubicBezTo>
                    <a:cubicBezTo>
                      <a:pt x="51913" y="73493"/>
                      <a:pt x="27166" y="129726"/>
                      <a:pt x="29896" y="152606"/>
                    </a:cubicBezTo>
                    <a:cubicBezTo>
                      <a:pt x="30270" y="155741"/>
                      <a:pt x="51178" y="119918"/>
                      <a:pt x="58575" y="93538"/>
                    </a:cubicBezTo>
                    <a:cubicBezTo>
                      <a:pt x="65972" y="67157"/>
                      <a:pt x="78390" y="121470"/>
                      <a:pt x="78390" y="121470"/>
                    </a:cubicBezTo>
                    <a:cubicBezTo>
                      <a:pt x="78390" y="121470"/>
                      <a:pt x="80766" y="67157"/>
                      <a:pt x="58575" y="39226"/>
                    </a:cubicBezTo>
                    <a:cubicBezTo>
                      <a:pt x="36384" y="11293"/>
                      <a:pt x="78390" y="48536"/>
                      <a:pt x="78390" y="48536"/>
                    </a:cubicBezTo>
                    <a:cubicBezTo>
                      <a:pt x="78390" y="48536"/>
                      <a:pt x="70395" y="-5717"/>
                      <a:pt x="41084" y="455"/>
                    </a:cubicBezTo>
                    <a:cubicBezTo>
                      <a:pt x="41084" y="455"/>
                      <a:pt x="1864" y="24930"/>
                      <a:pt x="1864" y="24930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625" name="Freeform 1624"/>
              <p:cNvSpPr/>
              <p:nvPr/>
            </p:nvSpPr>
            <p:spPr>
              <a:xfrm>
                <a:off x="1547177" y="1825677"/>
                <a:ext cx="417204" cy="152446"/>
              </a:xfrm>
              <a:custGeom>
                <a:avLst/>
                <a:gdLst/>
                <a:ahLst/>
                <a:cxnLst/>
                <a:rect l="0" t="0" r="0" b="0"/>
                <a:pathLst>
                  <a:path w="417204" h="152446">
                    <a:moveTo>
                      <a:pt x="63364" y="0"/>
                    </a:moveTo>
                    <a:cubicBezTo>
                      <a:pt x="427530" y="8210"/>
                      <a:pt x="417204" y="126074"/>
                      <a:pt x="417204" y="126074"/>
                    </a:cubicBezTo>
                    <a:cubicBezTo>
                      <a:pt x="417204" y="126074"/>
                      <a:pt x="378717" y="192987"/>
                      <a:pt x="309481" y="113694"/>
                    </a:cubicBezTo>
                    <a:cubicBezTo>
                      <a:pt x="240246" y="34402"/>
                      <a:pt x="58164" y="-8160"/>
                      <a:pt x="0" y="55683"/>
                    </a:cubicBezTo>
                    <a:cubicBezTo>
                      <a:pt x="39956" y="-4886"/>
                      <a:pt x="63364" y="0"/>
                      <a:pt x="63364" y="0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626" name="Freeform 1625"/>
              <p:cNvSpPr/>
              <p:nvPr/>
            </p:nvSpPr>
            <p:spPr>
              <a:xfrm rot="-3600000" flipH="1">
                <a:off x="1512058" y="1326690"/>
                <a:ext cx="243257" cy="454091"/>
              </a:xfrm>
              <a:custGeom>
                <a:avLst/>
                <a:gdLst/>
                <a:ahLst/>
                <a:cxnLst/>
                <a:rect l="0" t="0" r="0" b="0"/>
                <a:pathLst>
                  <a:path w="243257" h="454091">
                    <a:moveTo>
                      <a:pt x="5007" y="6818"/>
                    </a:moveTo>
                    <a:cubicBezTo>
                      <a:pt x="54423" y="32851"/>
                      <a:pt x="262719" y="138774"/>
                      <a:pt x="178274" y="445631"/>
                    </a:cubicBezTo>
                    <a:cubicBezTo>
                      <a:pt x="169105" y="489429"/>
                      <a:pt x="237526" y="349502"/>
                      <a:pt x="219723" y="331603"/>
                    </a:cubicBezTo>
                    <a:cubicBezTo>
                      <a:pt x="201921" y="313708"/>
                      <a:pt x="246426" y="338316"/>
                      <a:pt x="242867" y="338316"/>
                    </a:cubicBezTo>
                    <a:cubicBezTo>
                      <a:pt x="239306" y="338317"/>
                      <a:pt x="228624" y="246590"/>
                      <a:pt x="207261" y="230930"/>
                    </a:cubicBezTo>
                    <a:cubicBezTo>
                      <a:pt x="185898" y="215268"/>
                      <a:pt x="232184" y="235404"/>
                      <a:pt x="232184" y="235404"/>
                    </a:cubicBezTo>
                    <a:cubicBezTo>
                      <a:pt x="232184" y="235404"/>
                      <a:pt x="210822" y="159338"/>
                      <a:pt x="185898" y="134727"/>
                    </a:cubicBezTo>
                    <a:cubicBezTo>
                      <a:pt x="160974" y="110118"/>
                      <a:pt x="196579" y="121304"/>
                      <a:pt x="196579" y="121304"/>
                    </a:cubicBezTo>
                    <a:cubicBezTo>
                      <a:pt x="196579" y="121304"/>
                      <a:pt x="206501" y="114701"/>
                      <a:pt x="137072" y="76670"/>
                    </a:cubicBezTo>
                    <a:cubicBezTo>
                      <a:pt x="128912" y="72199"/>
                      <a:pt x="128658" y="56413"/>
                      <a:pt x="142010" y="46345"/>
                    </a:cubicBezTo>
                    <a:cubicBezTo>
                      <a:pt x="69909" y="4956"/>
                      <a:pt x="-22911" y="-10074"/>
                      <a:pt x="5007" y="6818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627" name="Freeform 1626"/>
              <p:cNvSpPr/>
              <p:nvPr/>
            </p:nvSpPr>
            <p:spPr>
              <a:xfrm>
                <a:off x="1672193" y="1344357"/>
                <a:ext cx="141032" cy="172396"/>
              </a:xfrm>
              <a:custGeom>
                <a:avLst/>
                <a:gdLst/>
                <a:ahLst/>
                <a:cxnLst/>
                <a:rect l="0" t="0" r="0" b="0"/>
                <a:pathLst>
                  <a:path w="141032" h="172396">
                    <a:moveTo>
                      <a:pt x="75917" y="8923"/>
                    </a:moveTo>
                    <a:cubicBezTo>
                      <a:pt x="61469" y="8795"/>
                      <a:pt x="88542" y="37089"/>
                      <a:pt x="73894" y="38406"/>
                    </a:cubicBezTo>
                    <a:cubicBezTo>
                      <a:pt x="22113" y="43062"/>
                      <a:pt x="-2119" y="-9623"/>
                      <a:pt x="0" y="1163"/>
                    </a:cubicBezTo>
                    <a:cubicBezTo>
                      <a:pt x="12249" y="66338"/>
                      <a:pt x="113345" y="50820"/>
                      <a:pt x="81293" y="77200"/>
                    </a:cubicBezTo>
                    <a:cubicBezTo>
                      <a:pt x="49237" y="103580"/>
                      <a:pt x="8185" y="58382"/>
                      <a:pt x="12249" y="66338"/>
                    </a:cubicBezTo>
                    <a:cubicBezTo>
                      <a:pt x="34443" y="109787"/>
                      <a:pt x="89778" y="95513"/>
                      <a:pt x="80059" y="112115"/>
                    </a:cubicBezTo>
                    <a:cubicBezTo>
                      <a:pt x="71429" y="126856"/>
                      <a:pt x="14717" y="97373"/>
                      <a:pt x="14717" y="97373"/>
                    </a:cubicBezTo>
                    <a:lnTo>
                      <a:pt x="59100" y="136871"/>
                    </a:lnTo>
                    <a:lnTo>
                      <a:pt x="34443" y="162572"/>
                    </a:lnTo>
                    <a:lnTo>
                      <a:pt x="73895" y="143926"/>
                    </a:lnTo>
                    <a:lnTo>
                      <a:pt x="107973" y="136555"/>
                    </a:lnTo>
                    <a:lnTo>
                      <a:pt x="73451" y="172396"/>
                    </a:lnTo>
                    <a:lnTo>
                      <a:pt x="141032" y="139209"/>
                    </a:lnTo>
                    <a:cubicBezTo>
                      <a:pt x="141032" y="139209"/>
                      <a:pt x="118563" y="138278"/>
                      <a:pt x="120431" y="128978"/>
                    </a:cubicBezTo>
                    <a:cubicBezTo>
                      <a:pt x="121541" y="123450"/>
                      <a:pt x="115194" y="121038"/>
                      <a:pt x="108414" y="116770"/>
                    </a:cubicBezTo>
                    <a:cubicBezTo>
                      <a:pt x="108414" y="116770"/>
                      <a:pt x="141032" y="5982"/>
                      <a:pt x="123896" y="4430"/>
                    </a:cubicBezTo>
                    <a:cubicBezTo>
                      <a:pt x="126498" y="4430"/>
                      <a:pt x="94570" y="9086"/>
                      <a:pt x="75917" y="8923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628" name="Freeform 1627"/>
              <p:cNvSpPr/>
              <p:nvPr/>
            </p:nvSpPr>
            <p:spPr>
              <a:xfrm>
                <a:off x="1814906" y="1352974"/>
                <a:ext cx="225571" cy="226622"/>
              </a:xfrm>
              <a:custGeom>
                <a:avLst/>
                <a:gdLst/>
                <a:ahLst/>
                <a:cxnLst/>
                <a:rect l="0" t="0" r="0" b="0"/>
                <a:pathLst>
                  <a:path w="225571" h="226622">
                    <a:moveTo>
                      <a:pt x="7158" y="0"/>
                    </a:moveTo>
                    <a:cubicBezTo>
                      <a:pt x="31180" y="94174"/>
                      <a:pt x="25676" y="42184"/>
                      <a:pt x="84829" y="107764"/>
                    </a:cubicBezTo>
                    <a:cubicBezTo>
                      <a:pt x="108274" y="133755"/>
                      <a:pt x="100213" y="129574"/>
                      <a:pt x="95925" y="133368"/>
                    </a:cubicBezTo>
                    <a:cubicBezTo>
                      <a:pt x="88268" y="140141"/>
                      <a:pt x="88529" y="150438"/>
                      <a:pt x="132910" y="167507"/>
                    </a:cubicBezTo>
                    <a:cubicBezTo>
                      <a:pt x="177294" y="184575"/>
                      <a:pt x="148938" y="202422"/>
                      <a:pt x="187158" y="214060"/>
                    </a:cubicBezTo>
                    <a:cubicBezTo>
                      <a:pt x="225571" y="225698"/>
                      <a:pt x="225571" y="225698"/>
                      <a:pt x="225571" y="225698"/>
                    </a:cubicBezTo>
                    <a:cubicBezTo>
                      <a:pt x="225571" y="225698"/>
                      <a:pt x="167430" y="232682"/>
                      <a:pt x="150171" y="206300"/>
                    </a:cubicBezTo>
                    <a:cubicBezTo>
                      <a:pt x="132910" y="179922"/>
                      <a:pt x="109376" y="178153"/>
                      <a:pt x="123048" y="190782"/>
                    </a:cubicBezTo>
                    <a:cubicBezTo>
                      <a:pt x="146512" y="212460"/>
                      <a:pt x="110719" y="207853"/>
                      <a:pt x="100856" y="176816"/>
                    </a:cubicBezTo>
                    <a:cubicBezTo>
                      <a:pt x="90218" y="143341"/>
                      <a:pt x="51542" y="156596"/>
                      <a:pt x="68800" y="167458"/>
                    </a:cubicBezTo>
                    <a:cubicBezTo>
                      <a:pt x="86061" y="178321"/>
                      <a:pt x="102128" y="182976"/>
                      <a:pt x="70033" y="177593"/>
                    </a:cubicBezTo>
                    <a:cubicBezTo>
                      <a:pt x="49195" y="174098"/>
                      <a:pt x="25650" y="154317"/>
                      <a:pt x="68800" y="142678"/>
                    </a:cubicBezTo>
                    <a:cubicBezTo>
                      <a:pt x="111950" y="131040"/>
                      <a:pt x="44144" y="97678"/>
                      <a:pt x="56471" y="112419"/>
                    </a:cubicBezTo>
                    <a:cubicBezTo>
                      <a:pt x="68869" y="127240"/>
                      <a:pt x="19485" y="111643"/>
                      <a:pt x="39213" y="99229"/>
                    </a:cubicBezTo>
                    <a:cubicBezTo>
                      <a:pt x="58939" y="86815"/>
                      <a:pt x="20719" y="90753"/>
                      <a:pt x="14554" y="80608"/>
                    </a:cubicBezTo>
                    <a:cubicBezTo>
                      <a:pt x="-13762" y="34006"/>
                      <a:pt x="7158" y="0"/>
                      <a:pt x="7158" y="0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629" name="Freeform 1628"/>
              <p:cNvSpPr/>
              <p:nvPr/>
            </p:nvSpPr>
            <p:spPr>
              <a:xfrm>
                <a:off x="1588189" y="1280602"/>
                <a:ext cx="581403" cy="695725"/>
              </a:xfrm>
              <a:custGeom>
                <a:avLst/>
                <a:gdLst/>
                <a:ahLst/>
                <a:cxnLst/>
                <a:rect l="0" t="0" r="0" b="0"/>
                <a:pathLst>
                  <a:path w="581403" h="695725">
                    <a:cubicBezTo>
                      <a:pt x="18018" y="27258"/>
                      <a:pt x="8646" y="54751"/>
                      <a:pt x="6740" y="65999"/>
                    </a:cubicBezTo>
                    <a:cubicBezTo>
                      <a:pt x="-12338" y="178406"/>
                      <a:pt x="78708" y="288628"/>
                      <a:pt x="208765" y="314821"/>
                    </a:cubicBezTo>
                    <a:cubicBezTo>
                      <a:pt x="273793" y="305000"/>
                      <a:pt x="339875" y="312912"/>
                      <a:pt x="348358" y="315367"/>
                    </a:cubicBezTo>
                    <a:cubicBezTo>
                      <a:pt x="391718" y="327918"/>
                      <a:pt x="317145" y="315367"/>
                      <a:pt x="337957" y="329554"/>
                    </a:cubicBezTo>
                    <a:cubicBezTo>
                      <a:pt x="337013" y="330149"/>
                      <a:pt x="470123" y="379990"/>
                      <a:pt x="497493" y="397217"/>
                    </a:cubicBezTo>
                    <a:cubicBezTo>
                      <a:pt x="522962" y="413246"/>
                      <a:pt x="459344" y="390125"/>
                      <a:pt x="517439" y="426137"/>
                    </a:cubicBezTo>
                    <a:cubicBezTo>
                      <a:pt x="542038" y="441386"/>
                      <a:pt x="550385" y="457240"/>
                      <a:pt x="565127" y="477974"/>
                    </a:cubicBezTo>
                    <a:cubicBezTo>
                      <a:pt x="570748" y="485890"/>
                      <a:pt x="499231" y="469244"/>
                      <a:pt x="541719" y="487798"/>
                    </a:cubicBezTo>
                    <a:cubicBezTo>
                      <a:pt x="557728" y="494789"/>
                      <a:pt x="606578" y="563786"/>
                      <a:pt x="565130" y="547822"/>
                    </a:cubicBezTo>
                    <a:cubicBezTo>
                      <a:pt x="522642" y="531452"/>
                      <a:pt x="546174" y="539340"/>
                      <a:pt x="567730" y="568558"/>
                    </a:cubicBezTo>
                    <a:cubicBezTo>
                      <a:pt x="579003" y="583837"/>
                      <a:pt x="577268" y="627488"/>
                      <a:pt x="577268" y="627488"/>
                    </a:cubicBezTo>
                    <a:cubicBezTo>
                      <a:pt x="577268" y="627488"/>
                      <a:pt x="572065" y="619850"/>
                      <a:pt x="557326" y="617122"/>
                    </a:cubicBezTo>
                    <a:cubicBezTo>
                      <a:pt x="557326" y="617122"/>
                      <a:pt x="547789" y="631854"/>
                      <a:pt x="547789" y="631854"/>
                    </a:cubicBezTo>
                    <a:cubicBezTo>
                      <a:pt x="556459" y="605663"/>
                      <a:pt x="544848" y="610809"/>
                      <a:pt x="544754" y="612483"/>
                    </a:cubicBezTo>
                    <a:cubicBezTo>
                      <a:pt x="544754" y="612482"/>
                      <a:pt x="539984" y="619850"/>
                      <a:pt x="539984" y="619850"/>
                    </a:cubicBezTo>
                    <a:cubicBezTo>
                      <a:pt x="513974" y="664048"/>
                      <a:pt x="503568" y="675509"/>
                      <a:pt x="471487" y="695725"/>
                    </a:cubicBezTo>
                    <a:cubicBezTo>
                      <a:pt x="468426" y="697659"/>
                      <a:pt x="511842" y="663958"/>
                      <a:pt x="522642" y="636764"/>
                    </a:cubicBezTo>
                    <a:cubicBezTo>
                      <a:pt x="526148" y="627942"/>
                      <a:pt x="542585" y="601843"/>
                      <a:pt x="551257" y="606209"/>
                    </a:cubicBezTo>
                    <a:cubicBezTo>
                      <a:pt x="555317" y="608250"/>
                      <a:pt x="555566" y="618242"/>
                      <a:pt x="555590" y="614938"/>
                    </a:cubicBezTo>
                    <a:cubicBezTo>
                      <a:pt x="555664" y="605310"/>
                      <a:pt x="576446" y="629078"/>
                      <a:pt x="571199" y="612755"/>
                    </a:cubicBezTo>
                    <a:cubicBezTo>
                      <a:pt x="565839" y="596088"/>
                      <a:pt x="572294" y="580616"/>
                      <a:pt x="561661" y="569104"/>
                    </a:cubicBezTo>
                    <a:cubicBezTo>
                      <a:pt x="502700" y="505259"/>
                      <a:pt x="554210" y="547144"/>
                      <a:pt x="573801" y="544549"/>
                    </a:cubicBezTo>
                    <a:cubicBezTo>
                      <a:pt x="583869" y="543216"/>
                      <a:pt x="559927" y="506351"/>
                      <a:pt x="533916" y="489435"/>
                    </a:cubicBezTo>
                    <a:cubicBezTo>
                      <a:pt x="508669" y="473019"/>
                      <a:pt x="531314" y="474157"/>
                      <a:pt x="537386" y="474703"/>
                    </a:cubicBezTo>
                    <a:cubicBezTo>
                      <a:pt x="558003" y="476558"/>
                      <a:pt x="561661" y="475248"/>
                      <a:pt x="515706" y="431051"/>
                    </a:cubicBezTo>
                    <a:cubicBezTo>
                      <a:pt x="493788" y="409966"/>
                      <a:pt x="471487" y="409770"/>
                      <a:pt x="488828" y="402128"/>
                    </a:cubicBezTo>
                    <a:cubicBezTo>
                      <a:pt x="503473" y="395679"/>
                      <a:pt x="352077" y="342337"/>
                      <a:pt x="331025" y="331739"/>
                    </a:cubicBezTo>
                    <a:cubicBezTo>
                      <a:pt x="309345" y="320825"/>
                      <a:pt x="352614" y="318866"/>
                      <a:pt x="344030" y="318098"/>
                    </a:cubicBezTo>
                    <a:cubicBezTo>
                      <a:pt x="331892" y="317006"/>
                      <a:pt x="298627" y="309006"/>
                      <a:pt x="214838" y="318098"/>
                    </a:cubicBezTo>
                    <a:cubicBezTo>
                      <a:pt x="164550" y="323554"/>
                      <a:pt x="-45277" y="223152"/>
                      <a:pt x="8481" y="44718"/>
                    </a:cubicBezTo>
                    <a:cubicBezTo>
                      <a:pt x="17675" y="14203"/>
                      <a:pt x="67802" y="-12335"/>
                      <a:pt x="44895" y="5883"/>
                    </a:cubicBezTo>
                    <a:close/>
                  </a:path>
                </a:pathLst>
              </a:custGeom>
              <a:solidFill>
                <a:srgbClr val="F7CACA"/>
              </a:solidFill>
              <a:ln w="8000" cap="flat">
                <a:noFill/>
                <a:bevel/>
              </a:ln>
            </p:spPr>
          </p:sp>
          <p:sp>
            <p:nvSpPr>
              <p:cNvPr id="1630" name="Freeform 1629"/>
              <p:cNvSpPr/>
              <p:nvPr/>
            </p:nvSpPr>
            <p:spPr>
              <a:xfrm>
                <a:off x="2038891" y="1995170"/>
                <a:ext cx="40083" cy="141603"/>
              </a:xfrm>
              <a:custGeom>
                <a:avLst/>
                <a:gdLst/>
                <a:ahLst/>
                <a:cxnLst/>
                <a:rect l="0" t="0" r="0" b="0"/>
                <a:pathLst>
                  <a:path w="40083" h="141603">
                    <a:moveTo>
                      <a:pt x="8832" y="0"/>
                    </a:moveTo>
                    <a:cubicBezTo>
                      <a:pt x="34401" y="7578"/>
                      <a:pt x="40083" y="42218"/>
                      <a:pt x="40083" y="42218"/>
                    </a:cubicBezTo>
                    <a:cubicBezTo>
                      <a:pt x="40083" y="42218"/>
                      <a:pt x="26768" y="28307"/>
                      <a:pt x="19131" y="25904"/>
                    </a:cubicBezTo>
                    <a:cubicBezTo>
                      <a:pt x="15580" y="24787"/>
                      <a:pt x="7739" y="25418"/>
                      <a:pt x="17710" y="35513"/>
                    </a:cubicBezTo>
                    <a:cubicBezTo>
                      <a:pt x="27683" y="45608"/>
                      <a:pt x="39358" y="79385"/>
                      <a:pt x="39018" y="89150"/>
                    </a:cubicBezTo>
                    <a:cubicBezTo>
                      <a:pt x="38631" y="100182"/>
                      <a:pt x="38307" y="99546"/>
                      <a:pt x="38307" y="99546"/>
                    </a:cubicBezTo>
                    <a:cubicBezTo>
                      <a:pt x="38307" y="99546"/>
                      <a:pt x="33691" y="83875"/>
                      <a:pt x="29785" y="82534"/>
                    </a:cubicBezTo>
                    <a:cubicBezTo>
                      <a:pt x="26554" y="81425"/>
                      <a:pt x="22713" y="83022"/>
                      <a:pt x="19250" y="94810"/>
                    </a:cubicBezTo>
                    <a:cubicBezTo>
                      <a:pt x="14041" y="112540"/>
                      <a:pt x="1495" y="138911"/>
                      <a:pt x="0" y="141603"/>
                    </a:cubicBezTo>
                    <a:cubicBezTo>
                      <a:pt x="19960" y="97046"/>
                      <a:pt x="19960" y="78869"/>
                      <a:pt x="29193" y="81700"/>
                    </a:cubicBezTo>
                    <a:cubicBezTo>
                      <a:pt x="34644" y="83371"/>
                      <a:pt x="36863" y="90729"/>
                      <a:pt x="36863" y="90729"/>
                    </a:cubicBezTo>
                    <a:cubicBezTo>
                      <a:pt x="36863" y="90729"/>
                      <a:pt x="33335" y="57414"/>
                      <a:pt x="12739" y="31491"/>
                    </a:cubicBezTo>
                    <a:cubicBezTo>
                      <a:pt x="6553" y="23704"/>
                      <a:pt x="18776" y="23893"/>
                      <a:pt x="18776" y="23893"/>
                    </a:cubicBezTo>
                    <a:cubicBezTo>
                      <a:pt x="18776" y="23893"/>
                      <a:pt x="26944" y="27244"/>
                      <a:pt x="35112" y="33949"/>
                    </a:cubicBezTo>
                    <a:cubicBezTo>
                      <a:pt x="39713" y="37727"/>
                      <a:pt x="28956" y="17492"/>
                      <a:pt x="24458" y="12048"/>
                    </a:cubicBezTo>
                    <a:cubicBezTo>
                      <a:pt x="19841" y="6461"/>
                      <a:pt x="8024" y="488"/>
                      <a:pt x="883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AE1E1"/>
                  </a:gs>
                  <a:gs pos="100000">
                    <a:srgbClr val="F7CCCC"/>
                  </a:gs>
                </a:gsLst>
                <a:lin ang="5400000" scaled="0"/>
              </a:gradFill>
              <a:ln w="8000" cap="flat">
                <a:noFill/>
                <a:bevel/>
              </a:ln>
            </p:spPr>
          </p:sp>
          <p:sp>
            <p:nvSpPr>
              <p:cNvPr id="1631" name="Freeform 1630"/>
              <p:cNvSpPr/>
              <p:nvPr/>
            </p:nvSpPr>
            <p:spPr>
              <a:xfrm>
                <a:off x="1610237" y="2039391"/>
                <a:ext cx="371799" cy="267255"/>
              </a:xfrm>
              <a:custGeom>
                <a:avLst/>
                <a:gdLst/>
                <a:ahLst/>
                <a:cxnLst/>
                <a:rect l="0" t="0" r="0" b="0"/>
                <a:pathLst>
                  <a:path w="371799" h="267255">
                    <a:moveTo>
                      <a:pt x="370733" y="0"/>
                    </a:moveTo>
                    <a:cubicBezTo>
                      <a:pt x="370733" y="60071"/>
                      <a:pt x="378220" y="93430"/>
                      <a:pt x="353688" y="142804"/>
                    </a:cubicBezTo>
                    <a:cubicBezTo>
                      <a:pt x="330678" y="189109"/>
                      <a:pt x="270356" y="235474"/>
                      <a:pt x="178974" y="258120"/>
                    </a:cubicBezTo>
                    <a:cubicBezTo>
                      <a:pt x="166630" y="261179"/>
                      <a:pt x="166382" y="252212"/>
                      <a:pt x="105112" y="265272"/>
                    </a:cubicBezTo>
                    <a:cubicBezTo>
                      <a:pt x="75756" y="271529"/>
                      <a:pt x="82858" y="260802"/>
                      <a:pt x="53976" y="264080"/>
                    </a:cubicBezTo>
                    <a:cubicBezTo>
                      <a:pt x="38973" y="265783"/>
                      <a:pt x="30018" y="265271"/>
                      <a:pt x="20360" y="263484"/>
                    </a:cubicBezTo>
                    <a:cubicBezTo>
                      <a:pt x="10701" y="261696"/>
                      <a:pt x="0" y="252459"/>
                      <a:pt x="0" y="252459"/>
                    </a:cubicBezTo>
                    <a:cubicBezTo>
                      <a:pt x="0" y="252459"/>
                      <a:pt x="12121" y="260981"/>
                      <a:pt x="27462" y="263484"/>
                    </a:cubicBezTo>
                    <a:cubicBezTo>
                      <a:pt x="42802" y="265987"/>
                      <a:pt x="61619" y="256898"/>
                      <a:pt x="81438" y="264080"/>
                    </a:cubicBezTo>
                    <a:cubicBezTo>
                      <a:pt x="97063" y="269741"/>
                      <a:pt x="99534" y="262338"/>
                      <a:pt x="135889" y="257822"/>
                    </a:cubicBezTo>
                    <a:cubicBezTo>
                      <a:pt x="171873" y="253353"/>
                      <a:pt x="178974" y="258120"/>
                      <a:pt x="200754" y="249182"/>
                    </a:cubicBezTo>
                    <a:cubicBezTo>
                      <a:pt x="230114" y="237132"/>
                      <a:pt x="387306" y="201506"/>
                      <a:pt x="365406" y="25475"/>
                    </a:cubicBezTo>
                    <a:cubicBezTo>
                      <a:pt x="361498" y="-5939"/>
                      <a:pt x="370733" y="1429"/>
                      <a:pt x="37073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AE1E1"/>
                  </a:gs>
                  <a:gs pos="100000">
                    <a:srgbClr val="F7CCCC"/>
                  </a:gs>
                </a:gsLst>
                <a:lin ang="5400000" scaled="0"/>
              </a:gradFill>
              <a:ln w="8000" cap="flat">
                <a:noFill/>
                <a:bevel/>
              </a:ln>
            </p:spPr>
          </p:sp>
          <p:sp>
            <p:nvSpPr>
              <p:cNvPr id="1632" name="Freeform 1631"/>
              <p:cNvSpPr/>
              <p:nvPr/>
            </p:nvSpPr>
            <p:spPr>
              <a:xfrm>
                <a:off x="1799686" y="934729"/>
                <a:ext cx="144573" cy="256836"/>
              </a:xfrm>
              <a:custGeom>
                <a:avLst/>
                <a:gdLst/>
                <a:ahLst/>
                <a:cxnLst/>
                <a:rect l="0" t="0" r="0" b="0"/>
                <a:pathLst>
                  <a:path w="144573" h="256836">
                    <a:moveTo>
                      <a:pt x="0" y="0"/>
                    </a:moveTo>
                    <a:cubicBezTo>
                      <a:pt x="43500" y="13260"/>
                      <a:pt x="193357" y="123809"/>
                      <a:pt x="128726" y="256836"/>
                    </a:cubicBezTo>
                    <a:cubicBezTo>
                      <a:pt x="128066" y="256836"/>
                      <a:pt x="126643" y="255406"/>
                      <a:pt x="123992" y="254619"/>
                    </a:cubicBezTo>
                    <a:cubicBezTo>
                      <a:pt x="159123" y="198362"/>
                      <a:pt x="139380" y="7553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9D4D4"/>
                  </a:gs>
                  <a:gs pos="100000">
                    <a:srgbClr val="F5B7B7"/>
                  </a:gs>
                </a:gsLst>
                <a:lin ang="5400000" scaled="0"/>
              </a:gradFill>
              <a:ln w="8000" cap="flat">
                <a:noFill/>
                <a:bevel/>
              </a:ln>
            </p:spPr>
          </p:sp>
          <p:sp>
            <p:nvSpPr>
              <p:cNvPr id="1633" name="Freeform 1632"/>
              <p:cNvSpPr/>
              <p:nvPr/>
            </p:nvSpPr>
            <p:spPr>
              <a:xfrm>
                <a:off x="1935427" y="1202626"/>
                <a:ext cx="88510" cy="232950"/>
              </a:xfrm>
              <a:custGeom>
                <a:avLst/>
                <a:gdLst/>
                <a:ahLst/>
                <a:cxnLst/>
                <a:rect l="0" t="0" r="0" b="0"/>
                <a:pathLst>
                  <a:path w="88510" h="232950">
                    <a:moveTo>
                      <a:pt x="1509" y="363"/>
                    </a:moveTo>
                    <a:cubicBezTo>
                      <a:pt x="29207" y="20392"/>
                      <a:pt x="50444" y="43637"/>
                      <a:pt x="54775" y="99058"/>
                    </a:cubicBezTo>
                    <a:cubicBezTo>
                      <a:pt x="56906" y="126322"/>
                      <a:pt x="33331" y="159884"/>
                      <a:pt x="41990" y="171465"/>
                    </a:cubicBezTo>
                    <a:cubicBezTo>
                      <a:pt x="64717" y="201858"/>
                      <a:pt x="88510" y="201826"/>
                      <a:pt x="88510" y="213479"/>
                    </a:cubicBezTo>
                    <a:cubicBezTo>
                      <a:pt x="88510" y="221972"/>
                      <a:pt x="77147" y="230240"/>
                      <a:pt x="71109" y="232950"/>
                    </a:cubicBezTo>
                    <a:cubicBezTo>
                      <a:pt x="66087" y="233929"/>
                      <a:pt x="92418" y="220185"/>
                      <a:pt x="83184" y="208563"/>
                    </a:cubicBezTo>
                    <a:cubicBezTo>
                      <a:pt x="73952" y="196942"/>
                      <a:pt x="52289" y="196272"/>
                      <a:pt x="36309" y="170124"/>
                    </a:cubicBezTo>
                    <a:cubicBezTo>
                      <a:pt x="31153" y="161687"/>
                      <a:pt x="62311" y="115301"/>
                      <a:pt x="45069" y="63599"/>
                    </a:cubicBezTo>
                    <a:cubicBezTo>
                      <a:pt x="28971" y="15327"/>
                      <a:pt x="-7920" y="-2850"/>
                      <a:pt x="1509" y="36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9D4D4"/>
                  </a:gs>
                  <a:gs pos="100000">
                    <a:srgbClr val="F5B7B7"/>
                  </a:gs>
                </a:gsLst>
                <a:lin ang="5400000" scaled="0"/>
              </a:gradFill>
              <a:ln w="8000" cap="flat">
                <a:noFill/>
                <a:bevel/>
              </a:ln>
            </p:spPr>
          </p:sp>
          <p:sp>
            <p:nvSpPr>
              <p:cNvPr id="1634" name="Freeform 1633"/>
              <p:cNvSpPr/>
              <p:nvPr/>
            </p:nvSpPr>
            <p:spPr>
              <a:xfrm>
                <a:off x="1658529" y="1675207"/>
                <a:ext cx="354665" cy="340583"/>
              </a:xfrm>
              <a:custGeom>
                <a:avLst/>
                <a:gdLst/>
                <a:ahLst/>
                <a:cxnLst/>
                <a:rect l="0" t="0" r="0" b="0"/>
                <a:pathLst>
                  <a:path w="354665" h="340583">
                    <a:moveTo>
                      <a:pt x="133139" y="0"/>
                    </a:moveTo>
                    <a:cubicBezTo>
                      <a:pt x="405385" y="85240"/>
                      <a:pt x="354665" y="210211"/>
                      <a:pt x="312495" y="252046"/>
                    </a:cubicBezTo>
                    <a:cubicBezTo>
                      <a:pt x="291550" y="272887"/>
                      <a:pt x="266482" y="284430"/>
                      <a:pt x="235791" y="284853"/>
                    </a:cubicBezTo>
                    <a:cubicBezTo>
                      <a:pt x="177332" y="285658"/>
                      <a:pt x="175423" y="294238"/>
                      <a:pt x="175423" y="294238"/>
                    </a:cubicBezTo>
                    <a:cubicBezTo>
                      <a:pt x="175423" y="294238"/>
                      <a:pt x="197018" y="288426"/>
                      <a:pt x="211645" y="299603"/>
                    </a:cubicBezTo>
                    <a:cubicBezTo>
                      <a:pt x="221587" y="307201"/>
                      <a:pt x="201443" y="316938"/>
                      <a:pt x="198150" y="318821"/>
                    </a:cubicBezTo>
                    <a:cubicBezTo>
                      <a:pt x="182526" y="327761"/>
                      <a:pt x="162012" y="329724"/>
                      <a:pt x="75992" y="308542"/>
                    </a:cubicBezTo>
                    <a:cubicBezTo>
                      <a:pt x="59658" y="304519"/>
                      <a:pt x="89487" y="315693"/>
                      <a:pt x="102981" y="323290"/>
                    </a:cubicBezTo>
                    <a:cubicBezTo>
                      <a:pt x="106370" y="325199"/>
                      <a:pt x="97299" y="346976"/>
                      <a:pt x="44743" y="329102"/>
                    </a:cubicBezTo>
                    <a:cubicBezTo>
                      <a:pt x="27284" y="323162"/>
                      <a:pt x="0" y="289322"/>
                      <a:pt x="0" y="289322"/>
                    </a:cubicBezTo>
                    <a:cubicBezTo>
                      <a:pt x="0" y="289322"/>
                      <a:pt x="17700" y="320721"/>
                      <a:pt x="36220" y="329102"/>
                    </a:cubicBezTo>
                    <a:cubicBezTo>
                      <a:pt x="99430" y="357705"/>
                      <a:pt x="121210" y="324930"/>
                      <a:pt x="98010" y="316587"/>
                    </a:cubicBezTo>
                    <a:cubicBezTo>
                      <a:pt x="80129" y="310158"/>
                      <a:pt x="158378" y="345645"/>
                      <a:pt x="203833" y="319715"/>
                    </a:cubicBezTo>
                    <a:cubicBezTo>
                      <a:pt x="240810" y="298626"/>
                      <a:pt x="214485" y="295133"/>
                      <a:pt x="203833" y="290216"/>
                    </a:cubicBezTo>
                    <a:cubicBezTo>
                      <a:pt x="195572" y="286403"/>
                      <a:pt x="234575" y="288126"/>
                      <a:pt x="248194" y="286882"/>
                    </a:cubicBezTo>
                    <a:cubicBezTo>
                      <a:pt x="339767" y="278506"/>
                      <a:pt x="478556" y="93190"/>
                      <a:pt x="133139" y="0"/>
                    </a:cubicBezTo>
                    <a:close/>
                  </a:path>
                </a:pathLst>
              </a:custGeom>
              <a:solidFill>
                <a:srgbClr val="A00202"/>
              </a:solidFill>
              <a:ln w="8000" cap="flat">
                <a:noFill/>
                <a:bevel/>
              </a:ln>
            </p:spPr>
          </p:sp>
          <p:sp>
            <p:nvSpPr>
              <p:cNvPr id="1635" name="Freeform 1634"/>
              <p:cNvSpPr/>
              <p:nvPr/>
            </p:nvSpPr>
            <p:spPr>
              <a:xfrm>
                <a:off x="1281451" y="2345394"/>
                <a:ext cx="595295" cy="140402"/>
              </a:xfrm>
              <a:custGeom>
                <a:avLst/>
                <a:gdLst/>
                <a:ahLst/>
                <a:cxnLst/>
                <a:rect l="0" t="0" r="0" b="0"/>
                <a:pathLst>
                  <a:path w="595295" h="140402">
                    <a:moveTo>
                      <a:pt x="4548" y="2477"/>
                    </a:moveTo>
                    <a:cubicBezTo>
                      <a:pt x="1707" y="-741"/>
                      <a:pt x="-3162" y="-749"/>
                      <a:pt x="2844" y="1880"/>
                    </a:cubicBezTo>
                    <a:cubicBezTo>
                      <a:pt x="7200" y="3788"/>
                      <a:pt x="9283" y="76017"/>
                      <a:pt x="9283" y="76017"/>
                    </a:cubicBezTo>
                    <a:cubicBezTo>
                      <a:pt x="9283" y="76017"/>
                      <a:pt x="14586" y="54562"/>
                      <a:pt x="34472" y="61356"/>
                    </a:cubicBezTo>
                    <a:cubicBezTo>
                      <a:pt x="54357" y="68150"/>
                      <a:pt x="78222" y="107482"/>
                      <a:pt x="78222" y="107482"/>
                    </a:cubicBezTo>
                    <a:cubicBezTo>
                      <a:pt x="78222" y="107482"/>
                      <a:pt x="71403" y="91034"/>
                      <a:pt x="94131" y="100331"/>
                    </a:cubicBezTo>
                    <a:cubicBezTo>
                      <a:pt x="116857" y="109627"/>
                      <a:pt x="185038" y="140402"/>
                      <a:pt x="185038" y="140402"/>
                    </a:cubicBezTo>
                    <a:cubicBezTo>
                      <a:pt x="185038" y="140402"/>
                      <a:pt x="148106" y="92465"/>
                      <a:pt x="179922" y="95325"/>
                    </a:cubicBezTo>
                    <a:cubicBezTo>
                      <a:pt x="215938" y="98562"/>
                      <a:pt x="389581" y="117852"/>
                      <a:pt x="389581" y="117852"/>
                    </a:cubicBezTo>
                    <a:cubicBezTo>
                      <a:pt x="389581" y="117852"/>
                      <a:pt x="344126" y="90319"/>
                      <a:pt x="381626" y="88173"/>
                    </a:cubicBezTo>
                    <a:cubicBezTo>
                      <a:pt x="419126" y="86028"/>
                      <a:pt x="492609" y="95742"/>
                      <a:pt x="492609" y="95742"/>
                    </a:cubicBezTo>
                    <a:cubicBezTo>
                      <a:pt x="492609" y="95742"/>
                      <a:pt x="416380" y="79608"/>
                      <a:pt x="440054" y="73692"/>
                    </a:cubicBezTo>
                    <a:cubicBezTo>
                      <a:pt x="464709" y="67530"/>
                      <a:pt x="595295" y="55277"/>
                      <a:pt x="595295" y="55277"/>
                    </a:cubicBezTo>
                    <a:lnTo>
                      <a:pt x="473196" y="65646"/>
                    </a:lnTo>
                    <a:cubicBezTo>
                      <a:pt x="473196" y="65646"/>
                      <a:pt x="429395" y="68469"/>
                      <a:pt x="428690" y="74884"/>
                    </a:cubicBezTo>
                    <a:cubicBezTo>
                      <a:pt x="427742" y="83525"/>
                      <a:pt x="458518" y="90378"/>
                      <a:pt x="458518" y="90378"/>
                    </a:cubicBezTo>
                    <a:cubicBezTo>
                      <a:pt x="458518" y="90378"/>
                      <a:pt x="356418" y="78578"/>
                      <a:pt x="362402" y="93954"/>
                    </a:cubicBezTo>
                    <a:cubicBezTo>
                      <a:pt x="368084" y="108555"/>
                      <a:pt x="378975" y="114634"/>
                      <a:pt x="378975" y="114634"/>
                    </a:cubicBezTo>
                    <a:cubicBezTo>
                      <a:pt x="378975" y="114634"/>
                      <a:pt x="224243" y="96754"/>
                      <a:pt x="167992" y="92822"/>
                    </a:cubicBezTo>
                    <a:cubicBezTo>
                      <a:pt x="147539" y="91391"/>
                      <a:pt x="178789" y="135373"/>
                      <a:pt x="178789" y="135373"/>
                    </a:cubicBezTo>
                    <a:cubicBezTo>
                      <a:pt x="178789" y="135373"/>
                      <a:pt x="97769" y="95346"/>
                      <a:pt x="84472" y="95146"/>
                    </a:cubicBezTo>
                    <a:cubicBezTo>
                      <a:pt x="75592" y="95012"/>
                      <a:pt x="76304" y="98722"/>
                      <a:pt x="76304" y="98722"/>
                    </a:cubicBezTo>
                    <a:cubicBezTo>
                      <a:pt x="76304" y="98722"/>
                      <a:pt x="50228" y="60335"/>
                      <a:pt x="28719" y="58973"/>
                    </a:cubicBezTo>
                    <a:cubicBezTo>
                      <a:pt x="17427" y="58258"/>
                      <a:pt x="10987" y="66005"/>
                      <a:pt x="10988" y="66005"/>
                    </a:cubicBezTo>
                    <a:cubicBezTo>
                      <a:pt x="10987" y="66005"/>
                      <a:pt x="7389" y="5695"/>
                      <a:pt x="4548" y="2477"/>
                    </a:cubicBezTo>
                    <a:close/>
                  </a:path>
                </a:pathLst>
              </a:custGeom>
              <a:gradFill>
                <a:gsLst>
                  <a:gs pos="0">
                    <a:srgbClr val="A91919"/>
                  </a:gs>
                  <a:gs pos="100000">
                    <a:srgbClr val="6E0101"/>
                  </a:gs>
                </a:gsLst>
                <a:lin ang="5400000" scaled="0"/>
              </a:gradFill>
              <a:ln w="8000" cap="flat">
                <a:noFill/>
                <a:bevel/>
              </a:ln>
            </p:spPr>
          </p:sp>
          <p:grpSp>
            <p:nvGrpSpPr>
              <p:cNvPr id="1636" name="Group 1635"/>
              <p:cNvGrpSpPr/>
              <p:nvPr/>
            </p:nvGrpSpPr>
            <p:grpSpPr>
              <a:xfrm>
                <a:off x="1859981" y="1257001"/>
                <a:ext cx="60704" cy="60305"/>
                <a:chOff x="1859981" y="1257001"/>
                <a:chExt cx="60704" cy="60305"/>
              </a:xfrm>
            </p:grpSpPr>
            <p:sp>
              <p:nvSpPr>
                <p:cNvPr id="1637" name="Freeform 1636"/>
                <p:cNvSpPr/>
                <p:nvPr/>
              </p:nvSpPr>
              <p:spPr>
                <a:xfrm rot="-900000">
                  <a:off x="1873755" y="1251100"/>
                  <a:ext cx="40013" cy="691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013" h="69182">
                      <a:moveTo>
                        <a:pt x="-376" y="0"/>
                      </a:moveTo>
                      <a:cubicBezTo>
                        <a:pt x="-376" y="48365"/>
                        <a:pt x="17658" y="86270"/>
                        <a:pt x="35692" y="61268"/>
                      </a:cubicBezTo>
                      <a:cubicBezTo>
                        <a:pt x="53726" y="36267"/>
                        <a:pt x="4433" y="0"/>
                        <a:pt x="-376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38" name="Freeform 1637"/>
                <p:cNvSpPr/>
                <p:nvPr/>
              </p:nvSpPr>
              <p:spPr>
                <a:xfrm>
                  <a:off x="1895587" y="1289420"/>
                  <a:ext cx="14741" cy="98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41" h="9815">
                      <a:moveTo>
                        <a:pt x="0" y="4907"/>
                      </a:moveTo>
                      <a:cubicBezTo>
                        <a:pt x="0" y="2197"/>
                        <a:pt x="3300" y="0"/>
                        <a:pt x="7371" y="0"/>
                      </a:cubicBezTo>
                      <a:cubicBezTo>
                        <a:pt x="11441" y="0"/>
                        <a:pt x="14741" y="2197"/>
                        <a:pt x="14741" y="4907"/>
                      </a:cubicBezTo>
                      <a:cubicBezTo>
                        <a:pt x="14741" y="7618"/>
                        <a:pt x="11441" y="9815"/>
                        <a:pt x="7371" y="9815"/>
                      </a:cubicBezTo>
                      <a:cubicBezTo>
                        <a:pt x="3300" y="9815"/>
                        <a:pt x="0" y="7618"/>
                        <a:pt x="0" y="49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solidFill>
                    <a:srgbClr val="000000"/>
                  </a:solidFill>
                  <a:bevel/>
                </a:ln>
              </p:spPr>
            </p:sp>
          </p:grpSp>
          <p:sp>
            <p:nvSpPr>
              <p:cNvPr id="1639" name="Freeform 1638"/>
              <p:cNvSpPr/>
              <p:nvPr/>
            </p:nvSpPr>
            <p:spPr>
              <a:xfrm rot="8100000">
                <a:off x="1385677" y="1183144"/>
                <a:ext cx="132066" cy="280426"/>
              </a:xfrm>
              <a:custGeom>
                <a:avLst/>
                <a:gdLst/>
                <a:ahLst/>
                <a:cxnLst/>
                <a:rect l="0" t="0" r="0" b="0"/>
                <a:pathLst>
                  <a:path w="132066" h="280426">
                    <a:moveTo>
                      <a:pt x="119305" y="210565"/>
                    </a:moveTo>
                    <a:cubicBezTo>
                      <a:pt x="128451" y="224284"/>
                      <a:pt x="118733" y="239718"/>
                      <a:pt x="114731" y="225427"/>
                    </a:cubicBezTo>
                    <a:cubicBezTo>
                      <a:pt x="101012" y="199131"/>
                      <a:pt x="46618" y="268042"/>
                      <a:pt x="63423" y="278444"/>
                    </a:cubicBezTo>
                    <a:cubicBezTo>
                      <a:pt x="67320" y="280897"/>
                      <a:pt x="50848" y="283062"/>
                      <a:pt x="43987" y="272729"/>
                    </a:cubicBezTo>
                    <a:cubicBezTo>
                      <a:pt x="34744" y="258863"/>
                      <a:pt x="82492" y="222079"/>
                      <a:pt x="78147" y="223141"/>
                    </a:cubicBezTo>
                    <a:cubicBezTo>
                      <a:pt x="10837" y="239576"/>
                      <a:pt x="43908" y="279063"/>
                      <a:pt x="35414" y="276792"/>
                    </a:cubicBezTo>
                    <a:cubicBezTo>
                      <a:pt x="-41185" y="257298"/>
                      <a:pt x="68020" y="220534"/>
                      <a:pt x="65427" y="210278"/>
                    </a:cubicBezTo>
                    <a:cubicBezTo>
                      <a:pt x="64779" y="207715"/>
                      <a:pt x="18694" y="219713"/>
                      <a:pt x="4975" y="250580"/>
                    </a:cubicBezTo>
                    <a:cubicBezTo>
                      <a:pt x="4425" y="254058"/>
                      <a:pt x="-1039" y="236543"/>
                      <a:pt x="0" y="234004"/>
                    </a:cubicBezTo>
                    <a:cubicBezTo>
                      <a:pt x="2260" y="217283"/>
                      <a:pt x="40627" y="197857"/>
                      <a:pt x="64284" y="188127"/>
                    </a:cubicBezTo>
                    <a:cubicBezTo>
                      <a:pt x="108301" y="170026"/>
                      <a:pt x="84434" y="136822"/>
                      <a:pt x="61780" y="127867"/>
                    </a:cubicBezTo>
                    <a:cubicBezTo>
                      <a:pt x="21113" y="111794"/>
                      <a:pt x="-18161" y="69542"/>
                      <a:pt x="32414" y="35641"/>
                    </a:cubicBezTo>
                    <a:cubicBezTo>
                      <a:pt x="45616" y="26791"/>
                      <a:pt x="37592" y="-13715"/>
                      <a:pt x="58782" y="4128"/>
                    </a:cubicBezTo>
                    <a:cubicBezTo>
                      <a:pt x="86946" y="27875"/>
                      <a:pt x="103103" y="69155"/>
                      <a:pt x="123949" y="112742"/>
                    </a:cubicBezTo>
                    <a:cubicBezTo>
                      <a:pt x="147530" y="162046"/>
                      <a:pt x="110158" y="196845"/>
                      <a:pt x="119305" y="210565"/>
                    </a:cubicBezTo>
                    <a:close/>
                  </a:path>
                </a:pathLst>
              </a:custGeom>
              <a:solidFill>
                <a:srgbClr val="DB0303"/>
              </a:solidFill>
              <a:ln w="8000" cap="flat">
                <a:noFill/>
                <a:bevel/>
              </a:ln>
            </p:spPr>
          </p:sp>
          <p:sp>
            <p:nvSpPr>
              <p:cNvPr id="1927" name="Text 1927"/>
              <p:cNvSpPr txBox="1"/>
              <p:nvPr/>
            </p:nvSpPr>
            <p:spPr>
              <a:xfrm rot="-1200000">
                <a:off x="1939579" y="1853261"/>
                <a:ext cx="1482608" cy="247501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龙 Dragon</a:t>
                </a:r>
              </a:p>
            </p:txBody>
          </p:sp>
        </p:grpSp>
      </p:grpSp>
      <p:sp>
        <p:nvSpPr>
          <p:cNvPr id="143" name="TextBox 2"/>
          <p:cNvSpPr txBox="1"/>
          <p:nvPr/>
        </p:nvSpPr>
        <p:spPr>
          <a:xfrm>
            <a:off x="60962" y="6550970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8" name="Group1928"/>
          <p:cNvGrpSpPr/>
          <p:nvPr/>
        </p:nvGrpSpPr>
        <p:grpSpPr>
          <a:xfrm>
            <a:off x="-188000" y="61000"/>
            <a:ext cx="9520000" cy="6736000"/>
            <a:chOff x="-188000" y="61000"/>
            <a:chExt cx="9520000" cy="6736000"/>
          </a:xfrm>
        </p:grpSpPr>
        <p:grpSp>
          <p:nvGrpSpPr>
            <p:cNvPr id="1698" name="Bamboo"/>
            <p:cNvGrpSpPr/>
            <p:nvPr/>
          </p:nvGrpSpPr>
          <p:grpSpPr>
            <a:xfrm>
              <a:off x="-180000" y="69000"/>
              <a:ext cx="9504000" cy="6720000"/>
              <a:chOff x="-180000" y="69000"/>
              <a:chExt cx="9504000" cy="6720000"/>
            </a:xfrm>
          </p:grpSpPr>
          <p:sp>
            <p:nvSpPr>
              <p:cNvPr id="1699" name="Freeform 1698"/>
              <p:cNvSpPr/>
              <p:nvPr/>
            </p:nvSpPr>
            <p:spPr>
              <a:xfrm>
                <a:off x="-180000" y="69000"/>
                <a:ext cx="9504000" cy="6720000"/>
              </a:xfrm>
              <a:custGeom>
                <a:avLst/>
                <a:gdLst/>
                <a:ahLst/>
                <a:cxnLst/>
                <a:rect l="0" t="0" r="0" b="0"/>
                <a:pathLst>
                  <a:path w="9504000" h="6720000">
                    <a:moveTo>
                      <a:pt x="0" y="0"/>
                    </a:moveTo>
                    <a:lnTo>
                      <a:pt x="9504000" y="0"/>
                    </a:lnTo>
                    <a:lnTo>
                      <a:pt x="9504000" y="6720000"/>
                    </a:lnTo>
                    <a:lnTo>
                      <a:pt x="0" y="672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7F8E2"/>
                  </a:gs>
                </a:gsLst>
                <a:lin ang="16200000" scaled="0"/>
              </a:gradFill>
              <a:ln w="8000" cap="flat">
                <a:noFill/>
                <a:bevel/>
              </a:ln>
            </p:spPr>
          </p:sp>
          <p:grpSp>
            <p:nvGrpSpPr>
              <p:cNvPr id="1700" name="Group 1699"/>
              <p:cNvGrpSpPr/>
              <p:nvPr/>
            </p:nvGrpSpPr>
            <p:grpSpPr>
              <a:xfrm flipH="1">
                <a:off x="7475200" y="389000"/>
                <a:ext cx="1607040" cy="2262904"/>
                <a:chOff x="7475200" y="389000"/>
                <a:chExt cx="1607040" cy="2262904"/>
              </a:xfrm>
            </p:grpSpPr>
            <p:sp>
              <p:nvSpPr>
                <p:cNvPr id="1701" name="Freeform 1700"/>
                <p:cNvSpPr/>
                <p:nvPr/>
              </p:nvSpPr>
              <p:spPr>
                <a:xfrm rot="5400000" flipH="1" flipV="1">
                  <a:off x="7150200" y="719864"/>
                  <a:ext cx="2257040" cy="16070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7040" h="1607040" fill="none">
                      <a:moveTo>
                        <a:pt x="0" y="11731"/>
                      </a:moveTo>
                      <a:lnTo>
                        <a:pt x="1483200" y="11731"/>
                      </a:lnTo>
                      <a:lnTo>
                        <a:pt x="1483200" y="105573"/>
                      </a:lnTo>
                      <a:lnTo>
                        <a:pt x="1682520" y="105573"/>
                      </a:lnTo>
                      <a:lnTo>
                        <a:pt x="1682520" y="0"/>
                      </a:lnTo>
                      <a:lnTo>
                        <a:pt x="1588720" y="0"/>
                      </a:lnTo>
                      <a:lnTo>
                        <a:pt x="1588720" y="228742"/>
                      </a:lnTo>
                      <a:lnTo>
                        <a:pt x="1782184" y="228923"/>
                      </a:lnTo>
                      <a:lnTo>
                        <a:pt x="1782184" y="0"/>
                      </a:lnTo>
                      <a:lnTo>
                        <a:pt x="1958056" y="0"/>
                      </a:lnTo>
                      <a:lnTo>
                        <a:pt x="1958056" y="334313"/>
                      </a:lnTo>
                      <a:lnTo>
                        <a:pt x="2251184" y="334313"/>
                      </a:lnTo>
                      <a:lnTo>
                        <a:pt x="2251176" y="537820"/>
                      </a:lnTo>
                      <a:lnTo>
                        <a:pt x="2057720" y="539774"/>
                      </a:lnTo>
                      <a:lnTo>
                        <a:pt x="2057720" y="791792"/>
                      </a:lnTo>
                      <a:lnTo>
                        <a:pt x="2257040" y="791792"/>
                      </a:lnTo>
                      <a:lnTo>
                        <a:pt x="2257040" y="633434"/>
                      </a:lnTo>
                      <a:lnTo>
                        <a:pt x="2133928" y="633434"/>
                      </a:lnTo>
                      <a:lnTo>
                        <a:pt x="2133928" y="868040"/>
                      </a:lnTo>
                      <a:lnTo>
                        <a:pt x="2257040" y="868040"/>
                      </a:lnTo>
                      <a:lnTo>
                        <a:pt x="2257040" y="1607040"/>
                      </a:lnTo>
                    </a:path>
                  </a:pathLst>
                </a:custGeom>
                <a:solidFill>
                  <a:srgbClr val="FFFFFF"/>
                </a:solidFill>
                <a:ln w="320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1702" name="Freeform 1701"/>
                <p:cNvSpPr/>
                <p:nvPr/>
              </p:nvSpPr>
              <p:spPr>
                <a:xfrm rot="5400000" flipH="1" flipV="1">
                  <a:off x="7504618" y="359583"/>
                  <a:ext cx="398647" cy="4574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8647" h="457479">
                      <a:moveTo>
                        <a:pt x="193461" y="0"/>
                      </a:moveTo>
                      <a:lnTo>
                        <a:pt x="398647" y="0"/>
                      </a:lnTo>
                      <a:lnTo>
                        <a:pt x="398647" y="205279"/>
                      </a:lnTo>
                      <a:lnTo>
                        <a:pt x="0" y="205279"/>
                      </a:lnTo>
                      <a:lnTo>
                        <a:pt x="0" y="105573"/>
                      </a:lnTo>
                      <a:lnTo>
                        <a:pt x="298986" y="105573"/>
                      </a:lnTo>
                      <a:lnTo>
                        <a:pt x="298986" y="457479"/>
                      </a:lnTo>
                      <a:lnTo>
                        <a:pt x="193461" y="457479"/>
                      </a:lnTo>
                      <a:lnTo>
                        <a:pt x="193461" y="0"/>
                      </a:lnTo>
                      <a:close/>
                    </a:path>
                  </a:pathLst>
                </a:custGeom>
                <a:noFill/>
                <a:ln w="32000" cap="flat">
                  <a:solidFill>
                    <a:srgbClr val="CBE3D1"/>
                  </a:solidFill>
                  <a:bevel/>
                </a:ln>
              </p:spPr>
            </p:sp>
          </p:grpSp>
          <p:grpSp>
            <p:nvGrpSpPr>
              <p:cNvPr id="1703" name="Group 1702"/>
              <p:cNvGrpSpPr/>
              <p:nvPr/>
            </p:nvGrpSpPr>
            <p:grpSpPr>
              <a:xfrm flipV="1">
                <a:off x="60960" y="4265216"/>
                <a:ext cx="1609832" cy="2266840"/>
                <a:chOff x="60960" y="4265216"/>
                <a:chExt cx="1609832" cy="2266840"/>
              </a:xfrm>
            </p:grpSpPr>
            <p:sp>
              <p:nvSpPr>
                <p:cNvPr id="1704" name="Freeform 1703"/>
                <p:cNvSpPr/>
                <p:nvPr/>
              </p:nvSpPr>
              <p:spPr>
                <a:xfrm rot="5400000" flipH="1" flipV="1">
                  <a:off x="-264608" y="4596656"/>
                  <a:ext cx="2260968" cy="16098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0968" h="1609832" fill="none">
                      <a:moveTo>
                        <a:pt x="0" y="11752"/>
                      </a:moveTo>
                      <a:lnTo>
                        <a:pt x="1485776" y="11752"/>
                      </a:lnTo>
                      <a:lnTo>
                        <a:pt x="1485776" y="105757"/>
                      </a:lnTo>
                      <a:lnTo>
                        <a:pt x="1685448" y="105757"/>
                      </a:lnTo>
                      <a:lnTo>
                        <a:pt x="1685448" y="0"/>
                      </a:lnTo>
                      <a:lnTo>
                        <a:pt x="1591488" y="0"/>
                      </a:lnTo>
                      <a:lnTo>
                        <a:pt x="1591488" y="229139"/>
                      </a:lnTo>
                      <a:lnTo>
                        <a:pt x="1785288" y="229321"/>
                      </a:lnTo>
                      <a:lnTo>
                        <a:pt x="1785288" y="0"/>
                      </a:lnTo>
                      <a:lnTo>
                        <a:pt x="1961464" y="0"/>
                      </a:lnTo>
                      <a:lnTo>
                        <a:pt x="1961464" y="334894"/>
                      </a:lnTo>
                      <a:lnTo>
                        <a:pt x="2255096" y="334894"/>
                      </a:lnTo>
                      <a:lnTo>
                        <a:pt x="2255096" y="538755"/>
                      </a:lnTo>
                      <a:lnTo>
                        <a:pt x="2061296" y="540713"/>
                      </a:lnTo>
                      <a:lnTo>
                        <a:pt x="2061296" y="793169"/>
                      </a:lnTo>
                      <a:lnTo>
                        <a:pt x="2260968" y="793169"/>
                      </a:lnTo>
                      <a:lnTo>
                        <a:pt x="2260968" y="634536"/>
                      </a:lnTo>
                      <a:lnTo>
                        <a:pt x="2137640" y="634536"/>
                      </a:lnTo>
                      <a:lnTo>
                        <a:pt x="2137640" y="869544"/>
                      </a:lnTo>
                      <a:lnTo>
                        <a:pt x="2260968" y="869544"/>
                      </a:lnTo>
                      <a:lnTo>
                        <a:pt x="2260968" y="1609832"/>
                      </a:lnTo>
                    </a:path>
                  </a:pathLst>
                </a:custGeom>
                <a:solidFill>
                  <a:srgbClr val="FFFFFF"/>
                </a:solidFill>
                <a:ln w="320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1705" name="Freeform 1704"/>
                <p:cNvSpPr/>
                <p:nvPr/>
              </p:nvSpPr>
              <p:spPr>
                <a:xfrm rot="5400000" flipH="1" flipV="1">
                  <a:off x="90429" y="4235749"/>
                  <a:ext cx="399341" cy="4582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9341" h="458275">
                      <a:moveTo>
                        <a:pt x="193798" y="0"/>
                      </a:moveTo>
                      <a:lnTo>
                        <a:pt x="399341" y="0"/>
                      </a:lnTo>
                      <a:lnTo>
                        <a:pt x="399341" y="205636"/>
                      </a:lnTo>
                      <a:lnTo>
                        <a:pt x="0" y="205636"/>
                      </a:lnTo>
                      <a:lnTo>
                        <a:pt x="0" y="105756"/>
                      </a:lnTo>
                      <a:lnTo>
                        <a:pt x="299506" y="105756"/>
                      </a:lnTo>
                      <a:lnTo>
                        <a:pt x="299506" y="458275"/>
                      </a:lnTo>
                      <a:lnTo>
                        <a:pt x="193798" y="458275"/>
                      </a:lnTo>
                      <a:lnTo>
                        <a:pt x="193798" y="0"/>
                      </a:lnTo>
                      <a:close/>
                    </a:path>
                  </a:pathLst>
                </a:custGeom>
                <a:noFill/>
                <a:ln w="32000" cap="flat">
                  <a:solidFill>
                    <a:srgbClr val="CBE3D1"/>
                  </a:solidFill>
                  <a:bevel/>
                </a:ln>
              </p:spPr>
            </p:sp>
          </p:grpSp>
        </p:grpSp>
        <p:grpSp>
          <p:nvGrpSpPr>
            <p:cNvPr id="1706" name="Group 1705"/>
            <p:cNvGrpSpPr/>
            <p:nvPr/>
          </p:nvGrpSpPr>
          <p:grpSpPr>
            <a:xfrm>
              <a:off x="60960" y="389000"/>
              <a:ext cx="1607040" cy="2262904"/>
              <a:chOff x="60960" y="389000"/>
              <a:chExt cx="1607040" cy="2262904"/>
            </a:xfrm>
          </p:grpSpPr>
          <p:sp>
            <p:nvSpPr>
              <p:cNvPr id="1707" name="Freeform 1706"/>
              <p:cNvSpPr/>
              <p:nvPr/>
            </p:nvSpPr>
            <p:spPr>
              <a:xfrm rot="5400000" flipH="1" flipV="1">
                <a:off x="-264040" y="719864"/>
                <a:ext cx="2257040" cy="1607040"/>
              </a:xfrm>
              <a:custGeom>
                <a:avLst/>
                <a:gdLst/>
                <a:ahLst/>
                <a:cxnLst/>
                <a:rect l="0" t="0" r="0" b="0"/>
                <a:pathLst>
                  <a:path w="2257040" h="1607040" fill="none">
                    <a:moveTo>
                      <a:pt x="0" y="11731"/>
                    </a:moveTo>
                    <a:lnTo>
                      <a:pt x="1483200" y="11731"/>
                    </a:lnTo>
                    <a:lnTo>
                      <a:pt x="1483200" y="105573"/>
                    </a:lnTo>
                    <a:lnTo>
                      <a:pt x="1682520" y="105573"/>
                    </a:lnTo>
                    <a:lnTo>
                      <a:pt x="1682520" y="0"/>
                    </a:lnTo>
                    <a:lnTo>
                      <a:pt x="1588720" y="0"/>
                    </a:lnTo>
                    <a:lnTo>
                      <a:pt x="1588720" y="228742"/>
                    </a:lnTo>
                    <a:lnTo>
                      <a:pt x="1782184" y="228923"/>
                    </a:lnTo>
                    <a:lnTo>
                      <a:pt x="1782184" y="0"/>
                    </a:lnTo>
                    <a:lnTo>
                      <a:pt x="1958056" y="0"/>
                    </a:lnTo>
                    <a:lnTo>
                      <a:pt x="1958056" y="334313"/>
                    </a:lnTo>
                    <a:lnTo>
                      <a:pt x="2251184" y="334313"/>
                    </a:lnTo>
                    <a:lnTo>
                      <a:pt x="2251176" y="537820"/>
                    </a:lnTo>
                    <a:lnTo>
                      <a:pt x="2057720" y="539774"/>
                    </a:lnTo>
                    <a:lnTo>
                      <a:pt x="2057720" y="791792"/>
                    </a:lnTo>
                    <a:lnTo>
                      <a:pt x="2257040" y="791792"/>
                    </a:lnTo>
                    <a:lnTo>
                      <a:pt x="2257040" y="633434"/>
                    </a:lnTo>
                    <a:lnTo>
                      <a:pt x="2133928" y="633434"/>
                    </a:lnTo>
                    <a:lnTo>
                      <a:pt x="2133928" y="868040"/>
                    </a:lnTo>
                    <a:lnTo>
                      <a:pt x="2257040" y="868040"/>
                    </a:lnTo>
                    <a:lnTo>
                      <a:pt x="2257040" y="1607040"/>
                    </a:lnTo>
                  </a:path>
                </a:pathLst>
              </a:custGeom>
              <a:solidFill>
                <a:srgbClr val="FFFFFF"/>
              </a:solidFill>
              <a:ln w="32000" cap="flat">
                <a:solidFill>
                  <a:srgbClr val="CBE3D1"/>
                </a:solidFill>
                <a:bevel/>
              </a:ln>
            </p:spPr>
          </p:sp>
          <p:sp>
            <p:nvSpPr>
              <p:cNvPr id="1708" name="Freeform 1707"/>
              <p:cNvSpPr/>
              <p:nvPr/>
            </p:nvSpPr>
            <p:spPr>
              <a:xfrm rot="5400000" flipH="1" flipV="1">
                <a:off x="90378" y="359583"/>
                <a:ext cx="398647" cy="457479"/>
              </a:xfrm>
              <a:custGeom>
                <a:avLst/>
                <a:gdLst/>
                <a:ahLst/>
                <a:cxnLst/>
                <a:rect l="0" t="0" r="0" b="0"/>
                <a:pathLst>
                  <a:path w="398647" h="457479">
                    <a:moveTo>
                      <a:pt x="193461" y="0"/>
                    </a:moveTo>
                    <a:lnTo>
                      <a:pt x="398647" y="0"/>
                    </a:lnTo>
                    <a:lnTo>
                      <a:pt x="398647" y="205279"/>
                    </a:lnTo>
                    <a:lnTo>
                      <a:pt x="0" y="205279"/>
                    </a:lnTo>
                    <a:lnTo>
                      <a:pt x="0" y="105573"/>
                    </a:lnTo>
                    <a:lnTo>
                      <a:pt x="298986" y="105573"/>
                    </a:lnTo>
                    <a:lnTo>
                      <a:pt x="298986" y="457479"/>
                    </a:lnTo>
                    <a:lnTo>
                      <a:pt x="193461" y="457479"/>
                    </a:lnTo>
                    <a:lnTo>
                      <a:pt x="193461" y="0"/>
                    </a:lnTo>
                    <a:close/>
                  </a:path>
                </a:pathLst>
              </a:custGeom>
              <a:noFill/>
              <a:ln w="32000" cap="flat">
                <a:solidFill>
                  <a:srgbClr val="CBE3D1"/>
                </a:solidFill>
                <a:bevel/>
              </a:ln>
            </p:spPr>
          </p:sp>
        </p:grpSp>
        <p:grpSp>
          <p:nvGrpSpPr>
            <p:cNvPr id="1709" name="Group 1708"/>
            <p:cNvGrpSpPr/>
            <p:nvPr/>
          </p:nvGrpSpPr>
          <p:grpSpPr>
            <a:xfrm flipH="1" flipV="1">
              <a:off x="7472440" y="4265216"/>
              <a:ext cx="1609832" cy="2266840"/>
              <a:chOff x="7472440" y="4265216"/>
              <a:chExt cx="1609832" cy="2266840"/>
            </a:xfrm>
          </p:grpSpPr>
          <p:sp>
            <p:nvSpPr>
              <p:cNvPr id="1710" name="Freeform 1709"/>
              <p:cNvSpPr/>
              <p:nvPr/>
            </p:nvSpPr>
            <p:spPr>
              <a:xfrm rot="5400000" flipH="1" flipV="1">
                <a:off x="7146873" y="4596656"/>
                <a:ext cx="2260968" cy="1609832"/>
              </a:xfrm>
              <a:custGeom>
                <a:avLst/>
                <a:gdLst/>
                <a:ahLst/>
                <a:cxnLst/>
                <a:rect l="0" t="0" r="0" b="0"/>
                <a:pathLst>
                  <a:path w="2260968" h="1609832" fill="none">
                    <a:moveTo>
                      <a:pt x="0" y="11752"/>
                    </a:moveTo>
                    <a:lnTo>
                      <a:pt x="1485776" y="11752"/>
                    </a:lnTo>
                    <a:lnTo>
                      <a:pt x="1485776" y="105757"/>
                    </a:lnTo>
                    <a:lnTo>
                      <a:pt x="1685448" y="105757"/>
                    </a:lnTo>
                    <a:lnTo>
                      <a:pt x="1685448" y="0"/>
                    </a:lnTo>
                    <a:lnTo>
                      <a:pt x="1591488" y="0"/>
                    </a:lnTo>
                    <a:lnTo>
                      <a:pt x="1591488" y="229139"/>
                    </a:lnTo>
                    <a:lnTo>
                      <a:pt x="1785288" y="229321"/>
                    </a:lnTo>
                    <a:lnTo>
                      <a:pt x="1785288" y="0"/>
                    </a:lnTo>
                    <a:lnTo>
                      <a:pt x="1961464" y="0"/>
                    </a:lnTo>
                    <a:lnTo>
                      <a:pt x="1961464" y="334894"/>
                    </a:lnTo>
                    <a:lnTo>
                      <a:pt x="2255096" y="334894"/>
                    </a:lnTo>
                    <a:lnTo>
                      <a:pt x="2255096" y="538755"/>
                    </a:lnTo>
                    <a:lnTo>
                      <a:pt x="2061296" y="540713"/>
                    </a:lnTo>
                    <a:lnTo>
                      <a:pt x="2061296" y="793169"/>
                    </a:lnTo>
                    <a:lnTo>
                      <a:pt x="2260968" y="793169"/>
                    </a:lnTo>
                    <a:lnTo>
                      <a:pt x="2260968" y="634536"/>
                    </a:lnTo>
                    <a:lnTo>
                      <a:pt x="2137640" y="634536"/>
                    </a:lnTo>
                    <a:lnTo>
                      <a:pt x="2137640" y="869544"/>
                    </a:lnTo>
                    <a:lnTo>
                      <a:pt x="2260968" y="869544"/>
                    </a:lnTo>
                    <a:lnTo>
                      <a:pt x="2260968" y="1609832"/>
                    </a:lnTo>
                  </a:path>
                </a:pathLst>
              </a:custGeom>
              <a:solidFill>
                <a:srgbClr val="FFFFFF"/>
              </a:solidFill>
              <a:ln w="32000" cap="flat">
                <a:solidFill>
                  <a:srgbClr val="CBE3D1"/>
                </a:solidFill>
                <a:bevel/>
              </a:ln>
            </p:spPr>
          </p:sp>
          <p:sp>
            <p:nvSpPr>
              <p:cNvPr id="1711" name="Freeform 1710"/>
              <p:cNvSpPr/>
              <p:nvPr/>
            </p:nvSpPr>
            <p:spPr>
              <a:xfrm rot="5400000" flipH="1" flipV="1">
                <a:off x="7501909" y="4235749"/>
                <a:ext cx="399341" cy="458275"/>
              </a:xfrm>
              <a:custGeom>
                <a:avLst/>
                <a:gdLst/>
                <a:ahLst/>
                <a:cxnLst/>
                <a:rect l="0" t="0" r="0" b="0"/>
                <a:pathLst>
                  <a:path w="399341" h="458275">
                    <a:moveTo>
                      <a:pt x="193798" y="0"/>
                    </a:moveTo>
                    <a:lnTo>
                      <a:pt x="399341" y="0"/>
                    </a:lnTo>
                    <a:lnTo>
                      <a:pt x="399341" y="205636"/>
                    </a:lnTo>
                    <a:lnTo>
                      <a:pt x="0" y="205636"/>
                    </a:lnTo>
                    <a:lnTo>
                      <a:pt x="0" y="105756"/>
                    </a:lnTo>
                    <a:lnTo>
                      <a:pt x="299506" y="105756"/>
                    </a:lnTo>
                    <a:lnTo>
                      <a:pt x="299506" y="458275"/>
                    </a:lnTo>
                    <a:lnTo>
                      <a:pt x="193798" y="458275"/>
                    </a:lnTo>
                    <a:lnTo>
                      <a:pt x="193798" y="0"/>
                    </a:lnTo>
                    <a:close/>
                  </a:path>
                </a:pathLst>
              </a:custGeom>
              <a:noFill/>
              <a:ln w="32000" cap="flat">
                <a:solidFill>
                  <a:srgbClr val="CBE3D1"/>
                </a:solidFill>
                <a:bevel/>
              </a:ln>
            </p:spPr>
          </p:sp>
        </p:grpSp>
        <p:grpSp>
          <p:nvGrpSpPr>
            <p:cNvPr id="1929" name="Group 1929"/>
            <p:cNvGrpSpPr/>
            <p:nvPr/>
          </p:nvGrpSpPr>
          <p:grpSpPr>
            <a:xfrm rot="3000000">
              <a:off x="4120508" y="2916384"/>
              <a:ext cx="1024000" cy="1376000"/>
              <a:chOff x="4120508" y="2916384"/>
              <a:chExt cx="1024000" cy="1376000"/>
            </a:xfrm>
          </p:grpSpPr>
          <p:sp>
            <p:nvSpPr>
              <p:cNvPr id="8390" name="Short arc arrow"/>
              <p:cNvSpPr/>
              <p:nvPr/>
            </p:nvSpPr>
            <p:spPr>
              <a:xfrm>
                <a:off x="4120508" y="2916384"/>
                <a:ext cx="1024000" cy="1376000"/>
              </a:xfrm>
              <a:custGeom>
                <a:avLst/>
                <a:gdLst/>
                <a:ahLst/>
                <a:cxnLst/>
                <a:rect l="0" t="0" r="0" b="0"/>
                <a:pathLst>
                  <a:path w="1024000" h="1376000">
                    <a:moveTo>
                      <a:pt x="247158" y="1011184"/>
                    </a:moveTo>
                    <a:cubicBezTo>
                      <a:pt x="600525" y="834743"/>
                      <a:pt x="860335" y="496559"/>
                      <a:pt x="1024000" y="0"/>
                    </a:cubicBezTo>
                    <a:cubicBezTo>
                      <a:pt x="1011710" y="621359"/>
                      <a:pt x="813262" y="1053534"/>
                      <a:pt x="460121" y="1228008"/>
                    </a:cubicBezTo>
                    <a:lnTo>
                      <a:pt x="557033" y="1336416"/>
                    </a:lnTo>
                    <a:lnTo>
                      <a:pt x="0" y="1376000"/>
                    </a:lnTo>
                    <a:lnTo>
                      <a:pt x="160037" y="902776"/>
                    </a:lnTo>
                    <a:lnTo>
                      <a:pt x="247158" y="1011184"/>
                    </a:lnTo>
                    <a:close/>
                  </a:path>
                </a:pathLst>
              </a:custGeom>
              <a:solidFill>
                <a:srgbClr val="FFD4AA"/>
              </a:solidFill>
              <a:ln w="8000" cap="flat">
                <a:noFill/>
                <a:bevel/>
              </a:ln>
            </p:spPr>
          </p:sp>
          <p:sp>
            <p:nvSpPr>
              <p:cNvPr id="1930" name="Text 1930"/>
              <p:cNvSpPr txBox="1"/>
              <p:nvPr/>
            </p:nvSpPr>
            <p:spPr>
              <a:xfrm rot="-3000000">
                <a:off x="4087907" y="3631687"/>
                <a:ext cx="1408000" cy="192001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Complementary</a:t>
                </a:r>
              </a:p>
            </p:txBody>
          </p:sp>
        </p:grpSp>
        <p:grpSp>
          <p:nvGrpSpPr>
            <p:cNvPr id="1931" name="Group 1931"/>
            <p:cNvGrpSpPr/>
            <p:nvPr/>
          </p:nvGrpSpPr>
          <p:grpSpPr>
            <a:xfrm rot="-7596000">
              <a:off x="4048492" y="2250864"/>
              <a:ext cx="1024000" cy="1376000"/>
              <a:chOff x="4048492" y="2250864"/>
              <a:chExt cx="1024000" cy="1376000"/>
            </a:xfrm>
          </p:grpSpPr>
          <p:sp>
            <p:nvSpPr>
              <p:cNvPr id="8391" name="Short arc arrow"/>
              <p:cNvSpPr/>
              <p:nvPr/>
            </p:nvSpPr>
            <p:spPr>
              <a:xfrm>
                <a:off x="4048492" y="2250864"/>
                <a:ext cx="1024000" cy="1376000"/>
              </a:xfrm>
              <a:custGeom>
                <a:avLst/>
                <a:gdLst/>
                <a:ahLst/>
                <a:cxnLst/>
                <a:rect l="0" t="0" r="0" b="0"/>
                <a:pathLst>
                  <a:path w="1024000" h="1376000">
                    <a:moveTo>
                      <a:pt x="247158" y="1011184"/>
                    </a:moveTo>
                    <a:cubicBezTo>
                      <a:pt x="600525" y="834743"/>
                      <a:pt x="860335" y="496559"/>
                      <a:pt x="1024000" y="0"/>
                    </a:cubicBezTo>
                    <a:cubicBezTo>
                      <a:pt x="1011710" y="621359"/>
                      <a:pt x="813262" y="1053534"/>
                      <a:pt x="460121" y="1228008"/>
                    </a:cubicBezTo>
                    <a:lnTo>
                      <a:pt x="557033" y="1336416"/>
                    </a:lnTo>
                    <a:lnTo>
                      <a:pt x="0" y="1376000"/>
                    </a:lnTo>
                    <a:lnTo>
                      <a:pt x="160037" y="902776"/>
                    </a:lnTo>
                    <a:lnTo>
                      <a:pt x="247158" y="1011184"/>
                    </a:lnTo>
                    <a:close/>
                  </a:path>
                </a:pathLst>
              </a:custGeom>
              <a:solidFill>
                <a:srgbClr val="FFD4AA"/>
              </a:solidFill>
              <a:ln w="8000" cap="flat">
                <a:noFill/>
                <a:bevel/>
              </a:ln>
            </p:spPr>
          </p:sp>
          <p:sp>
            <p:nvSpPr>
              <p:cNvPr id="1932" name="Text 1932"/>
              <p:cNvSpPr txBox="1"/>
              <p:nvPr/>
            </p:nvSpPr>
            <p:spPr>
              <a:xfrm rot="7596000">
                <a:off x="4091326" y="2894631"/>
                <a:ext cx="1344000" cy="320001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Complementary</a:t>
                </a:r>
              </a:p>
            </p:txBody>
          </p:sp>
        </p:grpSp>
        <p:grpSp>
          <p:nvGrpSpPr>
            <p:cNvPr id="8392" name="Group 8391"/>
            <p:cNvGrpSpPr/>
            <p:nvPr/>
          </p:nvGrpSpPr>
          <p:grpSpPr>
            <a:xfrm>
              <a:off x="2976748" y="4720392"/>
              <a:ext cx="3563008" cy="1974472"/>
              <a:chOff x="2976748" y="4720392"/>
              <a:chExt cx="3563008" cy="1974472"/>
            </a:xfrm>
          </p:grpSpPr>
          <p:grpSp>
            <p:nvGrpSpPr>
              <p:cNvPr id="8393" name="Group 8392"/>
              <p:cNvGrpSpPr/>
              <p:nvPr/>
            </p:nvGrpSpPr>
            <p:grpSpPr>
              <a:xfrm flipH="1">
                <a:off x="4758102" y="5955456"/>
                <a:ext cx="889840" cy="472881"/>
                <a:chOff x="4758102" y="5955456"/>
                <a:chExt cx="889840" cy="472881"/>
              </a:xfrm>
            </p:grpSpPr>
            <p:sp>
              <p:nvSpPr>
                <p:cNvPr id="8394" name="Freeform 8393"/>
                <p:cNvSpPr/>
                <p:nvPr/>
              </p:nvSpPr>
              <p:spPr>
                <a:xfrm>
                  <a:off x="4758058" y="6092823"/>
                  <a:ext cx="409186" cy="2817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9186" h="281715">
                      <a:moveTo>
                        <a:pt x="173850" y="108570"/>
                      </a:moveTo>
                      <a:cubicBezTo>
                        <a:pt x="173850" y="108570"/>
                        <a:pt x="192932" y="133304"/>
                        <a:pt x="171730" y="150266"/>
                      </a:cubicBezTo>
                      <a:cubicBezTo>
                        <a:pt x="150530" y="167226"/>
                        <a:pt x="122261" y="160866"/>
                        <a:pt x="107420" y="134718"/>
                      </a:cubicBezTo>
                      <a:cubicBezTo>
                        <a:pt x="92579" y="108570"/>
                        <a:pt x="101766" y="76060"/>
                        <a:pt x="120848" y="59806"/>
                      </a:cubicBezTo>
                      <a:cubicBezTo>
                        <a:pt x="139929" y="43551"/>
                        <a:pt x="160423" y="47792"/>
                        <a:pt x="166077" y="49912"/>
                      </a:cubicBezTo>
                      <a:cubicBezTo>
                        <a:pt x="171730" y="52032"/>
                        <a:pt x="164663" y="49912"/>
                        <a:pt x="164663" y="49912"/>
                      </a:cubicBezTo>
                      <a:cubicBezTo>
                        <a:pt x="164663" y="49912"/>
                        <a:pt x="161837" y="18110"/>
                        <a:pt x="211306" y="3269"/>
                      </a:cubicBezTo>
                      <a:cubicBezTo>
                        <a:pt x="260776" y="-11572"/>
                        <a:pt x="279858" y="28004"/>
                        <a:pt x="279858" y="28004"/>
                      </a:cubicBezTo>
                      <a:cubicBezTo>
                        <a:pt x="279858" y="28004"/>
                        <a:pt x="255830" y="59099"/>
                        <a:pt x="257242" y="85247"/>
                      </a:cubicBezTo>
                      <a:cubicBezTo>
                        <a:pt x="258656" y="111396"/>
                        <a:pt x="267137" y="124117"/>
                        <a:pt x="267137" y="124117"/>
                      </a:cubicBezTo>
                      <a:cubicBezTo>
                        <a:pt x="267137" y="124117"/>
                        <a:pt x="235335" y="148852"/>
                        <a:pt x="243815" y="182774"/>
                      </a:cubicBezTo>
                      <a:cubicBezTo>
                        <a:pt x="252295" y="216697"/>
                        <a:pt x="267843" y="247086"/>
                        <a:pt x="298938" y="256980"/>
                      </a:cubicBezTo>
                      <a:cubicBezTo>
                        <a:pt x="330034" y="266874"/>
                        <a:pt x="357596" y="260514"/>
                        <a:pt x="375617" y="232598"/>
                      </a:cubicBezTo>
                      <a:cubicBezTo>
                        <a:pt x="393638" y="204682"/>
                        <a:pt x="380210" y="189135"/>
                        <a:pt x="386570" y="187014"/>
                      </a:cubicBezTo>
                      <a:cubicBezTo>
                        <a:pt x="392931" y="184895"/>
                        <a:pt x="409186" y="197616"/>
                        <a:pt x="409186" y="218818"/>
                      </a:cubicBezTo>
                      <a:cubicBezTo>
                        <a:pt x="409186" y="240018"/>
                        <a:pt x="387876" y="277897"/>
                        <a:pt x="322966" y="281715"/>
                      </a:cubicBezTo>
                      <a:cubicBezTo>
                        <a:pt x="286925" y="283836"/>
                        <a:pt x="262190" y="252739"/>
                        <a:pt x="240988" y="240018"/>
                      </a:cubicBezTo>
                      <a:cubicBezTo>
                        <a:pt x="219787" y="227298"/>
                        <a:pt x="154770" y="177827"/>
                        <a:pt x="99646" y="184895"/>
                      </a:cubicBezTo>
                      <a:cubicBezTo>
                        <a:pt x="44523" y="191962"/>
                        <a:pt x="0" y="222350"/>
                        <a:pt x="0" y="222350"/>
                      </a:cubicBezTo>
                      <a:cubicBezTo>
                        <a:pt x="0" y="222350"/>
                        <a:pt x="14841" y="179241"/>
                        <a:pt x="67844" y="165106"/>
                      </a:cubicBezTo>
                      <a:cubicBezTo>
                        <a:pt x="120848" y="150973"/>
                        <a:pt x="161130" y="182068"/>
                        <a:pt x="185865" y="162280"/>
                      </a:cubicBezTo>
                      <a:cubicBezTo>
                        <a:pt x="210600" y="142492"/>
                        <a:pt x="205653" y="117050"/>
                        <a:pt x="173850" y="10857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8395" name="Freeform 8394"/>
                <p:cNvSpPr/>
                <p:nvPr/>
              </p:nvSpPr>
              <p:spPr>
                <a:xfrm>
                  <a:off x="4934029" y="6077805"/>
                  <a:ext cx="335687" cy="32005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5687" h="320054">
                      <a:moveTo>
                        <a:pt x="170317" y="188605"/>
                      </a:moveTo>
                      <a:cubicBezTo>
                        <a:pt x="170317" y="188605"/>
                        <a:pt x="175971" y="226768"/>
                        <a:pt x="146289" y="203446"/>
                      </a:cubicBezTo>
                      <a:cubicBezTo>
                        <a:pt x="116607" y="180124"/>
                        <a:pt x="163250" y="139842"/>
                        <a:pt x="204239" y="169524"/>
                      </a:cubicBezTo>
                      <a:cubicBezTo>
                        <a:pt x="245229" y="199206"/>
                        <a:pt x="260776" y="240902"/>
                        <a:pt x="228974" y="274825"/>
                      </a:cubicBezTo>
                      <a:cubicBezTo>
                        <a:pt x="197172" y="308746"/>
                        <a:pt x="137102" y="313694"/>
                        <a:pt x="89046" y="287546"/>
                      </a:cubicBezTo>
                      <a:cubicBezTo>
                        <a:pt x="40989" y="261397"/>
                        <a:pt x="0" y="230301"/>
                        <a:pt x="0" y="230301"/>
                      </a:cubicBezTo>
                      <a:cubicBezTo>
                        <a:pt x="0" y="230301"/>
                        <a:pt x="88339" y="333481"/>
                        <a:pt x="182331" y="318641"/>
                      </a:cubicBezTo>
                      <a:cubicBezTo>
                        <a:pt x="298232" y="293906"/>
                        <a:pt x="332861" y="233834"/>
                        <a:pt x="334981" y="221821"/>
                      </a:cubicBezTo>
                      <a:cubicBezTo>
                        <a:pt x="337101" y="209806"/>
                        <a:pt x="333567" y="210513"/>
                        <a:pt x="333567" y="210513"/>
                      </a:cubicBezTo>
                      <a:cubicBezTo>
                        <a:pt x="333567" y="210513"/>
                        <a:pt x="265017" y="252210"/>
                        <a:pt x="246642" y="157951"/>
                      </a:cubicBezTo>
                      <a:cubicBezTo>
                        <a:pt x="233303" y="89525"/>
                        <a:pt x="278628" y="81258"/>
                        <a:pt x="318726" y="75530"/>
                      </a:cubicBezTo>
                      <a:cubicBezTo>
                        <a:pt x="328620" y="74117"/>
                        <a:pt x="334981" y="62103"/>
                        <a:pt x="334274" y="62809"/>
                      </a:cubicBezTo>
                      <a:cubicBezTo>
                        <a:pt x="334274" y="62809"/>
                        <a:pt x="301766" y="62809"/>
                        <a:pt x="274910" y="31714"/>
                      </a:cubicBezTo>
                      <a:cubicBezTo>
                        <a:pt x="248055" y="618"/>
                        <a:pt x="216254" y="-8569"/>
                        <a:pt x="186571" y="8392"/>
                      </a:cubicBezTo>
                      <a:cubicBezTo>
                        <a:pt x="156890" y="25353"/>
                        <a:pt x="156890" y="48675"/>
                        <a:pt x="156890" y="48675"/>
                      </a:cubicBezTo>
                      <a:cubicBezTo>
                        <a:pt x="156890" y="48675"/>
                        <a:pt x="90459" y="46555"/>
                        <a:pt x="95406" y="98852"/>
                      </a:cubicBezTo>
                      <a:cubicBezTo>
                        <a:pt x="100353" y="151149"/>
                        <a:pt x="113780" y="138428"/>
                        <a:pt x="113780" y="138428"/>
                      </a:cubicBezTo>
                      <a:cubicBezTo>
                        <a:pt x="113780" y="138428"/>
                        <a:pt x="54417" y="169523"/>
                        <a:pt x="94699" y="230301"/>
                      </a:cubicBezTo>
                      <a:cubicBezTo>
                        <a:pt x="126650" y="278508"/>
                        <a:pt x="173851" y="255743"/>
                        <a:pt x="183745" y="243022"/>
                      </a:cubicBezTo>
                      <a:cubicBezTo>
                        <a:pt x="193638" y="230301"/>
                        <a:pt x="200706" y="188605"/>
                        <a:pt x="170317" y="18860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8396" name="Freeform 8395"/>
                <p:cNvSpPr/>
                <p:nvPr/>
              </p:nvSpPr>
              <p:spPr>
                <a:xfrm>
                  <a:off x="4809294" y="6127452"/>
                  <a:ext cx="661041" cy="3008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1041" h="300884">
                      <a:moveTo>
                        <a:pt x="450529" y="52032"/>
                      </a:moveTo>
                      <a:cubicBezTo>
                        <a:pt x="450529" y="52032"/>
                        <a:pt x="465370" y="18816"/>
                        <a:pt x="495051" y="18816"/>
                      </a:cubicBezTo>
                      <a:cubicBezTo>
                        <a:pt x="524734" y="18816"/>
                        <a:pt x="533921" y="27297"/>
                        <a:pt x="533921" y="27297"/>
                      </a:cubicBezTo>
                      <a:cubicBezTo>
                        <a:pt x="533921" y="27297"/>
                        <a:pt x="577737" y="-16519"/>
                        <a:pt x="620846" y="6802"/>
                      </a:cubicBezTo>
                      <a:cubicBezTo>
                        <a:pt x="663956" y="30124"/>
                        <a:pt x="661041" y="59794"/>
                        <a:pt x="661041" y="68993"/>
                      </a:cubicBezTo>
                      <a:cubicBezTo>
                        <a:pt x="658302" y="105036"/>
                        <a:pt x="632154" y="129770"/>
                        <a:pt x="607419" y="123410"/>
                      </a:cubicBezTo>
                      <a:cubicBezTo>
                        <a:pt x="582684" y="117050"/>
                        <a:pt x="581978" y="88782"/>
                        <a:pt x="594698" y="80301"/>
                      </a:cubicBezTo>
                      <a:cubicBezTo>
                        <a:pt x="602598" y="75034"/>
                        <a:pt x="620846" y="76060"/>
                        <a:pt x="615899" y="67580"/>
                      </a:cubicBezTo>
                      <a:cubicBezTo>
                        <a:pt x="610952" y="59099"/>
                        <a:pt x="583744" y="60866"/>
                        <a:pt x="565016" y="96555"/>
                      </a:cubicBezTo>
                      <a:cubicBezTo>
                        <a:pt x="546289" y="132244"/>
                        <a:pt x="550882" y="191962"/>
                        <a:pt x="464663" y="244966"/>
                      </a:cubicBezTo>
                      <a:cubicBezTo>
                        <a:pt x="378444" y="297969"/>
                        <a:pt x="272438" y="315636"/>
                        <a:pt x="214840" y="287722"/>
                      </a:cubicBezTo>
                      <a:cubicBezTo>
                        <a:pt x="157244" y="259806"/>
                        <a:pt x="136749" y="221643"/>
                        <a:pt x="95053" y="200442"/>
                      </a:cubicBezTo>
                      <a:cubicBezTo>
                        <a:pt x="53357" y="179241"/>
                        <a:pt x="10954" y="178534"/>
                        <a:pt x="0" y="183481"/>
                      </a:cubicBezTo>
                      <a:cubicBezTo>
                        <a:pt x="-4594" y="188428"/>
                        <a:pt x="61837" y="149647"/>
                        <a:pt x="140989" y="213870"/>
                      </a:cubicBezTo>
                      <a:cubicBezTo>
                        <a:pt x="220141" y="278181"/>
                        <a:pt x="278798" y="295849"/>
                        <a:pt x="356535" y="267580"/>
                      </a:cubicBezTo>
                      <a:cubicBezTo>
                        <a:pt x="434274" y="239311"/>
                        <a:pt x="466783" y="188428"/>
                        <a:pt x="471023" y="172880"/>
                      </a:cubicBezTo>
                      <a:cubicBezTo>
                        <a:pt x="475264" y="157333"/>
                        <a:pt x="475264" y="129064"/>
                        <a:pt x="471023" y="122703"/>
                      </a:cubicBezTo>
                      <a:cubicBezTo>
                        <a:pt x="466783" y="116343"/>
                        <a:pt x="463250" y="121290"/>
                        <a:pt x="463250" y="121290"/>
                      </a:cubicBezTo>
                      <a:cubicBezTo>
                        <a:pt x="463250" y="121290"/>
                        <a:pt x="467490" y="160159"/>
                        <a:pt x="419434" y="148852"/>
                      </a:cubicBezTo>
                      <a:cubicBezTo>
                        <a:pt x="371377" y="137544"/>
                        <a:pt x="385511" y="73940"/>
                        <a:pt x="404946" y="56625"/>
                      </a:cubicBezTo>
                      <a:cubicBezTo>
                        <a:pt x="420140" y="44965"/>
                        <a:pt x="436394" y="37898"/>
                        <a:pt x="450529" y="5203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8397" name="Freeform 8396"/>
                <p:cNvSpPr/>
                <p:nvPr/>
              </p:nvSpPr>
              <p:spPr>
                <a:xfrm>
                  <a:off x="5213797" y="5955455"/>
                  <a:ext cx="434098" cy="3654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4098" h="365461">
                      <a:moveTo>
                        <a:pt x="80653" y="174559"/>
                      </a:moveTo>
                      <a:cubicBezTo>
                        <a:pt x="80653" y="174559"/>
                        <a:pt x="86307" y="186573"/>
                        <a:pt x="115989" y="179506"/>
                      </a:cubicBezTo>
                      <a:cubicBezTo>
                        <a:pt x="145671" y="172438"/>
                        <a:pt x="163338" y="132156"/>
                        <a:pt x="227650" y="163958"/>
                      </a:cubicBezTo>
                      <a:cubicBezTo>
                        <a:pt x="291960" y="195761"/>
                        <a:pt x="262278" y="260072"/>
                        <a:pt x="262278" y="260072"/>
                      </a:cubicBezTo>
                      <a:cubicBezTo>
                        <a:pt x="262278" y="260072"/>
                        <a:pt x="289133" y="236750"/>
                        <a:pt x="308214" y="247350"/>
                      </a:cubicBezTo>
                      <a:cubicBezTo>
                        <a:pt x="327295" y="257951"/>
                        <a:pt x="326589" y="275619"/>
                        <a:pt x="323055" y="286220"/>
                      </a:cubicBezTo>
                      <a:cubicBezTo>
                        <a:pt x="319522" y="296821"/>
                        <a:pt x="302561" y="301061"/>
                        <a:pt x="301147" y="289047"/>
                      </a:cubicBezTo>
                      <a:cubicBezTo>
                        <a:pt x="299734" y="277033"/>
                        <a:pt x="299734" y="255125"/>
                        <a:pt x="282066" y="262898"/>
                      </a:cubicBezTo>
                      <a:cubicBezTo>
                        <a:pt x="264398" y="270672"/>
                        <a:pt x="241077" y="339930"/>
                        <a:pt x="303267" y="358306"/>
                      </a:cubicBezTo>
                      <a:cubicBezTo>
                        <a:pt x="365458" y="376680"/>
                        <a:pt x="397260" y="358306"/>
                        <a:pt x="418461" y="320142"/>
                      </a:cubicBezTo>
                      <a:cubicBezTo>
                        <a:pt x="439662" y="277033"/>
                        <a:pt x="412807" y="236750"/>
                        <a:pt x="409981" y="235337"/>
                      </a:cubicBezTo>
                      <a:cubicBezTo>
                        <a:pt x="407154" y="233923"/>
                        <a:pt x="443196" y="221909"/>
                        <a:pt x="431889" y="190106"/>
                      </a:cubicBezTo>
                      <a:cubicBezTo>
                        <a:pt x="420582" y="158304"/>
                        <a:pt x="395140" y="156891"/>
                        <a:pt x="381712" y="155478"/>
                      </a:cubicBezTo>
                      <a:cubicBezTo>
                        <a:pt x="368285" y="154064"/>
                        <a:pt x="366871" y="155478"/>
                        <a:pt x="366871" y="155478"/>
                      </a:cubicBezTo>
                      <a:cubicBezTo>
                        <a:pt x="366871" y="155478"/>
                        <a:pt x="351324" y="206361"/>
                        <a:pt x="306801" y="192934"/>
                      </a:cubicBezTo>
                      <a:cubicBezTo>
                        <a:pt x="262278" y="179506"/>
                        <a:pt x="239663" y="156184"/>
                        <a:pt x="246730" y="129330"/>
                      </a:cubicBezTo>
                      <a:cubicBezTo>
                        <a:pt x="253798" y="102474"/>
                        <a:pt x="287013" y="88339"/>
                        <a:pt x="301147" y="105301"/>
                      </a:cubicBezTo>
                      <a:cubicBezTo>
                        <a:pt x="315282" y="122262"/>
                        <a:pt x="305387" y="129330"/>
                        <a:pt x="301147" y="129330"/>
                      </a:cubicBezTo>
                      <a:cubicBezTo>
                        <a:pt x="296907" y="129330"/>
                        <a:pt x="258745" y="107421"/>
                        <a:pt x="265105" y="137810"/>
                      </a:cubicBezTo>
                      <a:cubicBezTo>
                        <a:pt x="271466" y="168198"/>
                        <a:pt x="307154" y="182730"/>
                        <a:pt x="333656" y="172438"/>
                      </a:cubicBezTo>
                      <a:cubicBezTo>
                        <a:pt x="360158" y="162191"/>
                        <a:pt x="366871" y="110954"/>
                        <a:pt x="340723" y="76325"/>
                      </a:cubicBezTo>
                      <a:cubicBezTo>
                        <a:pt x="314574" y="41696"/>
                        <a:pt x="279239" y="31096"/>
                        <a:pt x="251677" y="31096"/>
                      </a:cubicBezTo>
                      <a:cubicBezTo>
                        <a:pt x="224116" y="31096"/>
                        <a:pt x="206094" y="44876"/>
                        <a:pt x="206094" y="44876"/>
                      </a:cubicBezTo>
                      <a:cubicBezTo>
                        <a:pt x="206094" y="44876"/>
                        <a:pt x="190194" y="5654"/>
                        <a:pt x="155565" y="707"/>
                      </a:cubicBezTo>
                      <a:cubicBezTo>
                        <a:pt x="120936" y="-4240"/>
                        <a:pt x="102562" y="16961"/>
                        <a:pt x="97614" y="25442"/>
                      </a:cubicBezTo>
                      <a:cubicBezTo>
                        <a:pt x="92668" y="33922"/>
                        <a:pt x="87721" y="46643"/>
                        <a:pt x="87721" y="46643"/>
                      </a:cubicBezTo>
                      <a:cubicBezTo>
                        <a:pt x="87721" y="46643"/>
                        <a:pt x="5742" y="18375"/>
                        <a:pt x="0" y="89753"/>
                      </a:cubicBezTo>
                      <a:cubicBezTo>
                        <a:pt x="-2739" y="161131"/>
                        <a:pt x="36131" y="168198"/>
                        <a:pt x="53799" y="166785"/>
                      </a:cubicBezTo>
                      <a:cubicBezTo>
                        <a:pt x="71466" y="165372"/>
                        <a:pt x="83480" y="154770"/>
                        <a:pt x="83480" y="134983"/>
                      </a:cubicBezTo>
                      <a:cubicBezTo>
                        <a:pt x="83480" y="115194"/>
                        <a:pt x="70759" y="119435"/>
                        <a:pt x="70759" y="119435"/>
                      </a:cubicBezTo>
                      <a:cubicBezTo>
                        <a:pt x="70759" y="119435"/>
                        <a:pt x="59452" y="138516"/>
                        <a:pt x="48145" y="121555"/>
                      </a:cubicBezTo>
                      <a:cubicBezTo>
                        <a:pt x="46025" y="92580"/>
                        <a:pt x="92668" y="81979"/>
                        <a:pt x="111042" y="112368"/>
                      </a:cubicBezTo>
                      <a:cubicBezTo>
                        <a:pt x="129417" y="142757"/>
                        <a:pt x="80653" y="174559"/>
                        <a:pt x="80653" y="1745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8398" name="Freeform 8397"/>
              <p:cNvSpPr/>
              <p:nvPr/>
            </p:nvSpPr>
            <p:spPr>
              <a:xfrm>
                <a:off x="2976748" y="4720392"/>
                <a:ext cx="3563008" cy="1974472"/>
              </a:xfrm>
              <a:custGeom>
                <a:avLst/>
                <a:gdLst/>
                <a:ahLst/>
                <a:cxnLst/>
                <a:rect l="0" t="0" r="0" b="0"/>
                <a:pathLst>
                  <a:path w="3563008" h="1974472">
                    <a:moveTo>
                      <a:pt x="0" y="753681"/>
                    </a:moveTo>
                    <a:lnTo>
                      <a:pt x="752348" y="1974472"/>
                    </a:lnTo>
                    <a:cubicBezTo>
                      <a:pt x="752348" y="1974472"/>
                      <a:pt x="1156912" y="1718960"/>
                      <a:pt x="1710528" y="1697664"/>
                    </a:cubicBezTo>
                    <a:cubicBezTo>
                      <a:pt x="2264144" y="1676376"/>
                      <a:pt x="2782272" y="1963824"/>
                      <a:pt x="2782272" y="1963824"/>
                    </a:cubicBezTo>
                    <a:lnTo>
                      <a:pt x="3563008" y="743034"/>
                    </a:lnTo>
                    <a:cubicBezTo>
                      <a:pt x="3563008" y="743034"/>
                      <a:pt x="2778720" y="61661"/>
                      <a:pt x="1916360" y="4880"/>
                    </a:cubicBezTo>
                    <a:cubicBezTo>
                      <a:pt x="1054000" y="-51901"/>
                      <a:pt x="358432" y="391700"/>
                      <a:pt x="0" y="753681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8399" name="Freeform 8398"/>
              <p:cNvSpPr/>
              <p:nvPr/>
            </p:nvSpPr>
            <p:spPr>
              <a:xfrm>
                <a:off x="3143388" y="5463281"/>
                <a:ext cx="727663" cy="1057552"/>
              </a:xfrm>
              <a:custGeom>
                <a:avLst/>
                <a:gdLst/>
                <a:ahLst/>
                <a:cxnLst/>
                <a:rect l="0" t="0" r="0" b="0"/>
                <a:pathLst>
                  <a:path w="727663" h="1057552">
                    <a:moveTo>
                      <a:pt x="110167" y="14195"/>
                    </a:moveTo>
                    <a:lnTo>
                      <a:pt x="727663" y="985392"/>
                    </a:lnTo>
                    <a:lnTo>
                      <a:pt x="677826" y="1057552"/>
                    </a:lnTo>
                    <a:lnTo>
                      <a:pt x="631691" y="1057552"/>
                    </a:lnTo>
                    <a:lnTo>
                      <a:pt x="0" y="53232"/>
                    </a:lnTo>
                    <a:lnTo>
                      <a:pt x="0" y="0"/>
                    </a:lnTo>
                    <a:lnTo>
                      <a:pt x="110167" y="14195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8400" name="Freeform 8399"/>
              <p:cNvSpPr/>
              <p:nvPr/>
            </p:nvSpPr>
            <p:spPr>
              <a:xfrm>
                <a:off x="5652560" y="5445533"/>
                <a:ext cx="727354" cy="1082392"/>
              </a:xfrm>
              <a:custGeom>
                <a:avLst/>
                <a:gdLst/>
                <a:ahLst/>
                <a:cxnLst/>
                <a:rect l="0" t="0" r="0" b="0"/>
                <a:pathLst>
                  <a:path w="727354" h="1082392">
                    <a:moveTo>
                      <a:pt x="727354" y="0"/>
                    </a:moveTo>
                    <a:lnTo>
                      <a:pt x="624592" y="21293"/>
                    </a:lnTo>
                    <a:lnTo>
                      <a:pt x="0" y="988936"/>
                    </a:lnTo>
                    <a:lnTo>
                      <a:pt x="21139" y="1082392"/>
                    </a:lnTo>
                    <a:lnTo>
                      <a:pt x="81469" y="1068192"/>
                    </a:lnTo>
                    <a:lnTo>
                      <a:pt x="720256" y="53232"/>
                    </a:lnTo>
                    <a:lnTo>
                      <a:pt x="727354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8401" name="Freeform 8400"/>
              <p:cNvSpPr/>
              <p:nvPr/>
            </p:nvSpPr>
            <p:spPr>
              <a:xfrm>
                <a:off x="6312479" y="5422467"/>
                <a:ext cx="95818" cy="95818"/>
              </a:xfrm>
              <a:custGeom>
                <a:avLst/>
                <a:gdLst/>
                <a:ahLst/>
                <a:cxnLst/>
                <a:rect l="0" t="0" r="0" b="0"/>
                <a:pathLst>
                  <a:path w="95818" h="95818">
                    <a:moveTo>
                      <a:pt x="0" y="47909"/>
                    </a:moveTo>
                    <a:cubicBezTo>
                      <a:pt x="0" y="21450"/>
                      <a:pt x="21450" y="0"/>
                      <a:pt x="47909" y="0"/>
                    </a:cubicBezTo>
                    <a:cubicBezTo>
                      <a:pt x="74368" y="0"/>
                      <a:pt x="95818" y="21450"/>
                      <a:pt x="95818" y="47909"/>
                    </a:cubicBezTo>
                    <a:cubicBezTo>
                      <a:pt x="95818" y="74369"/>
                      <a:pt x="74368" y="95818"/>
                      <a:pt x="47909" y="95818"/>
                    </a:cubicBezTo>
                    <a:cubicBezTo>
                      <a:pt x="21450" y="95818"/>
                      <a:pt x="0" y="74369"/>
                      <a:pt x="0" y="47909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8402" name="Freeform 8401"/>
              <p:cNvSpPr/>
              <p:nvPr/>
            </p:nvSpPr>
            <p:spPr>
              <a:xfrm>
                <a:off x="3773303" y="6465818"/>
                <a:ext cx="95818" cy="95818"/>
              </a:xfrm>
              <a:custGeom>
                <a:avLst/>
                <a:gdLst/>
                <a:ahLst/>
                <a:cxnLst/>
                <a:rect l="0" t="0" r="0" b="0"/>
                <a:pathLst>
                  <a:path w="95818" h="95818">
                    <a:moveTo>
                      <a:pt x="0" y="47909"/>
                    </a:moveTo>
                    <a:cubicBezTo>
                      <a:pt x="0" y="21450"/>
                      <a:pt x="21450" y="0"/>
                      <a:pt x="47909" y="0"/>
                    </a:cubicBezTo>
                    <a:cubicBezTo>
                      <a:pt x="74368" y="0"/>
                      <a:pt x="95818" y="21450"/>
                      <a:pt x="95818" y="47909"/>
                    </a:cubicBezTo>
                    <a:cubicBezTo>
                      <a:pt x="95818" y="74369"/>
                      <a:pt x="74368" y="95818"/>
                      <a:pt x="47909" y="95818"/>
                    </a:cubicBezTo>
                    <a:cubicBezTo>
                      <a:pt x="21450" y="95818"/>
                      <a:pt x="0" y="74369"/>
                      <a:pt x="0" y="47909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8403" name="Freeform 8402"/>
              <p:cNvSpPr/>
              <p:nvPr/>
            </p:nvSpPr>
            <p:spPr>
              <a:xfrm>
                <a:off x="3109674" y="5422467"/>
                <a:ext cx="95818" cy="95818"/>
              </a:xfrm>
              <a:custGeom>
                <a:avLst/>
                <a:gdLst/>
                <a:ahLst/>
                <a:cxnLst/>
                <a:rect l="0" t="0" r="0" b="0"/>
                <a:pathLst>
                  <a:path w="95818" h="95818">
                    <a:moveTo>
                      <a:pt x="0" y="47909"/>
                    </a:moveTo>
                    <a:cubicBezTo>
                      <a:pt x="0" y="21450"/>
                      <a:pt x="21450" y="0"/>
                      <a:pt x="47909" y="0"/>
                    </a:cubicBezTo>
                    <a:cubicBezTo>
                      <a:pt x="74368" y="0"/>
                      <a:pt x="95818" y="21450"/>
                      <a:pt x="95818" y="47909"/>
                    </a:cubicBezTo>
                    <a:cubicBezTo>
                      <a:pt x="95818" y="74369"/>
                      <a:pt x="74368" y="95818"/>
                      <a:pt x="47909" y="95818"/>
                    </a:cubicBezTo>
                    <a:cubicBezTo>
                      <a:pt x="21450" y="95818"/>
                      <a:pt x="0" y="74369"/>
                      <a:pt x="0" y="47909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8404" name="Freeform 8403"/>
              <p:cNvSpPr/>
              <p:nvPr/>
            </p:nvSpPr>
            <p:spPr>
              <a:xfrm>
                <a:off x="3205644" y="4852231"/>
                <a:ext cx="3105216" cy="1633344"/>
              </a:xfrm>
              <a:custGeom>
                <a:avLst/>
                <a:gdLst/>
                <a:ahLst/>
                <a:cxnLst/>
                <a:rect l="0" t="0" r="0" b="0"/>
                <a:pathLst>
                  <a:path w="3105216" h="1633344">
                    <a:moveTo>
                      <a:pt x="0" y="625242"/>
                    </a:moveTo>
                    <a:lnTo>
                      <a:pt x="635237" y="1622696"/>
                    </a:lnTo>
                    <a:cubicBezTo>
                      <a:pt x="635237" y="1622696"/>
                      <a:pt x="1014952" y="1437920"/>
                      <a:pt x="1492864" y="1437920"/>
                    </a:cubicBezTo>
                    <a:cubicBezTo>
                      <a:pt x="1997984" y="1437920"/>
                      <a:pt x="2466432" y="1633344"/>
                      <a:pt x="2466432" y="1633344"/>
                    </a:cubicBezTo>
                    <a:lnTo>
                      <a:pt x="3105216" y="614596"/>
                    </a:lnTo>
                    <a:cubicBezTo>
                      <a:pt x="3105216" y="614596"/>
                      <a:pt x="2459240" y="48388"/>
                      <a:pt x="1660976" y="3098"/>
                    </a:cubicBezTo>
                    <a:cubicBezTo>
                      <a:pt x="929792" y="-38386"/>
                      <a:pt x="292743" y="329601"/>
                      <a:pt x="0" y="625242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8405" name="Freeform 8404"/>
              <p:cNvSpPr/>
              <p:nvPr/>
            </p:nvSpPr>
            <p:spPr>
              <a:xfrm>
                <a:off x="5648855" y="6465818"/>
                <a:ext cx="95818" cy="95818"/>
              </a:xfrm>
              <a:custGeom>
                <a:avLst/>
                <a:gdLst/>
                <a:ahLst/>
                <a:cxnLst/>
                <a:rect l="0" t="0" r="0" b="0"/>
                <a:pathLst>
                  <a:path w="95818" h="95818">
                    <a:moveTo>
                      <a:pt x="0" y="47909"/>
                    </a:moveTo>
                    <a:cubicBezTo>
                      <a:pt x="0" y="21450"/>
                      <a:pt x="21450" y="0"/>
                      <a:pt x="47909" y="0"/>
                    </a:cubicBezTo>
                    <a:cubicBezTo>
                      <a:pt x="74368" y="0"/>
                      <a:pt x="95818" y="21450"/>
                      <a:pt x="95818" y="47909"/>
                    </a:cubicBezTo>
                    <a:cubicBezTo>
                      <a:pt x="95818" y="74369"/>
                      <a:pt x="74368" y="95818"/>
                      <a:pt x="47909" y="95818"/>
                    </a:cubicBezTo>
                    <a:cubicBezTo>
                      <a:pt x="21450" y="95818"/>
                      <a:pt x="0" y="74369"/>
                      <a:pt x="0" y="47909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933" name="Text 1933"/>
              <p:cNvSpPr txBox="1"/>
              <p:nvPr/>
            </p:nvSpPr>
            <p:spPr>
              <a:xfrm>
                <a:off x="3464324" y="4720392"/>
                <a:ext cx="2545008" cy="1974472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333333"/>
                    </a:solidFill>
                    <a:latin typeface="Times New Roman"/>
                  </a:rPr>
                  <a:t>If one only cares about achieving his goal on his own but ignores people around him, he will definitely keep getting into troubles and cannot succeed. </a:t>
                </a:r>
              </a:p>
              <a:p>
                <a:pPr algn="ctr"/>
                <a:r>
                  <a:rPr sz="1120" dirty="0">
                    <a:solidFill>
                      <a:srgbClr val="333333"/>
                    </a:solidFill>
                    <a:latin typeface="Times New Roman"/>
                  </a:rPr>
                  <a:t>If one only focuses on associating with others mildly he will lose his way as well as his goal. Thus, persistence must be bound with mildness tightly</a:t>
                </a:r>
              </a:p>
            </p:txBody>
          </p:sp>
        </p:grpSp>
        <p:grpSp>
          <p:nvGrpSpPr>
            <p:cNvPr id="8408" name="Title Block 3"/>
            <p:cNvGrpSpPr/>
            <p:nvPr/>
          </p:nvGrpSpPr>
          <p:grpSpPr>
            <a:xfrm>
              <a:off x="2264748" y="252500"/>
              <a:ext cx="4416000" cy="448000"/>
              <a:chOff x="2264748" y="252500"/>
              <a:chExt cx="4416000" cy="448000"/>
            </a:xfrm>
          </p:grpSpPr>
          <p:sp>
            <p:nvSpPr>
              <p:cNvPr id="8409" name="Freeform 8408"/>
              <p:cNvSpPr/>
              <p:nvPr/>
            </p:nvSpPr>
            <p:spPr>
              <a:xfrm>
                <a:off x="2264748" y="252500"/>
                <a:ext cx="4416000" cy="448000"/>
              </a:xfrm>
              <a:custGeom>
                <a:avLst/>
                <a:gdLst/>
                <a:ahLst/>
                <a:cxnLst/>
                <a:rect l="l" t="t" r="r" b="b"/>
                <a:pathLst>
                  <a:path w="4416000" h="448000">
                    <a:moveTo>
                      <a:pt x="0" y="0"/>
                    </a:moveTo>
                    <a:lnTo>
                      <a:pt x="4416000" y="0"/>
                    </a:lnTo>
                    <a:lnTo>
                      <a:pt x="4416000" y="448000"/>
                    </a:lnTo>
                    <a:lnTo>
                      <a:pt x="0" y="44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4F0"/>
              </a:solidFill>
              <a:ln w="8000" cap="flat">
                <a:solidFill>
                  <a:srgbClr val="7ECCB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920" dirty="0">
                    <a:solidFill>
                      <a:srgbClr val="118972"/>
                    </a:solidFill>
                    <a:latin typeface="Times New Roman"/>
                  </a:rPr>
                  <a:t>Forth Pair - Horse and Sheep</a:t>
                </a:r>
              </a:p>
            </p:txBody>
          </p:sp>
          <p:grpSp>
            <p:nvGrpSpPr>
              <p:cNvPr id="8410" name="Group 8409"/>
              <p:cNvGrpSpPr/>
              <p:nvPr/>
            </p:nvGrpSpPr>
            <p:grpSpPr>
              <a:xfrm>
                <a:off x="1951148" y="162900"/>
                <a:ext cx="627200" cy="627200"/>
                <a:chOff x="1951148" y="162900"/>
                <a:chExt cx="627200" cy="627200"/>
              </a:xfrm>
            </p:grpSpPr>
            <p:sp>
              <p:nvSpPr>
                <p:cNvPr id="8411" name="Freeform 8410"/>
                <p:cNvSpPr/>
                <p:nvPr/>
              </p:nvSpPr>
              <p:spPr>
                <a:xfrm>
                  <a:off x="1951148" y="162900"/>
                  <a:ext cx="627200" cy="627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7200" h="627200">
                      <a:moveTo>
                        <a:pt x="0" y="313600"/>
                      </a:moveTo>
                      <a:cubicBezTo>
                        <a:pt x="0" y="140285"/>
                        <a:pt x="140131" y="0"/>
                        <a:pt x="313600" y="0"/>
                      </a:cubicBezTo>
                      <a:cubicBezTo>
                        <a:pt x="486610" y="0"/>
                        <a:pt x="627200" y="140285"/>
                        <a:pt x="627200" y="313600"/>
                      </a:cubicBezTo>
                      <a:cubicBezTo>
                        <a:pt x="627200" y="486762"/>
                        <a:pt x="486610" y="627200"/>
                        <a:pt x="313600" y="627200"/>
                      </a:cubicBezTo>
                      <a:cubicBezTo>
                        <a:pt x="140131" y="627200"/>
                        <a:pt x="0" y="486762"/>
                        <a:pt x="0" y="31360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8412" name="Freeform 8411"/>
                <p:cNvSpPr/>
                <p:nvPr/>
              </p:nvSpPr>
              <p:spPr>
                <a:xfrm>
                  <a:off x="1983148" y="194900"/>
                  <a:ext cx="563200" cy="56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3200" h="563200">
                      <a:moveTo>
                        <a:pt x="0" y="281600"/>
                      </a:moveTo>
                      <a:cubicBezTo>
                        <a:pt x="0" y="125970"/>
                        <a:pt x="125832" y="0"/>
                        <a:pt x="281600" y="0"/>
                      </a:cubicBezTo>
                      <a:cubicBezTo>
                        <a:pt x="436955" y="0"/>
                        <a:pt x="563200" y="125970"/>
                        <a:pt x="563200" y="281600"/>
                      </a:cubicBezTo>
                      <a:cubicBezTo>
                        <a:pt x="563200" y="437093"/>
                        <a:pt x="436955" y="563200"/>
                        <a:pt x="281600" y="563200"/>
                      </a:cubicBezTo>
                      <a:cubicBezTo>
                        <a:pt x="125832" y="563200"/>
                        <a:pt x="0" y="437093"/>
                        <a:pt x="0" y="281600"/>
                      </a:cubicBezTo>
                      <a:close/>
                    </a:path>
                  </a:pathLst>
                </a:custGeom>
                <a:solidFill>
                  <a:srgbClr val="E7F4F0"/>
                </a:solidFill>
                <a:ln w="8000" cap="flat">
                  <a:solidFill>
                    <a:srgbClr val="CCE7DF"/>
                  </a:solidFill>
                  <a:bevel/>
                </a:ln>
              </p:spPr>
            </p:sp>
            <p:sp>
              <p:nvSpPr>
                <p:cNvPr id="8413" name="Freeform 8412"/>
                <p:cNvSpPr/>
                <p:nvPr/>
              </p:nvSpPr>
              <p:spPr>
                <a:xfrm>
                  <a:off x="2202028" y="413780"/>
                  <a:ext cx="125440" cy="125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440" h="125440">
                      <a:moveTo>
                        <a:pt x="0" y="62720"/>
                      </a:moveTo>
                      <a:cubicBezTo>
                        <a:pt x="0" y="28057"/>
                        <a:pt x="28026" y="0"/>
                        <a:pt x="62720" y="0"/>
                      </a:cubicBezTo>
                      <a:cubicBezTo>
                        <a:pt x="97322" y="0"/>
                        <a:pt x="125440" y="28057"/>
                        <a:pt x="125440" y="62720"/>
                      </a:cubicBezTo>
                      <a:cubicBezTo>
                        <a:pt x="125440" y="97353"/>
                        <a:pt x="97322" y="125440"/>
                        <a:pt x="62720" y="125440"/>
                      </a:cubicBezTo>
                      <a:cubicBezTo>
                        <a:pt x="28026" y="125440"/>
                        <a:pt x="0" y="97353"/>
                        <a:pt x="0" y="6272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</p:grpSp>
          <p:grpSp>
            <p:nvGrpSpPr>
              <p:cNvPr id="8414" name="Group 8413"/>
              <p:cNvGrpSpPr/>
              <p:nvPr/>
            </p:nvGrpSpPr>
            <p:grpSpPr>
              <a:xfrm>
                <a:off x="6411948" y="207700"/>
                <a:ext cx="537600" cy="537600"/>
                <a:chOff x="6411948" y="207700"/>
                <a:chExt cx="537600" cy="537600"/>
              </a:xfrm>
            </p:grpSpPr>
            <p:sp>
              <p:nvSpPr>
                <p:cNvPr id="8415" name="Freeform 8414"/>
                <p:cNvSpPr/>
                <p:nvPr/>
              </p:nvSpPr>
              <p:spPr>
                <a:xfrm>
                  <a:off x="6411948" y="207700"/>
                  <a:ext cx="537600" cy="537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7600" h="537600">
                      <a:moveTo>
                        <a:pt x="0" y="268800"/>
                      </a:moveTo>
                      <a:cubicBezTo>
                        <a:pt x="0" y="120244"/>
                        <a:pt x="120113" y="0"/>
                        <a:pt x="268800" y="0"/>
                      </a:cubicBezTo>
                      <a:cubicBezTo>
                        <a:pt x="417094" y="0"/>
                        <a:pt x="537600" y="120244"/>
                        <a:pt x="537600" y="268800"/>
                      </a:cubicBezTo>
                      <a:cubicBezTo>
                        <a:pt x="537600" y="417225"/>
                        <a:pt x="417094" y="537600"/>
                        <a:pt x="268800" y="537600"/>
                      </a:cubicBezTo>
                      <a:cubicBezTo>
                        <a:pt x="120113" y="537600"/>
                        <a:pt x="0" y="417225"/>
                        <a:pt x="0" y="268800"/>
                      </a:cubicBezTo>
                      <a:close/>
                    </a:path>
                  </a:pathLst>
                </a:custGeom>
                <a:solidFill>
                  <a:srgbClr val="E7F4F0"/>
                </a:solidFill>
                <a:ln w="8000" cap="flat">
                  <a:solidFill>
                    <a:srgbClr val="7ECCB6"/>
                  </a:solidFill>
                  <a:bevel/>
                </a:ln>
              </p:spPr>
            </p:sp>
            <p:sp>
              <p:nvSpPr>
                <p:cNvPr id="8416" name="Freeform 8415"/>
                <p:cNvSpPr/>
                <p:nvPr/>
              </p:nvSpPr>
              <p:spPr>
                <a:xfrm>
                  <a:off x="6443948" y="239700"/>
                  <a:ext cx="473600" cy="473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3600" h="473600">
                      <a:moveTo>
                        <a:pt x="0" y="236800"/>
                      </a:moveTo>
                      <a:cubicBezTo>
                        <a:pt x="0" y="105929"/>
                        <a:pt x="105814" y="0"/>
                        <a:pt x="236800" y="0"/>
                      </a:cubicBezTo>
                      <a:cubicBezTo>
                        <a:pt x="367440" y="0"/>
                        <a:pt x="473600" y="105929"/>
                        <a:pt x="473600" y="236800"/>
                      </a:cubicBezTo>
                      <a:cubicBezTo>
                        <a:pt x="473600" y="367555"/>
                        <a:pt x="367440" y="473600"/>
                        <a:pt x="236800" y="473600"/>
                      </a:cubicBezTo>
                      <a:cubicBezTo>
                        <a:pt x="105814" y="473600"/>
                        <a:pt x="0" y="367555"/>
                        <a:pt x="0" y="236800"/>
                      </a:cubicBezTo>
                      <a:close/>
                    </a:path>
                  </a:pathLst>
                </a:custGeom>
                <a:solidFill>
                  <a:srgbClr val="ABDACC"/>
                </a:solidFill>
                <a:ln w="8000" cap="flat">
                  <a:solidFill>
                    <a:srgbClr val="ABDACC"/>
                  </a:solidFill>
                  <a:bevel/>
                </a:ln>
              </p:spPr>
            </p:sp>
            <p:sp>
              <p:nvSpPr>
                <p:cNvPr id="8417" name="Freeform 8416"/>
                <p:cNvSpPr/>
                <p:nvPr/>
              </p:nvSpPr>
              <p:spPr>
                <a:xfrm>
                  <a:off x="6626988" y="422740"/>
                  <a:ext cx="107520" cy="107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520" h="107520">
                      <a:moveTo>
                        <a:pt x="0" y="53760"/>
                      </a:moveTo>
                      <a:cubicBezTo>
                        <a:pt x="0" y="24049"/>
                        <a:pt x="24023" y="0"/>
                        <a:pt x="53760" y="0"/>
                      </a:cubicBezTo>
                      <a:cubicBezTo>
                        <a:pt x="83418" y="0"/>
                        <a:pt x="107520" y="24049"/>
                        <a:pt x="107520" y="53760"/>
                      </a:cubicBezTo>
                      <a:cubicBezTo>
                        <a:pt x="107520" y="83445"/>
                        <a:pt x="83418" y="107520"/>
                        <a:pt x="53760" y="107520"/>
                      </a:cubicBezTo>
                      <a:cubicBezTo>
                        <a:pt x="24023" y="107520"/>
                        <a:pt x="0" y="83445"/>
                        <a:pt x="0" y="5376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1640" name="Group 1639"/>
            <p:cNvGrpSpPr/>
            <p:nvPr/>
          </p:nvGrpSpPr>
          <p:grpSpPr>
            <a:xfrm>
              <a:off x="1190252" y="2516496"/>
              <a:ext cx="2712000" cy="1502880"/>
              <a:chOff x="1190252" y="2516496"/>
              <a:chExt cx="2712000" cy="1502880"/>
            </a:xfrm>
          </p:grpSpPr>
          <p:grpSp>
            <p:nvGrpSpPr>
              <p:cNvPr id="1641" name="Group 1640"/>
              <p:cNvGrpSpPr/>
              <p:nvPr/>
            </p:nvGrpSpPr>
            <p:grpSpPr>
              <a:xfrm flipH="1">
                <a:off x="2546137" y="3456568"/>
                <a:ext cx="677303" cy="359935"/>
                <a:chOff x="2546137" y="3456568"/>
                <a:chExt cx="677303" cy="359935"/>
              </a:xfrm>
            </p:grpSpPr>
            <p:sp>
              <p:nvSpPr>
                <p:cNvPr id="1642" name="Freeform 1641"/>
                <p:cNvSpPr/>
                <p:nvPr/>
              </p:nvSpPr>
              <p:spPr>
                <a:xfrm>
                  <a:off x="2546103" y="3561126"/>
                  <a:ext cx="311453" cy="2144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1453" h="214429">
                      <a:moveTo>
                        <a:pt x="132327" y="82638"/>
                      </a:moveTo>
                      <a:cubicBezTo>
                        <a:pt x="132327" y="82638"/>
                        <a:pt x="146851" y="101466"/>
                        <a:pt x="130714" y="114375"/>
                      </a:cubicBezTo>
                      <a:cubicBezTo>
                        <a:pt x="114576" y="127286"/>
                        <a:pt x="93059" y="122444"/>
                        <a:pt x="81763" y="102541"/>
                      </a:cubicBezTo>
                      <a:cubicBezTo>
                        <a:pt x="70467" y="82638"/>
                        <a:pt x="77460" y="57894"/>
                        <a:pt x="91984" y="45521"/>
                      </a:cubicBezTo>
                      <a:cubicBezTo>
                        <a:pt x="106507" y="33149"/>
                        <a:pt x="122106" y="36377"/>
                        <a:pt x="126410" y="37991"/>
                      </a:cubicBezTo>
                      <a:cubicBezTo>
                        <a:pt x="130714" y="39604"/>
                        <a:pt x="125334" y="37991"/>
                        <a:pt x="125334" y="37991"/>
                      </a:cubicBezTo>
                      <a:cubicBezTo>
                        <a:pt x="125334" y="37991"/>
                        <a:pt x="123183" y="13784"/>
                        <a:pt x="160837" y="2488"/>
                      </a:cubicBezTo>
                      <a:cubicBezTo>
                        <a:pt x="198491" y="-8808"/>
                        <a:pt x="213014" y="21315"/>
                        <a:pt x="213014" y="21315"/>
                      </a:cubicBezTo>
                      <a:cubicBezTo>
                        <a:pt x="213014" y="21315"/>
                        <a:pt x="194726" y="44984"/>
                        <a:pt x="195801" y="64886"/>
                      </a:cubicBezTo>
                      <a:cubicBezTo>
                        <a:pt x="196877" y="84790"/>
                        <a:pt x="203332" y="94472"/>
                        <a:pt x="203332" y="94472"/>
                      </a:cubicBezTo>
                      <a:cubicBezTo>
                        <a:pt x="203332" y="94472"/>
                        <a:pt x="179126" y="113299"/>
                        <a:pt x="185581" y="139120"/>
                      </a:cubicBezTo>
                      <a:cubicBezTo>
                        <a:pt x="192036" y="164940"/>
                        <a:pt x="203870" y="188070"/>
                        <a:pt x="227538" y="195602"/>
                      </a:cubicBezTo>
                      <a:cubicBezTo>
                        <a:pt x="251206" y="203132"/>
                        <a:pt x="272186" y="198291"/>
                        <a:pt x="285902" y="177043"/>
                      </a:cubicBezTo>
                      <a:cubicBezTo>
                        <a:pt x="299618" y="155795"/>
                        <a:pt x="289398" y="143961"/>
                        <a:pt x="294240" y="142347"/>
                      </a:cubicBezTo>
                      <a:cubicBezTo>
                        <a:pt x="299081" y="140734"/>
                        <a:pt x="311453" y="150416"/>
                        <a:pt x="311453" y="166554"/>
                      </a:cubicBezTo>
                      <a:cubicBezTo>
                        <a:pt x="311453" y="182691"/>
                        <a:pt x="295234" y="211522"/>
                        <a:pt x="245827" y="214429"/>
                      </a:cubicBezTo>
                      <a:cubicBezTo>
                        <a:pt x="218394" y="216043"/>
                        <a:pt x="199566" y="192374"/>
                        <a:pt x="183429" y="182691"/>
                      </a:cubicBezTo>
                      <a:cubicBezTo>
                        <a:pt x="167292" y="173009"/>
                        <a:pt x="117803" y="135354"/>
                        <a:pt x="75846" y="140734"/>
                      </a:cubicBezTo>
                      <a:cubicBezTo>
                        <a:pt x="33889" y="146113"/>
                        <a:pt x="0" y="169243"/>
                        <a:pt x="0" y="169243"/>
                      </a:cubicBezTo>
                      <a:cubicBezTo>
                        <a:pt x="0" y="169243"/>
                        <a:pt x="11296" y="136430"/>
                        <a:pt x="51640" y="125672"/>
                      </a:cubicBezTo>
                      <a:cubicBezTo>
                        <a:pt x="91984" y="114914"/>
                        <a:pt x="122645" y="138582"/>
                        <a:pt x="141472" y="123520"/>
                      </a:cubicBezTo>
                      <a:cubicBezTo>
                        <a:pt x="160299" y="108458"/>
                        <a:pt x="156534" y="89093"/>
                        <a:pt x="132327" y="826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43" name="Freeform 1642"/>
                <p:cNvSpPr/>
                <p:nvPr/>
              </p:nvSpPr>
              <p:spPr>
                <a:xfrm>
                  <a:off x="2680044" y="3549695"/>
                  <a:ext cx="255510" cy="2436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510" h="243610">
                      <a:moveTo>
                        <a:pt x="129638" y="143558"/>
                      </a:moveTo>
                      <a:cubicBezTo>
                        <a:pt x="129638" y="143558"/>
                        <a:pt x="133941" y="172606"/>
                        <a:pt x="111348" y="154854"/>
                      </a:cubicBezTo>
                      <a:cubicBezTo>
                        <a:pt x="88756" y="137102"/>
                        <a:pt x="124258" y="106441"/>
                        <a:pt x="155458" y="129034"/>
                      </a:cubicBezTo>
                      <a:cubicBezTo>
                        <a:pt x="186657" y="151626"/>
                        <a:pt x="198490" y="183363"/>
                        <a:pt x="174285" y="209184"/>
                      </a:cubicBezTo>
                      <a:cubicBezTo>
                        <a:pt x="150078" y="235004"/>
                        <a:pt x="104355" y="238770"/>
                        <a:pt x="67777" y="218866"/>
                      </a:cubicBezTo>
                      <a:cubicBezTo>
                        <a:pt x="31199" y="198963"/>
                        <a:pt x="0" y="175294"/>
                        <a:pt x="0" y="175294"/>
                      </a:cubicBezTo>
                      <a:cubicBezTo>
                        <a:pt x="0" y="175294"/>
                        <a:pt x="67239" y="253830"/>
                        <a:pt x="138782" y="242535"/>
                      </a:cubicBezTo>
                      <a:cubicBezTo>
                        <a:pt x="227000" y="223708"/>
                        <a:pt x="253358" y="177984"/>
                        <a:pt x="254972" y="168840"/>
                      </a:cubicBezTo>
                      <a:cubicBezTo>
                        <a:pt x="256586" y="159695"/>
                        <a:pt x="253896" y="160233"/>
                        <a:pt x="253896" y="160233"/>
                      </a:cubicBezTo>
                      <a:cubicBezTo>
                        <a:pt x="253896" y="160233"/>
                        <a:pt x="201718" y="191970"/>
                        <a:pt x="187733" y="120226"/>
                      </a:cubicBezTo>
                      <a:cubicBezTo>
                        <a:pt x="177580" y="68142"/>
                        <a:pt x="212079" y="61850"/>
                        <a:pt x="242600" y="57490"/>
                      </a:cubicBezTo>
                      <a:cubicBezTo>
                        <a:pt x="250130" y="56414"/>
                        <a:pt x="254972" y="47270"/>
                        <a:pt x="254434" y="47808"/>
                      </a:cubicBezTo>
                      <a:cubicBezTo>
                        <a:pt x="254434" y="47808"/>
                        <a:pt x="229690" y="47808"/>
                        <a:pt x="209249" y="24139"/>
                      </a:cubicBezTo>
                      <a:cubicBezTo>
                        <a:pt x="188808" y="471"/>
                        <a:pt x="164602" y="-6522"/>
                        <a:pt x="142010" y="6388"/>
                      </a:cubicBezTo>
                      <a:cubicBezTo>
                        <a:pt x="119417" y="19298"/>
                        <a:pt x="119417" y="37049"/>
                        <a:pt x="119417" y="37049"/>
                      </a:cubicBezTo>
                      <a:cubicBezTo>
                        <a:pt x="119417" y="37049"/>
                        <a:pt x="68853" y="35436"/>
                        <a:pt x="72619" y="75242"/>
                      </a:cubicBezTo>
                      <a:cubicBezTo>
                        <a:pt x="76384" y="115048"/>
                        <a:pt x="86604" y="105365"/>
                        <a:pt x="86604" y="105365"/>
                      </a:cubicBezTo>
                      <a:cubicBezTo>
                        <a:pt x="86604" y="105365"/>
                        <a:pt x="41419" y="129034"/>
                        <a:pt x="72081" y="175294"/>
                      </a:cubicBezTo>
                      <a:cubicBezTo>
                        <a:pt x="96400" y="211988"/>
                        <a:pt x="132327" y="194660"/>
                        <a:pt x="139858" y="184978"/>
                      </a:cubicBezTo>
                      <a:cubicBezTo>
                        <a:pt x="147389" y="175294"/>
                        <a:pt x="152768" y="143558"/>
                        <a:pt x="129638" y="1435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44" name="Freeform 1643"/>
                <p:cNvSpPr/>
                <p:nvPr/>
              </p:nvSpPr>
              <p:spPr>
                <a:xfrm>
                  <a:off x="2585102" y="3587484"/>
                  <a:ext cx="503154" cy="2290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3154" h="229019">
                      <a:moveTo>
                        <a:pt x="342922" y="39604"/>
                      </a:moveTo>
                      <a:cubicBezTo>
                        <a:pt x="342922" y="39604"/>
                        <a:pt x="354218" y="14322"/>
                        <a:pt x="376810" y="14322"/>
                      </a:cubicBezTo>
                      <a:cubicBezTo>
                        <a:pt x="399402" y="14322"/>
                        <a:pt x="406395" y="20777"/>
                        <a:pt x="406395" y="20777"/>
                      </a:cubicBezTo>
                      <a:cubicBezTo>
                        <a:pt x="406395" y="20777"/>
                        <a:pt x="439746" y="-12574"/>
                        <a:pt x="472560" y="5177"/>
                      </a:cubicBezTo>
                      <a:cubicBezTo>
                        <a:pt x="505373" y="22929"/>
                        <a:pt x="503154" y="45513"/>
                        <a:pt x="503154" y="52514"/>
                      </a:cubicBezTo>
                      <a:cubicBezTo>
                        <a:pt x="501069" y="79948"/>
                        <a:pt x="481166" y="98775"/>
                        <a:pt x="462339" y="93934"/>
                      </a:cubicBezTo>
                      <a:cubicBezTo>
                        <a:pt x="443512" y="89093"/>
                        <a:pt x="442974" y="67576"/>
                        <a:pt x="452657" y="61121"/>
                      </a:cubicBezTo>
                      <a:cubicBezTo>
                        <a:pt x="458670" y="57112"/>
                        <a:pt x="472560" y="57894"/>
                        <a:pt x="468794" y="51439"/>
                      </a:cubicBezTo>
                      <a:cubicBezTo>
                        <a:pt x="465029" y="44984"/>
                        <a:pt x="444318" y="46328"/>
                        <a:pt x="430064" y="73493"/>
                      </a:cubicBezTo>
                      <a:cubicBezTo>
                        <a:pt x="415810" y="100658"/>
                        <a:pt x="419306" y="146113"/>
                        <a:pt x="353680" y="186457"/>
                      </a:cubicBezTo>
                      <a:cubicBezTo>
                        <a:pt x="288054" y="226800"/>
                        <a:pt x="207366" y="240248"/>
                        <a:pt x="163526" y="219001"/>
                      </a:cubicBezTo>
                      <a:cubicBezTo>
                        <a:pt x="119686" y="197753"/>
                        <a:pt x="104087" y="168705"/>
                        <a:pt x="72350" y="152567"/>
                      </a:cubicBezTo>
                      <a:cubicBezTo>
                        <a:pt x="40613" y="136430"/>
                        <a:pt x="8338" y="135892"/>
                        <a:pt x="0" y="139658"/>
                      </a:cubicBezTo>
                      <a:cubicBezTo>
                        <a:pt x="-3497" y="143423"/>
                        <a:pt x="47068" y="113905"/>
                        <a:pt x="107314" y="162788"/>
                      </a:cubicBezTo>
                      <a:cubicBezTo>
                        <a:pt x="167562" y="211738"/>
                        <a:pt x="212208" y="225186"/>
                        <a:pt x="271378" y="203670"/>
                      </a:cubicBezTo>
                      <a:cubicBezTo>
                        <a:pt x="330550" y="182153"/>
                        <a:pt x="355294" y="143423"/>
                        <a:pt x="358521" y="131589"/>
                      </a:cubicBezTo>
                      <a:cubicBezTo>
                        <a:pt x="361749" y="119754"/>
                        <a:pt x="361749" y="98238"/>
                        <a:pt x="358521" y="93396"/>
                      </a:cubicBezTo>
                      <a:cubicBezTo>
                        <a:pt x="355294" y="88555"/>
                        <a:pt x="352604" y="92321"/>
                        <a:pt x="352604" y="92321"/>
                      </a:cubicBezTo>
                      <a:cubicBezTo>
                        <a:pt x="352604" y="92321"/>
                        <a:pt x="355832" y="121906"/>
                        <a:pt x="319254" y="113299"/>
                      </a:cubicBezTo>
                      <a:cubicBezTo>
                        <a:pt x="282675" y="104693"/>
                        <a:pt x="293434" y="56280"/>
                        <a:pt x="308226" y="43101"/>
                      </a:cubicBezTo>
                      <a:cubicBezTo>
                        <a:pt x="319791" y="34225"/>
                        <a:pt x="332163" y="28846"/>
                        <a:pt x="342922" y="396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45" name="Freeform 1644"/>
                <p:cNvSpPr/>
                <p:nvPr/>
              </p:nvSpPr>
              <p:spPr>
                <a:xfrm>
                  <a:off x="2892992" y="3456567"/>
                  <a:ext cx="330415" cy="278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0415" h="278172">
                      <a:moveTo>
                        <a:pt x="61389" y="132866"/>
                      </a:moveTo>
                      <a:cubicBezTo>
                        <a:pt x="61389" y="132866"/>
                        <a:pt x="65693" y="142011"/>
                        <a:pt x="88285" y="136632"/>
                      </a:cubicBezTo>
                      <a:cubicBezTo>
                        <a:pt x="110878" y="131253"/>
                        <a:pt x="124326" y="100591"/>
                        <a:pt x="173276" y="124798"/>
                      </a:cubicBezTo>
                      <a:cubicBezTo>
                        <a:pt x="222226" y="149004"/>
                        <a:pt x="199634" y="197954"/>
                        <a:pt x="199634" y="197954"/>
                      </a:cubicBezTo>
                      <a:cubicBezTo>
                        <a:pt x="199634" y="197954"/>
                        <a:pt x="220074" y="180203"/>
                        <a:pt x="234598" y="188272"/>
                      </a:cubicBezTo>
                      <a:cubicBezTo>
                        <a:pt x="249122" y="196341"/>
                        <a:pt x="248584" y="209789"/>
                        <a:pt x="245894" y="217858"/>
                      </a:cubicBezTo>
                      <a:cubicBezTo>
                        <a:pt x="243205" y="225926"/>
                        <a:pt x="230295" y="229154"/>
                        <a:pt x="229219" y="220010"/>
                      </a:cubicBezTo>
                      <a:cubicBezTo>
                        <a:pt x="228143" y="210865"/>
                        <a:pt x="228143" y="194189"/>
                        <a:pt x="214696" y="200106"/>
                      </a:cubicBezTo>
                      <a:cubicBezTo>
                        <a:pt x="201247" y="206023"/>
                        <a:pt x="183497" y="258740"/>
                        <a:pt x="230833" y="272726"/>
                      </a:cubicBezTo>
                      <a:cubicBezTo>
                        <a:pt x="278170" y="286712"/>
                        <a:pt x="302376" y="272726"/>
                        <a:pt x="318514" y="243678"/>
                      </a:cubicBezTo>
                      <a:cubicBezTo>
                        <a:pt x="334650" y="210865"/>
                        <a:pt x="314210" y="180203"/>
                        <a:pt x="312058" y="179127"/>
                      </a:cubicBezTo>
                      <a:cubicBezTo>
                        <a:pt x="309906" y="178051"/>
                        <a:pt x="337340" y="168907"/>
                        <a:pt x="328734" y="144701"/>
                      </a:cubicBezTo>
                      <a:cubicBezTo>
                        <a:pt x="320127" y="120494"/>
                        <a:pt x="300762" y="119418"/>
                        <a:pt x="290542" y="118342"/>
                      </a:cubicBezTo>
                      <a:cubicBezTo>
                        <a:pt x="280322" y="117266"/>
                        <a:pt x="279246" y="118342"/>
                        <a:pt x="279246" y="118342"/>
                      </a:cubicBezTo>
                      <a:cubicBezTo>
                        <a:pt x="279246" y="118342"/>
                        <a:pt x="267411" y="157073"/>
                        <a:pt x="233522" y="146852"/>
                      </a:cubicBezTo>
                      <a:cubicBezTo>
                        <a:pt x="199634" y="136632"/>
                        <a:pt x="182420" y="118881"/>
                        <a:pt x="187800" y="98439"/>
                      </a:cubicBezTo>
                      <a:cubicBezTo>
                        <a:pt x="193179" y="77998"/>
                        <a:pt x="218461" y="67240"/>
                        <a:pt x="229219" y="80150"/>
                      </a:cubicBezTo>
                      <a:cubicBezTo>
                        <a:pt x="239978" y="93060"/>
                        <a:pt x="232447" y="98439"/>
                        <a:pt x="229219" y="98439"/>
                      </a:cubicBezTo>
                      <a:cubicBezTo>
                        <a:pt x="225992" y="98439"/>
                        <a:pt x="196945" y="81764"/>
                        <a:pt x="201786" y="104894"/>
                      </a:cubicBezTo>
                      <a:cubicBezTo>
                        <a:pt x="206627" y="128025"/>
                        <a:pt x="233792" y="139086"/>
                        <a:pt x="253963" y="131253"/>
                      </a:cubicBezTo>
                      <a:cubicBezTo>
                        <a:pt x="274135" y="123453"/>
                        <a:pt x="279246" y="84454"/>
                        <a:pt x="259342" y="58095"/>
                      </a:cubicBezTo>
                      <a:cubicBezTo>
                        <a:pt x="239440" y="31737"/>
                        <a:pt x="212544" y="23668"/>
                        <a:pt x="191565" y="23668"/>
                      </a:cubicBezTo>
                      <a:cubicBezTo>
                        <a:pt x="170586" y="23668"/>
                        <a:pt x="156870" y="34158"/>
                        <a:pt x="156870" y="34158"/>
                      </a:cubicBezTo>
                      <a:cubicBezTo>
                        <a:pt x="156870" y="34158"/>
                        <a:pt x="144766" y="4303"/>
                        <a:pt x="118409" y="538"/>
                      </a:cubicBezTo>
                      <a:cubicBezTo>
                        <a:pt x="92050" y="-3228"/>
                        <a:pt x="78065" y="12910"/>
                        <a:pt x="74300" y="19365"/>
                      </a:cubicBezTo>
                      <a:cubicBezTo>
                        <a:pt x="70534" y="25820"/>
                        <a:pt x="66769" y="35503"/>
                        <a:pt x="66769" y="35503"/>
                      </a:cubicBezTo>
                      <a:cubicBezTo>
                        <a:pt x="66769" y="35503"/>
                        <a:pt x="4371" y="13986"/>
                        <a:pt x="0" y="68316"/>
                      </a:cubicBezTo>
                      <a:cubicBezTo>
                        <a:pt x="-2084" y="122646"/>
                        <a:pt x="27501" y="128025"/>
                        <a:pt x="40949" y="126949"/>
                      </a:cubicBezTo>
                      <a:cubicBezTo>
                        <a:pt x="54397" y="125874"/>
                        <a:pt x="63541" y="117805"/>
                        <a:pt x="63541" y="102743"/>
                      </a:cubicBezTo>
                      <a:cubicBezTo>
                        <a:pt x="63541" y="87681"/>
                        <a:pt x="53859" y="90909"/>
                        <a:pt x="53859" y="90909"/>
                      </a:cubicBezTo>
                      <a:cubicBezTo>
                        <a:pt x="53859" y="90909"/>
                        <a:pt x="45252" y="105432"/>
                        <a:pt x="36646" y="92522"/>
                      </a:cubicBezTo>
                      <a:cubicBezTo>
                        <a:pt x="35032" y="70468"/>
                        <a:pt x="70534" y="62399"/>
                        <a:pt x="84520" y="85530"/>
                      </a:cubicBezTo>
                      <a:cubicBezTo>
                        <a:pt x="98506" y="108660"/>
                        <a:pt x="61389" y="132866"/>
                        <a:pt x="61389" y="13286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1646" name="Freeform 1645"/>
              <p:cNvSpPr/>
              <p:nvPr/>
            </p:nvSpPr>
            <p:spPr>
              <a:xfrm>
                <a:off x="1190252" y="2516496"/>
                <a:ext cx="2712000" cy="1502880"/>
              </a:xfrm>
              <a:custGeom>
                <a:avLst/>
                <a:gdLst/>
                <a:ahLst/>
                <a:cxnLst/>
                <a:rect l="0" t="0" r="0" b="0"/>
                <a:pathLst>
                  <a:path w="2712000" h="1502880">
                    <a:moveTo>
                      <a:pt x="0" y="573667"/>
                    </a:moveTo>
                    <a:lnTo>
                      <a:pt x="572652" y="1502880"/>
                    </a:lnTo>
                    <a:cubicBezTo>
                      <a:pt x="572652" y="1502880"/>
                      <a:pt x="880592" y="1308392"/>
                      <a:pt x="1301976" y="1292184"/>
                    </a:cubicBezTo>
                    <a:cubicBezTo>
                      <a:pt x="1723360" y="1275976"/>
                      <a:pt x="2117736" y="1494776"/>
                      <a:pt x="2117736" y="1494776"/>
                    </a:cubicBezTo>
                    <a:lnTo>
                      <a:pt x="2712000" y="565564"/>
                    </a:lnTo>
                    <a:cubicBezTo>
                      <a:pt x="2712000" y="565564"/>
                      <a:pt x="2115032" y="46933"/>
                      <a:pt x="1458648" y="3714"/>
                    </a:cubicBezTo>
                    <a:cubicBezTo>
                      <a:pt x="802256" y="-39505"/>
                      <a:pt x="272822" y="298144"/>
                      <a:pt x="0" y="573667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1647" name="Freeform 1646"/>
              <p:cNvSpPr/>
              <p:nvPr/>
            </p:nvSpPr>
            <p:spPr>
              <a:xfrm>
                <a:off x="1317090" y="3081946"/>
                <a:ext cx="553864" cy="804960"/>
              </a:xfrm>
              <a:custGeom>
                <a:avLst/>
                <a:gdLst/>
                <a:ahLst/>
                <a:cxnLst/>
                <a:rect l="0" t="0" r="0" b="0"/>
                <a:pathLst>
                  <a:path w="553864" h="804960">
                    <a:moveTo>
                      <a:pt x="83854" y="10805"/>
                    </a:moveTo>
                    <a:lnTo>
                      <a:pt x="553864" y="750033"/>
                    </a:lnTo>
                    <a:lnTo>
                      <a:pt x="515930" y="804960"/>
                    </a:lnTo>
                    <a:lnTo>
                      <a:pt x="480814" y="804960"/>
                    </a:lnTo>
                    <a:lnTo>
                      <a:pt x="0" y="40518"/>
                    </a:lnTo>
                    <a:lnTo>
                      <a:pt x="0" y="0"/>
                    </a:lnTo>
                    <a:lnTo>
                      <a:pt x="83854" y="10805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648" name="Freeform 1647"/>
              <p:cNvSpPr/>
              <p:nvPr/>
            </p:nvSpPr>
            <p:spPr>
              <a:xfrm>
                <a:off x="3226950" y="3068443"/>
                <a:ext cx="553628" cy="823864"/>
              </a:xfrm>
              <a:custGeom>
                <a:avLst/>
                <a:gdLst/>
                <a:ahLst/>
                <a:cxnLst/>
                <a:rect l="0" t="0" r="0" b="0"/>
                <a:pathLst>
                  <a:path w="553628" h="823864">
                    <a:moveTo>
                      <a:pt x="553628" y="0"/>
                    </a:moveTo>
                    <a:lnTo>
                      <a:pt x="475410" y="16207"/>
                    </a:lnTo>
                    <a:lnTo>
                      <a:pt x="0" y="752734"/>
                    </a:lnTo>
                    <a:lnTo>
                      <a:pt x="16090" y="823864"/>
                    </a:lnTo>
                    <a:lnTo>
                      <a:pt x="62010" y="813064"/>
                    </a:lnTo>
                    <a:lnTo>
                      <a:pt x="548226" y="40518"/>
                    </a:lnTo>
                    <a:lnTo>
                      <a:pt x="553628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649" name="Freeform 1648"/>
              <p:cNvSpPr/>
              <p:nvPr/>
            </p:nvSpPr>
            <p:spPr>
              <a:xfrm>
                <a:off x="3729258" y="3050884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650" name="Freeform 1649"/>
              <p:cNvSpPr/>
              <p:nvPr/>
            </p:nvSpPr>
            <p:spPr>
              <a:xfrm>
                <a:off x="1796555" y="3845038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651" name="Freeform 1650"/>
              <p:cNvSpPr/>
              <p:nvPr/>
            </p:nvSpPr>
            <p:spPr>
              <a:xfrm>
                <a:off x="1291429" y="3050884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652" name="Freeform 1651"/>
              <p:cNvSpPr/>
              <p:nvPr/>
            </p:nvSpPr>
            <p:spPr>
              <a:xfrm>
                <a:off x="1364476" y="2616845"/>
                <a:ext cx="2363544" cy="1243224"/>
              </a:xfrm>
              <a:custGeom>
                <a:avLst/>
                <a:gdLst/>
                <a:ahLst/>
                <a:cxnLst/>
                <a:rect l="0" t="0" r="0" b="0"/>
                <a:pathLst>
                  <a:path w="2363544" h="1243224">
                    <a:moveTo>
                      <a:pt x="0" y="475906"/>
                    </a:moveTo>
                    <a:lnTo>
                      <a:pt x="483513" y="1235128"/>
                    </a:lnTo>
                    <a:cubicBezTo>
                      <a:pt x="483513" y="1235128"/>
                      <a:pt x="772532" y="1094480"/>
                      <a:pt x="1136304" y="1094480"/>
                    </a:cubicBezTo>
                    <a:cubicBezTo>
                      <a:pt x="1520776" y="1094480"/>
                      <a:pt x="1877328" y="1243224"/>
                      <a:pt x="1877328" y="1243224"/>
                    </a:cubicBezTo>
                    <a:lnTo>
                      <a:pt x="2363544" y="467803"/>
                    </a:lnTo>
                    <a:cubicBezTo>
                      <a:pt x="2363544" y="467803"/>
                      <a:pt x="1871864" y="36831"/>
                      <a:pt x="1264256" y="2358"/>
                    </a:cubicBezTo>
                    <a:cubicBezTo>
                      <a:pt x="707714" y="-29218"/>
                      <a:pt x="222822" y="250877"/>
                      <a:pt x="0" y="475906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1653" name="Freeform 1652"/>
              <p:cNvSpPr/>
              <p:nvPr/>
            </p:nvSpPr>
            <p:spPr>
              <a:xfrm>
                <a:off x="3224138" y="3845038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934" name="Text 1934"/>
              <p:cNvSpPr txBox="1"/>
              <p:nvPr/>
            </p:nvSpPr>
            <p:spPr>
              <a:xfrm>
                <a:off x="1190252" y="2516496"/>
                <a:ext cx="2712000" cy="150288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Horse is a symbol of </a:t>
                </a:r>
                <a:r>
                  <a:rPr sz="1280" dirty="0">
                    <a:solidFill>
                      <a:srgbClr val="FF1418"/>
                    </a:solidFill>
                    <a:latin typeface="Times New Roman"/>
                  </a:rPr>
                  <a:t>persistence</a:t>
                </a:r>
                <a:r>
                  <a:rPr sz="1280" dirty="0">
                    <a:solidFill>
                      <a:srgbClr val="000000"/>
                    </a:solidFill>
                    <a:latin typeface="Times New Roman"/>
                  </a:rPr>
                  <a:t>, </a:t>
                </a:r>
              </a:p>
              <a:p>
                <a:pPr algn="ctr"/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the adherence to reaching the goal.</a:t>
                </a:r>
              </a:p>
            </p:txBody>
          </p:sp>
        </p:grpSp>
        <p:grpSp>
          <p:nvGrpSpPr>
            <p:cNvPr id="1654" name="Group 1653"/>
            <p:cNvGrpSpPr/>
            <p:nvPr/>
          </p:nvGrpSpPr>
          <p:grpSpPr>
            <a:xfrm>
              <a:off x="5324748" y="2437056"/>
              <a:ext cx="2712000" cy="1502880"/>
              <a:chOff x="5324748" y="2437056"/>
              <a:chExt cx="2712000" cy="1502880"/>
            </a:xfrm>
          </p:grpSpPr>
          <p:grpSp>
            <p:nvGrpSpPr>
              <p:cNvPr id="1655" name="Group 1654"/>
              <p:cNvGrpSpPr/>
              <p:nvPr/>
            </p:nvGrpSpPr>
            <p:grpSpPr>
              <a:xfrm flipH="1">
                <a:off x="6680633" y="3377128"/>
                <a:ext cx="677303" cy="359935"/>
                <a:chOff x="6680633" y="3377128"/>
                <a:chExt cx="677303" cy="359935"/>
              </a:xfrm>
            </p:grpSpPr>
            <p:sp>
              <p:nvSpPr>
                <p:cNvPr id="1656" name="Freeform 1655"/>
                <p:cNvSpPr/>
                <p:nvPr/>
              </p:nvSpPr>
              <p:spPr>
                <a:xfrm>
                  <a:off x="6680599" y="3481686"/>
                  <a:ext cx="311453" cy="2144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1453" h="214429">
                      <a:moveTo>
                        <a:pt x="132327" y="82638"/>
                      </a:moveTo>
                      <a:cubicBezTo>
                        <a:pt x="132327" y="82638"/>
                        <a:pt x="146851" y="101466"/>
                        <a:pt x="130714" y="114375"/>
                      </a:cubicBezTo>
                      <a:cubicBezTo>
                        <a:pt x="114576" y="127286"/>
                        <a:pt x="93059" y="122444"/>
                        <a:pt x="81763" y="102541"/>
                      </a:cubicBezTo>
                      <a:cubicBezTo>
                        <a:pt x="70467" y="82638"/>
                        <a:pt x="77460" y="57894"/>
                        <a:pt x="91984" y="45521"/>
                      </a:cubicBezTo>
                      <a:cubicBezTo>
                        <a:pt x="106507" y="33149"/>
                        <a:pt x="122106" y="36377"/>
                        <a:pt x="126410" y="37991"/>
                      </a:cubicBezTo>
                      <a:cubicBezTo>
                        <a:pt x="130714" y="39604"/>
                        <a:pt x="125334" y="37991"/>
                        <a:pt x="125334" y="37991"/>
                      </a:cubicBezTo>
                      <a:cubicBezTo>
                        <a:pt x="125334" y="37991"/>
                        <a:pt x="123183" y="13784"/>
                        <a:pt x="160837" y="2488"/>
                      </a:cubicBezTo>
                      <a:cubicBezTo>
                        <a:pt x="198491" y="-8808"/>
                        <a:pt x="213014" y="21315"/>
                        <a:pt x="213014" y="21315"/>
                      </a:cubicBezTo>
                      <a:cubicBezTo>
                        <a:pt x="213014" y="21315"/>
                        <a:pt x="194726" y="44984"/>
                        <a:pt x="195801" y="64886"/>
                      </a:cubicBezTo>
                      <a:cubicBezTo>
                        <a:pt x="196877" y="84790"/>
                        <a:pt x="203332" y="94472"/>
                        <a:pt x="203332" y="94472"/>
                      </a:cubicBezTo>
                      <a:cubicBezTo>
                        <a:pt x="203332" y="94472"/>
                        <a:pt x="179126" y="113299"/>
                        <a:pt x="185581" y="139120"/>
                      </a:cubicBezTo>
                      <a:cubicBezTo>
                        <a:pt x="192036" y="164940"/>
                        <a:pt x="203870" y="188070"/>
                        <a:pt x="227538" y="195602"/>
                      </a:cubicBezTo>
                      <a:cubicBezTo>
                        <a:pt x="251206" y="203132"/>
                        <a:pt x="272186" y="198291"/>
                        <a:pt x="285902" y="177043"/>
                      </a:cubicBezTo>
                      <a:cubicBezTo>
                        <a:pt x="299618" y="155795"/>
                        <a:pt x="289398" y="143961"/>
                        <a:pt x="294240" y="142347"/>
                      </a:cubicBezTo>
                      <a:cubicBezTo>
                        <a:pt x="299081" y="140734"/>
                        <a:pt x="311453" y="150416"/>
                        <a:pt x="311453" y="166554"/>
                      </a:cubicBezTo>
                      <a:cubicBezTo>
                        <a:pt x="311453" y="182691"/>
                        <a:pt x="295234" y="211522"/>
                        <a:pt x="245827" y="214429"/>
                      </a:cubicBezTo>
                      <a:cubicBezTo>
                        <a:pt x="218394" y="216043"/>
                        <a:pt x="199566" y="192374"/>
                        <a:pt x="183429" y="182691"/>
                      </a:cubicBezTo>
                      <a:cubicBezTo>
                        <a:pt x="167292" y="173009"/>
                        <a:pt x="117803" y="135354"/>
                        <a:pt x="75846" y="140734"/>
                      </a:cubicBezTo>
                      <a:cubicBezTo>
                        <a:pt x="33889" y="146113"/>
                        <a:pt x="0" y="169243"/>
                        <a:pt x="0" y="169243"/>
                      </a:cubicBezTo>
                      <a:cubicBezTo>
                        <a:pt x="0" y="169243"/>
                        <a:pt x="11296" y="136430"/>
                        <a:pt x="51640" y="125672"/>
                      </a:cubicBezTo>
                      <a:cubicBezTo>
                        <a:pt x="91984" y="114914"/>
                        <a:pt x="122645" y="138582"/>
                        <a:pt x="141472" y="123520"/>
                      </a:cubicBezTo>
                      <a:cubicBezTo>
                        <a:pt x="160299" y="108458"/>
                        <a:pt x="156534" y="89093"/>
                        <a:pt x="132327" y="826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57" name="Freeform 1656"/>
                <p:cNvSpPr/>
                <p:nvPr/>
              </p:nvSpPr>
              <p:spPr>
                <a:xfrm>
                  <a:off x="6814540" y="3470255"/>
                  <a:ext cx="255510" cy="2436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510" h="243610">
                      <a:moveTo>
                        <a:pt x="129638" y="143558"/>
                      </a:moveTo>
                      <a:cubicBezTo>
                        <a:pt x="129638" y="143558"/>
                        <a:pt x="133941" y="172606"/>
                        <a:pt x="111348" y="154854"/>
                      </a:cubicBezTo>
                      <a:cubicBezTo>
                        <a:pt x="88756" y="137102"/>
                        <a:pt x="124258" y="106441"/>
                        <a:pt x="155458" y="129034"/>
                      </a:cubicBezTo>
                      <a:cubicBezTo>
                        <a:pt x="186657" y="151626"/>
                        <a:pt x="198490" y="183363"/>
                        <a:pt x="174285" y="209184"/>
                      </a:cubicBezTo>
                      <a:cubicBezTo>
                        <a:pt x="150078" y="235004"/>
                        <a:pt x="104355" y="238770"/>
                        <a:pt x="67777" y="218866"/>
                      </a:cubicBezTo>
                      <a:cubicBezTo>
                        <a:pt x="31199" y="198963"/>
                        <a:pt x="0" y="175294"/>
                        <a:pt x="0" y="175294"/>
                      </a:cubicBezTo>
                      <a:cubicBezTo>
                        <a:pt x="0" y="175294"/>
                        <a:pt x="67239" y="253830"/>
                        <a:pt x="138782" y="242535"/>
                      </a:cubicBezTo>
                      <a:cubicBezTo>
                        <a:pt x="227000" y="223708"/>
                        <a:pt x="253358" y="177984"/>
                        <a:pt x="254972" y="168840"/>
                      </a:cubicBezTo>
                      <a:cubicBezTo>
                        <a:pt x="256586" y="159695"/>
                        <a:pt x="253896" y="160233"/>
                        <a:pt x="253896" y="160233"/>
                      </a:cubicBezTo>
                      <a:cubicBezTo>
                        <a:pt x="253896" y="160233"/>
                        <a:pt x="201718" y="191970"/>
                        <a:pt x="187733" y="120226"/>
                      </a:cubicBezTo>
                      <a:cubicBezTo>
                        <a:pt x="177580" y="68142"/>
                        <a:pt x="212079" y="61850"/>
                        <a:pt x="242600" y="57490"/>
                      </a:cubicBezTo>
                      <a:cubicBezTo>
                        <a:pt x="250130" y="56414"/>
                        <a:pt x="254972" y="47270"/>
                        <a:pt x="254434" y="47808"/>
                      </a:cubicBezTo>
                      <a:cubicBezTo>
                        <a:pt x="254434" y="47808"/>
                        <a:pt x="229690" y="47808"/>
                        <a:pt x="209249" y="24139"/>
                      </a:cubicBezTo>
                      <a:cubicBezTo>
                        <a:pt x="188808" y="471"/>
                        <a:pt x="164602" y="-6522"/>
                        <a:pt x="142010" y="6388"/>
                      </a:cubicBezTo>
                      <a:cubicBezTo>
                        <a:pt x="119417" y="19298"/>
                        <a:pt x="119417" y="37049"/>
                        <a:pt x="119417" y="37049"/>
                      </a:cubicBezTo>
                      <a:cubicBezTo>
                        <a:pt x="119417" y="37049"/>
                        <a:pt x="68853" y="35436"/>
                        <a:pt x="72619" y="75242"/>
                      </a:cubicBezTo>
                      <a:cubicBezTo>
                        <a:pt x="76384" y="115048"/>
                        <a:pt x="86604" y="105365"/>
                        <a:pt x="86604" y="105365"/>
                      </a:cubicBezTo>
                      <a:cubicBezTo>
                        <a:pt x="86604" y="105365"/>
                        <a:pt x="41419" y="129034"/>
                        <a:pt x="72081" y="175294"/>
                      </a:cubicBezTo>
                      <a:cubicBezTo>
                        <a:pt x="96400" y="211988"/>
                        <a:pt x="132327" y="194660"/>
                        <a:pt x="139858" y="184978"/>
                      </a:cubicBezTo>
                      <a:cubicBezTo>
                        <a:pt x="147389" y="175294"/>
                        <a:pt x="152768" y="143558"/>
                        <a:pt x="129638" y="1435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58" name="Freeform 1657"/>
                <p:cNvSpPr/>
                <p:nvPr/>
              </p:nvSpPr>
              <p:spPr>
                <a:xfrm>
                  <a:off x="6719598" y="3508044"/>
                  <a:ext cx="503154" cy="2290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3154" h="229019">
                      <a:moveTo>
                        <a:pt x="342922" y="39604"/>
                      </a:moveTo>
                      <a:cubicBezTo>
                        <a:pt x="342922" y="39604"/>
                        <a:pt x="354218" y="14322"/>
                        <a:pt x="376810" y="14322"/>
                      </a:cubicBezTo>
                      <a:cubicBezTo>
                        <a:pt x="399402" y="14322"/>
                        <a:pt x="406395" y="20777"/>
                        <a:pt x="406395" y="20777"/>
                      </a:cubicBezTo>
                      <a:cubicBezTo>
                        <a:pt x="406395" y="20777"/>
                        <a:pt x="439746" y="-12574"/>
                        <a:pt x="472560" y="5177"/>
                      </a:cubicBezTo>
                      <a:cubicBezTo>
                        <a:pt x="505373" y="22929"/>
                        <a:pt x="503154" y="45513"/>
                        <a:pt x="503154" y="52514"/>
                      </a:cubicBezTo>
                      <a:cubicBezTo>
                        <a:pt x="501069" y="79948"/>
                        <a:pt x="481166" y="98775"/>
                        <a:pt x="462339" y="93934"/>
                      </a:cubicBezTo>
                      <a:cubicBezTo>
                        <a:pt x="443512" y="89093"/>
                        <a:pt x="442974" y="67576"/>
                        <a:pt x="452657" y="61121"/>
                      </a:cubicBezTo>
                      <a:cubicBezTo>
                        <a:pt x="458670" y="57112"/>
                        <a:pt x="472560" y="57894"/>
                        <a:pt x="468794" y="51439"/>
                      </a:cubicBezTo>
                      <a:cubicBezTo>
                        <a:pt x="465029" y="44984"/>
                        <a:pt x="444318" y="46328"/>
                        <a:pt x="430064" y="73493"/>
                      </a:cubicBezTo>
                      <a:cubicBezTo>
                        <a:pt x="415810" y="100658"/>
                        <a:pt x="419306" y="146113"/>
                        <a:pt x="353680" y="186457"/>
                      </a:cubicBezTo>
                      <a:cubicBezTo>
                        <a:pt x="288054" y="226800"/>
                        <a:pt x="207366" y="240248"/>
                        <a:pt x="163526" y="219001"/>
                      </a:cubicBezTo>
                      <a:cubicBezTo>
                        <a:pt x="119686" y="197753"/>
                        <a:pt x="104087" y="168705"/>
                        <a:pt x="72350" y="152567"/>
                      </a:cubicBezTo>
                      <a:cubicBezTo>
                        <a:pt x="40613" y="136430"/>
                        <a:pt x="8338" y="135892"/>
                        <a:pt x="0" y="139658"/>
                      </a:cubicBezTo>
                      <a:cubicBezTo>
                        <a:pt x="-3497" y="143423"/>
                        <a:pt x="47068" y="113905"/>
                        <a:pt x="107314" y="162788"/>
                      </a:cubicBezTo>
                      <a:cubicBezTo>
                        <a:pt x="167562" y="211738"/>
                        <a:pt x="212208" y="225186"/>
                        <a:pt x="271378" y="203670"/>
                      </a:cubicBezTo>
                      <a:cubicBezTo>
                        <a:pt x="330550" y="182153"/>
                        <a:pt x="355294" y="143423"/>
                        <a:pt x="358521" y="131589"/>
                      </a:cubicBezTo>
                      <a:cubicBezTo>
                        <a:pt x="361749" y="119754"/>
                        <a:pt x="361749" y="98238"/>
                        <a:pt x="358521" y="93396"/>
                      </a:cubicBezTo>
                      <a:cubicBezTo>
                        <a:pt x="355294" y="88555"/>
                        <a:pt x="352604" y="92321"/>
                        <a:pt x="352604" y="92321"/>
                      </a:cubicBezTo>
                      <a:cubicBezTo>
                        <a:pt x="352604" y="92321"/>
                        <a:pt x="355832" y="121906"/>
                        <a:pt x="319254" y="113299"/>
                      </a:cubicBezTo>
                      <a:cubicBezTo>
                        <a:pt x="282675" y="104693"/>
                        <a:pt x="293434" y="56280"/>
                        <a:pt x="308226" y="43101"/>
                      </a:cubicBezTo>
                      <a:cubicBezTo>
                        <a:pt x="319791" y="34225"/>
                        <a:pt x="332163" y="28846"/>
                        <a:pt x="342922" y="396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659" name="Freeform 1658"/>
                <p:cNvSpPr/>
                <p:nvPr/>
              </p:nvSpPr>
              <p:spPr>
                <a:xfrm>
                  <a:off x="7027488" y="3377127"/>
                  <a:ext cx="330415" cy="278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0415" h="278172">
                      <a:moveTo>
                        <a:pt x="61389" y="132866"/>
                      </a:moveTo>
                      <a:cubicBezTo>
                        <a:pt x="61389" y="132866"/>
                        <a:pt x="65693" y="142011"/>
                        <a:pt x="88285" y="136632"/>
                      </a:cubicBezTo>
                      <a:cubicBezTo>
                        <a:pt x="110878" y="131253"/>
                        <a:pt x="124326" y="100591"/>
                        <a:pt x="173276" y="124798"/>
                      </a:cubicBezTo>
                      <a:cubicBezTo>
                        <a:pt x="222226" y="149004"/>
                        <a:pt x="199634" y="197954"/>
                        <a:pt x="199634" y="197954"/>
                      </a:cubicBezTo>
                      <a:cubicBezTo>
                        <a:pt x="199634" y="197954"/>
                        <a:pt x="220074" y="180203"/>
                        <a:pt x="234598" y="188272"/>
                      </a:cubicBezTo>
                      <a:cubicBezTo>
                        <a:pt x="249122" y="196341"/>
                        <a:pt x="248584" y="209789"/>
                        <a:pt x="245894" y="217858"/>
                      </a:cubicBezTo>
                      <a:cubicBezTo>
                        <a:pt x="243205" y="225926"/>
                        <a:pt x="230295" y="229154"/>
                        <a:pt x="229219" y="220010"/>
                      </a:cubicBezTo>
                      <a:cubicBezTo>
                        <a:pt x="228143" y="210865"/>
                        <a:pt x="228143" y="194189"/>
                        <a:pt x="214696" y="200106"/>
                      </a:cubicBezTo>
                      <a:cubicBezTo>
                        <a:pt x="201247" y="206023"/>
                        <a:pt x="183497" y="258740"/>
                        <a:pt x="230833" y="272726"/>
                      </a:cubicBezTo>
                      <a:cubicBezTo>
                        <a:pt x="278170" y="286712"/>
                        <a:pt x="302376" y="272726"/>
                        <a:pt x="318514" y="243678"/>
                      </a:cubicBezTo>
                      <a:cubicBezTo>
                        <a:pt x="334650" y="210865"/>
                        <a:pt x="314210" y="180203"/>
                        <a:pt x="312058" y="179127"/>
                      </a:cubicBezTo>
                      <a:cubicBezTo>
                        <a:pt x="309906" y="178051"/>
                        <a:pt x="337340" y="168907"/>
                        <a:pt x="328734" y="144701"/>
                      </a:cubicBezTo>
                      <a:cubicBezTo>
                        <a:pt x="320127" y="120494"/>
                        <a:pt x="300762" y="119418"/>
                        <a:pt x="290542" y="118342"/>
                      </a:cubicBezTo>
                      <a:cubicBezTo>
                        <a:pt x="280322" y="117266"/>
                        <a:pt x="279246" y="118342"/>
                        <a:pt x="279246" y="118342"/>
                      </a:cubicBezTo>
                      <a:cubicBezTo>
                        <a:pt x="279246" y="118342"/>
                        <a:pt x="267411" y="157073"/>
                        <a:pt x="233522" y="146852"/>
                      </a:cubicBezTo>
                      <a:cubicBezTo>
                        <a:pt x="199634" y="136632"/>
                        <a:pt x="182420" y="118881"/>
                        <a:pt x="187800" y="98439"/>
                      </a:cubicBezTo>
                      <a:cubicBezTo>
                        <a:pt x="193179" y="77998"/>
                        <a:pt x="218461" y="67240"/>
                        <a:pt x="229219" y="80150"/>
                      </a:cubicBezTo>
                      <a:cubicBezTo>
                        <a:pt x="239978" y="93060"/>
                        <a:pt x="232447" y="98439"/>
                        <a:pt x="229219" y="98439"/>
                      </a:cubicBezTo>
                      <a:cubicBezTo>
                        <a:pt x="225992" y="98439"/>
                        <a:pt x="196945" y="81764"/>
                        <a:pt x="201786" y="104894"/>
                      </a:cubicBezTo>
                      <a:cubicBezTo>
                        <a:pt x="206627" y="128025"/>
                        <a:pt x="233792" y="139086"/>
                        <a:pt x="253963" y="131253"/>
                      </a:cubicBezTo>
                      <a:cubicBezTo>
                        <a:pt x="274135" y="123453"/>
                        <a:pt x="279246" y="84454"/>
                        <a:pt x="259342" y="58095"/>
                      </a:cubicBezTo>
                      <a:cubicBezTo>
                        <a:pt x="239440" y="31737"/>
                        <a:pt x="212544" y="23668"/>
                        <a:pt x="191565" y="23668"/>
                      </a:cubicBezTo>
                      <a:cubicBezTo>
                        <a:pt x="170586" y="23668"/>
                        <a:pt x="156870" y="34158"/>
                        <a:pt x="156870" y="34158"/>
                      </a:cubicBezTo>
                      <a:cubicBezTo>
                        <a:pt x="156870" y="34158"/>
                        <a:pt x="144766" y="4303"/>
                        <a:pt x="118409" y="538"/>
                      </a:cubicBezTo>
                      <a:cubicBezTo>
                        <a:pt x="92050" y="-3228"/>
                        <a:pt x="78065" y="12910"/>
                        <a:pt x="74300" y="19365"/>
                      </a:cubicBezTo>
                      <a:cubicBezTo>
                        <a:pt x="70534" y="25820"/>
                        <a:pt x="66769" y="35503"/>
                        <a:pt x="66769" y="35503"/>
                      </a:cubicBezTo>
                      <a:cubicBezTo>
                        <a:pt x="66769" y="35503"/>
                        <a:pt x="4371" y="13986"/>
                        <a:pt x="0" y="68316"/>
                      </a:cubicBezTo>
                      <a:cubicBezTo>
                        <a:pt x="-2084" y="122646"/>
                        <a:pt x="27501" y="128025"/>
                        <a:pt x="40949" y="126949"/>
                      </a:cubicBezTo>
                      <a:cubicBezTo>
                        <a:pt x="54397" y="125874"/>
                        <a:pt x="63541" y="117805"/>
                        <a:pt x="63541" y="102743"/>
                      </a:cubicBezTo>
                      <a:cubicBezTo>
                        <a:pt x="63541" y="87681"/>
                        <a:pt x="53859" y="90909"/>
                        <a:pt x="53859" y="90909"/>
                      </a:cubicBezTo>
                      <a:cubicBezTo>
                        <a:pt x="53859" y="90909"/>
                        <a:pt x="45252" y="105432"/>
                        <a:pt x="36646" y="92522"/>
                      </a:cubicBezTo>
                      <a:cubicBezTo>
                        <a:pt x="35032" y="70468"/>
                        <a:pt x="70534" y="62399"/>
                        <a:pt x="84520" y="85530"/>
                      </a:cubicBezTo>
                      <a:cubicBezTo>
                        <a:pt x="98506" y="108660"/>
                        <a:pt x="61389" y="132866"/>
                        <a:pt x="61389" y="13286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1660" name="Freeform 1659"/>
              <p:cNvSpPr/>
              <p:nvPr/>
            </p:nvSpPr>
            <p:spPr>
              <a:xfrm>
                <a:off x="5324748" y="2437056"/>
                <a:ext cx="2712000" cy="1502880"/>
              </a:xfrm>
              <a:custGeom>
                <a:avLst/>
                <a:gdLst/>
                <a:ahLst/>
                <a:cxnLst/>
                <a:rect l="0" t="0" r="0" b="0"/>
                <a:pathLst>
                  <a:path w="2712000" h="1502880">
                    <a:moveTo>
                      <a:pt x="0" y="573667"/>
                    </a:moveTo>
                    <a:lnTo>
                      <a:pt x="572652" y="1502880"/>
                    </a:lnTo>
                    <a:cubicBezTo>
                      <a:pt x="572652" y="1502880"/>
                      <a:pt x="880592" y="1308392"/>
                      <a:pt x="1301976" y="1292184"/>
                    </a:cubicBezTo>
                    <a:cubicBezTo>
                      <a:pt x="1723360" y="1275976"/>
                      <a:pt x="2117736" y="1494776"/>
                      <a:pt x="2117736" y="1494776"/>
                    </a:cubicBezTo>
                    <a:lnTo>
                      <a:pt x="2712000" y="565564"/>
                    </a:lnTo>
                    <a:cubicBezTo>
                      <a:pt x="2712000" y="565564"/>
                      <a:pt x="2115032" y="46933"/>
                      <a:pt x="1458648" y="3714"/>
                    </a:cubicBezTo>
                    <a:cubicBezTo>
                      <a:pt x="802256" y="-39505"/>
                      <a:pt x="272822" y="298144"/>
                      <a:pt x="0" y="573667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1661" name="Freeform 1660"/>
              <p:cNvSpPr/>
              <p:nvPr/>
            </p:nvSpPr>
            <p:spPr>
              <a:xfrm>
                <a:off x="5451586" y="3002506"/>
                <a:ext cx="553864" cy="804960"/>
              </a:xfrm>
              <a:custGeom>
                <a:avLst/>
                <a:gdLst/>
                <a:ahLst/>
                <a:cxnLst/>
                <a:rect l="0" t="0" r="0" b="0"/>
                <a:pathLst>
                  <a:path w="553864" h="804960">
                    <a:moveTo>
                      <a:pt x="83854" y="10805"/>
                    </a:moveTo>
                    <a:lnTo>
                      <a:pt x="553864" y="750033"/>
                    </a:lnTo>
                    <a:lnTo>
                      <a:pt x="515930" y="804960"/>
                    </a:lnTo>
                    <a:lnTo>
                      <a:pt x="480814" y="804960"/>
                    </a:lnTo>
                    <a:lnTo>
                      <a:pt x="0" y="40518"/>
                    </a:lnTo>
                    <a:lnTo>
                      <a:pt x="0" y="0"/>
                    </a:lnTo>
                    <a:lnTo>
                      <a:pt x="83854" y="10805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662" name="Freeform 1661"/>
              <p:cNvSpPr/>
              <p:nvPr/>
            </p:nvSpPr>
            <p:spPr>
              <a:xfrm>
                <a:off x="7361446" y="2989003"/>
                <a:ext cx="553628" cy="823864"/>
              </a:xfrm>
              <a:custGeom>
                <a:avLst/>
                <a:gdLst/>
                <a:ahLst/>
                <a:cxnLst/>
                <a:rect l="0" t="0" r="0" b="0"/>
                <a:pathLst>
                  <a:path w="553628" h="823864">
                    <a:moveTo>
                      <a:pt x="553628" y="0"/>
                    </a:moveTo>
                    <a:lnTo>
                      <a:pt x="475410" y="16207"/>
                    </a:lnTo>
                    <a:lnTo>
                      <a:pt x="0" y="752734"/>
                    </a:lnTo>
                    <a:lnTo>
                      <a:pt x="16090" y="823864"/>
                    </a:lnTo>
                    <a:lnTo>
                      <a:pt x="62010" y="813064"/>
                    </a:lnTo>
                    <a:lnTo>
                      <a:pt x="548226" y="40518"/>
                    </a:lnTo>
                    <a:lnTo>
                      <a:pt x="553628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663" name="Freeform 1662"/>
              <p:cNvSpPr/>
              <p:nvPr/>
            </p:nvSpPr>
            <p:spPr>
              <a:xfrm>
                <a:off x="7863754" y="2971444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664" name="Freeform 1663"/>
              <p:cNvSpPr/>
              <p:nvPr/>
            </p:nvSpPr>
            <p:spPr>
              <a:xfrm>
                <a:off x="5931051" y="3765598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665" name="Freeform 1664"/>
              <p:cNvSpPr/>
              <p:nvPr/>
            </p:nvSpPr>
            <p:spPr>
              <a:xfrm>
                <a:off x="5425925" y="2971444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666" name="Freeform 1665"/>
              <p:cNvSpPr/>
              <p:nvPr/>
            </p:nvSpPr>
            <p:spPr>
              <a:xfrm>
                <a:off x="5498972" y="2537405"/>
                <a:ext cx="2363544" cy="1243224"/>
              </a:xfrm>
              <a:custGeom>
                <a:avLst/>
                <a:gdLst/>
                <a:ahLst/>
                <a:cxnLst/>
                <a:rect l="0" t="0" r="0" b="0"/>
                <a:pathLst>
                  <a:path w="2363544" h="1243224">
                    <a:moveTo>
                      <a:pt x="0" y="475906"/>
                    </a:moveTo>
                    <a:lnTo>
                      <a:pt x="483513" y="1235128"/>
                    </a:lnTo>
                    <a:cubicBezTo>
                      <a:pt x="483513" y="1235128"/>
                      <a:pt x="772532" y="1094480"/>
                      <a:pt x="1136304" y="1094480"/>
                    </a:cubicBezTo>
                    <a:cubicBezTo>
                      <a:pt x="1520776" y="1094480"/>
                      <a:pt x="1877328" y="1243224"/>
                      <a:pt x="1877328" y="1243224"/>
                    </a:cubicBezTo>
                    <a:lnTo>
                      <a:pt x="2363544" y="467803"/>
                    </a:lnTo>
                    <a:cubicBezTo>
                      <a:pt x="2363544" y="467803"/>
                      <a:pt x="1871864" y="36831"/>
                      <a:pt x="1264256" y="2358"/>
                    </a:cubicBezTo>
                    <a:cubicBezTo>
                      <a:pt x="707714" y="-29218"/>
                      <a:pt x="222822" y="250877"/>
                      <a:pt x="0" y="475906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1667" name="Freeform 1666"/>
              <p:cNvSpPr/>
              <p:nvPr/>
            </p:nvSpPr>
            <p:spPr>
              <a:xfrm>
                <a:off x="7358634" y="3765598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935" name="Text 1935"/>
              <p:cNvSpPr txBox="1"/>
              <p:nvPr/>
            </p:nvSpPr>
            <p:spPr>
              <a:xfrm>
                <a:off x="5324748" y="2437056"/>
                <a:ext cx="2712000" cy="150288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Sheep is a symbol of </a:t>
                </a:r>
                <a:r>
                  <a:rPr sz="1280" dirty="0">
                    <a:solidFill>
                      <a:srgbClr val="FF1418"/>
                    </a:solidFill>
                    <a:latin typeface="Times New Roman"/>
                  </a:rPr>
                  <a:t>mildness</a:t>
                </a:r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.</a:t>
                </a:r>
              </a:p>
            </p:txBody>
          </p:sp>
        </p:grpSp>
        <p:grpSp>
          <p:nvGrpSpPr>
            <p:cNvPr id="1668" name="Horse"/>
            <p:cNvGrpSpPr/>
            <p:nvPr/>
          </p:nvGrpSpPr>
          <p:grpSpPr>
            <a:xfrm>
              <a:off x="1109500" y="826729"/>
              <a:ext cx="2017904" cy="1505776"/>
              <a:chOff x="1109500" y="826729"/>
              <a:chExt cx="2017904" cy="1505776"/>
            </a:xfrm>
          </p:grpSpPr>
          <p:sp>
            <p:nvSpPr>
              <p:cNvPr id="1669" name="Freeform 1668"/>
              <p:cNvSpPr/>
              <p:nvPr/>
            </p:nvSpPr>
            <p:spPr>
              <a:xfrm>
                <a:off x="1803990" y="1482990"/>
                <a:ext cx="365627" cy="687558"/>
              </a:xfrm>
              <a:custGeom>
                <a:avLst/>
                <a:gdLst/>
                <a:ahLst/>
                <a:cxnLst/>
                <a:rect l="0" t="0" r="0" b="0"/>
                <a:pathLst>
                  <a:path w="365627" h="687558">
                    <a:moveTo>
                      <a:pt x="298066" y="139101"/>
                    </a:moveTo>
                    <a:cubicBezTo>
                      <a:pt x="280182" y="156986"/>
                      <a:pt x="190762" y="198716"/>
                      <a:pt x="198710" y="254357"/>
                    </a:cubicBezTo>
                    <a:cubicBezTo>
                      <a:pt x="206659" y="309997"/>
                      <a:pt x="365627" y="488842"/>
                      <a:pt x="365627" y="504739"/>
                    </a:cubicBezTo>
                    <a:cubicBezTo>
                      <a:pt x="365627" y="520636"/>
                      <a:pt x="321911" y="639866"/>
                      <a:pt x="309989" y="651789"/>
                    </a:cubicBezTo>
                    <a:cubicBezTo>
                      <a:pt x="298066" y="663712"/>
                      <a:pt x="254350" y="687558"/>
                      <a:pt x="254350" y="687558"/>
                    </a:cubicBezTo>
                    <a:cubicBezTo>
                      <a:pt x="254350" y="687558"/>
                      <a:pt x="230504" y="604097"/>
                      <a:pt x="242426" y="604097"/>
                    </a:cubicBezTo>
                    <a:cubicBezTo>
                      <a:pt x="254350" y="604097"/>
                      <a:pt x="321911" y="540508"/>
                      <a:pt x="309989" y="516662"/>
                    </a:cubicBezTo>
                    <a:cubicBezTo>
                      <a:pt x="298066" y="492816"/>
                      <a:pt x="99355" y="306023"/>
                      <a:pt x="103330" y="309997"/>
                    </a:cubicBezTo>
                    <a:lnTo>
                      <a:pt x="0" y="0"/>
                    </a:lnTo>
                    <a:lnTo>
                      <a:pt x="298066" y="139101"/>
                    </a:lnTo>
                    <a:close/>
                  </a:path>
                </a:pathLst>
              </a:custGeom>
              <a:solidFill>
                <a:srgbClr val="320000"/>
              </a:solidFill>
              <a:ln w="8000" cap="flat">
                <a:noFill/>
                <a:miter lim="800000"/>
              </a:ln>
            </p:spPr>
          </p:sp>
          <p:sp>
            <p:nvSpPr>
              <p:cNvPr id="1670" name="Freeform 1669"/>
              <p:cNvSpPr/>
              <p:nvPr/>
            </p:nvSpPr>
            <p:spPr>
              <a:xfrm>
                <a:off x="2482582" y="862006"/>
                <a:ext cx="592155" cy="381534"/>
              </a:xfrm>
              <a:custGeom>
                <a:avLst/>
                <a:gdLst/>
                <a:ahLst/>
                <a:cxnLst/>
                <a:rect l="0" t="0" r="0" b="0"/>
                <a:pathLst>
                  <a:path w="592155" h="381534">
                    <a:moveTo>
                      <a:pt x="593156" y="48689"/>
                    </a:moveTo>
                    <a:lnTo>
                      <a:pt x="530558" y="3313"/>
                    </a:lnTo>
                    <a:lnTo>
                      <a:pt x="518966" y="14905"/>
                    </a:lnTo>
                    <a:lnTo>
                      <a:pt x="502407" y="-1655"/>
                    </a:lnTo>
                    <a:lnTo>
                      <a:pt x="485849" y="14905"/>
                    </a:lnTo>
                    <a:lnTo>
                      <a:pt x="451074" y="3313"/>
                    </a:lnTo>
                    <a:lnTo>
                      <a:pt x="429547" y="24841"/>
                    </a:lnTo>
                    <a:lnTo>
                      <a:pt x="381526" y="24841"/>
                    </a:lnTo>
                    <a:cubicBezTo>
                      <a:pt x="381526" y="24841"/>
                      <a:pt x="407192" y="33948"/>
                      <a:pt x="401397" y="36432"/>
                    </a:cubicBezTo>
                    <a:cubicBezTo>
                      <a:pt x="395601" y="38917"/>
                      <a:pt x="338472" y="43056"/>
                      <a:pt x="338472" y="43056"/>
                    </a:cubicBezTo>
                    <a:cubicBezTo>
                      <a:pt x="338472" y="43056"/>
                      <a:pt x="355030" y="72864"/>
                      <a:pt x="358342" y="62928"/>
                    </a:cubicBezTo>
                    <a:cubicBezTo>
                      <a:pt x="361654" y="52992"/>
                      <a:pt x="278859" y="52992"/>
                      <a:pt x="278859" y="52992"/>
                    </a:cubicBezTo>
                    <a:cubicBezTo>
                      <a:pt x="278859" y="52992"/>
                      <a:pt x="331848" y="69552"/>
                      <a:pt x="321911" y="69552"/>
                    </a:cubicBezTo>
                    <a:cubicBezTo>
                      <a:pt x="311978" y="69552"/>
                      <a:pt x="249051" y="69552"/>
                      <a:pt x="249051" y="69552"/>
                    </a:cubicBezTo>
                    <a:lnTo>
                      <a:pt x="287138" y="94391"/>
                    </a:lnTo>
                    <a:lnTo>
                      <a:pt x="215934" y="94391"/>
                    </a:lnTo>
                    <a:lnTo>
                      <a:pt x="231665" y="110122"/>
                    </a:lnTo>
                    <a:cubicBezTo>
                      <a:pt x="231665" y="110122"/>
                      <a:pt x="176191" y="113435"/>
                      <a:pt x="182815" y="113435"/>
                    </a:cubicBezTo>
                    <a:cubicBezTo>
                      <a:pt x="189438" y="113435"/>
                      <a:pt x="208896" y="139516"/>
                      <a:pt x="208896" y="139516"/>
                    </a:cubicBezTo>
                    <a:cubicBezTo>
                      <a:pt x="208896" y="139516"/>
                      <a:pt x="142659" y="139516"/>
                      <a:pt x="156734" y="139516"/>
                    </a:cubicBezTo>
                    <a:cubicBezTo>
                      <a:pt x="170809" y="139516"/>
                      <a:pt x="199374" y="149038"/>
                      <a:pt x="191095" y="157318"/>
                    </a:cubicBezTo>
                    <a:cubicBezTo>
                      <a:pt x="182815" y="165598"/>
                      <a:pt x="126927" y="169323"/>
                      <a:pt x="126927" y="169323"/>
                    </a:cubicBezTo>
                    <a:lnTo>
                      <a:pt x="156734" y="191679"/>
                    </a:lnTo>
                    <a:lnTo>
                      <a:pt x="104573" y="191679"/>
                    </a:lnTo>
                    <a:lnTo>
                      <a:pt x="126927" y="221486"/>
                    </a:lnTo>
                    <a:lnTo>
                      <a:pt x="104573" y="205755"/>
                    </a:lnTo>
                    <a:lnTo>
                      <a:pt x="96707" y="235149"/>
                    </a:lnTo>
                    <a:lnTo>
                      <a:pt x="61105" y="235149"/>
                    </a:lnTo>
                    <a:lnTo>
                      <a:pt x="73525" y="274891"/>
                    </a:lnTo>
                    <a:lnTo>
                      <a:pt x="50342" y="268268"/>
                    </a:lnTo>
                    <a:lnTo>
                      <a:pt x="50342" y="298075"/>
                    </a:lnTo>
                    <a:lnTo>
                      <a:pt x="20535" y="298075"/>
                    </a:lnTo>
                    <a:lnTo>
                      <a:pt x="20535" y="334506"/>
                    </a:lnTo>
                    <a:lnTo>
                      <a:pt x="3974" y="327883"/>
                    </a:lnTo>
                    <a:lnTo>
                      <a:pt x="1001" y="382534"/>
                    </a:lnTo>
                    <a:lnTo>
                      <a:pt x="593156" y="48689"/>
                    </a:lnTo>
                    <a:close/>
                  </a:path>
                </a:pathLst>
              </a:custGeom>
              <a:solidFill>
                <a:srgbClr val="2A0000"/>
              </a:solidFill>
              <a:ln w="8000" cap="flat">
                <a:noFill/>
                <a:miter lim="800000"/>
              </a:ln>
            </p:spPr>
          </p:sp>
          <p:sp>
            <p:nvSpPr>
              <p:cNvPr id="1671" name="Freeform 1670"/>
              <p:cNvSpPr/>
              <p:nvPr/>
            </p:nvSpPr>
            <p:spPr>
              <a:xfrm>
                <a:off x="1465364" y="902876"/>
                <a:ext cx="1658736" cy="1432248"/>
              </a:xfrm>
              <a:custGeom>
                <a:avLst/>
                <a:gdLst/>
                <a:ahLst/>
                <a:cxnLst/>
                <a:rect l="0" t="0" r="0" b="0"/>
                <a:pathLst>
                  <a:path w="1658736" h="1432248">
                    <a:moveTo>
                      <a:pt x="1490144" y="5841"/>
                    </a:moveTo>
                    <a:cubicBezTo>
                      <a:pt x="1529888" y="5841"/>
                      <a:pt x="1604408" y="-14031"/>
                      <a:pt x="1614336" y="20745"/>
                    </a:cubicBezTo>
                    <a:cubicBezTo>
                      <a:pt x="1624280" y="55518"/>
                      <a:pt x="1644152" y="159846"/>
                      <a:pt x="1644152" y="159846"/>
                    </a:cubicBezTo>
                    <a:cubicBezTo>
                      <a:pt x="1644152" y="159846"/>
                      <a:pt x="1634216" y="184687"/>
                      <a:pt x="1634216" y="204559"/>
                    </a:cubicBezTo>
                    <a:cubicBezTo>
                      <a:pt x="1634216" y="224430"/>
                      <a:pt x="1654080" y="338693"/>
                      <a:pt x="1658736" y="348628"/>
                    </a:cubicBezTo>
                    <a:cubicBezTo>
                      <a:pt x="1664064" y="358565"/>
                      <a:pt x="1644152" y="408244"/>
                      <a:pt x="1634216" y="413213"/>
                    </a:cubicBezTo>
                    <a:cubicBezTo>
                      <a:pt x="1624280" y="418178"/>
                      <a:pt x="1599440" y="452956"/>
                      <a:pt x="1584536" y="438052"/>
                    </a:cubicBezTo>
                    <a:cubicBezTo>
                      <a:pt x="1569640" y="423146"/>
                      <a:pt x="1495120" y="308886"/>
                      <a:pt x="1495120" y="308886"/>
                    </a:cubicBezTo>
                    <a:cubicBezTo>
                      <a:pt x="1495120" y="308886"/>
                      <a:pt x="1440480" y="507605"/>
                      <a:pt x="1440480" y="517540"/>
                    </a:cubicBezTo>
                    <a:cubicBezTo>
                      <a:pt x="1440480" y="527478"/>
                      <a:pt x="1460344" y="577155"/>
                      <a:pt x="1460344" y="616898"/>
                    </a:cubicBezTo>
                    <a:cubicBezTo>
                      <a:pt x="1460344" y="656640"/>
                      <a:pt x="1445440" y="721222"/>
                      <a:pt x="1445440" y="721222"/>
                    </a:cubicBezTo>
                    <a:cubicBezTo>
                      <a:pt x="1445440" y="721222"/>
                      <a:pt x="1594480" y="954712"/>
                      <a:pt x="1639184" y="969624"/>
                    </a:cubicBezTo>
                    <a:cubicBezTo>
                      <a:pt x="1649728" y="973136"/>
                      <a:pt x="1644152" y="1213048"/>
                      <a:pt x="1634216" y="1222984"/>
                    </a:cubicBezTo>
                    <a:cubicBezTo>
                      <a:pt x="1624280" y="1232920"/>
                      <a:pt x="1614336" y="1262728"/>
                      <a:pt x="1614336" y="1282600"/>
                    </a:cubicBezTo>
                    <a:cubicBezTo>
                      <a:pt x="1614336" y="1302472"/>
                      <a:pt x="1594472" y="1347184"/>
                      <a:pt x="1584536" y="1347184"/>
                    </a:cubicBezTo>
                    <a:cubicBezTo>
                      <a:pt x="1574600" y="1347184"/>
                      <a:pt x="1519952" y="1307440"/>
                      <a:pt x="1532376" y="1295016"/>
                    </a:cubicBezTo>
                    <a:cubicBezTo>
                      <a:pt x="1544800" y="1282600"/>
                      <a:pt x="1587016" y="1255272"/>
                      <a:pt x="1579568" y="1247824"/>
                    </a:cubicBezTo>
                    <a:cubicBezTo>
                      <a:pt x="1572112" y="1240376"/>
                      <a:pt x="1606896" y="1021784"/>
                      <a:pt x="1579568" y="994464"/>
                    </a:cubicBezTo>
                    <a:cubicBezTo>
                      <a:pt x="1552248" y="967136"/>
                      <a:pt x="1369936" y="829512"/>
                      <a:pt x="1360000" y="834472"/>
                    </a:cubicBezTo>
                    <a:cubicBezTo>
                      <a:pt x="1350064" y="839448"/>
                      <a:pt x="1228848" y="894088"/>
                      <a:pt x="1228848" y="894088"/>
                    </a:cubicBezTo>
                    <a:cubicBezTo>
                      <a:pt x="1228848" y="894088"/>
                      <a:pt x="1321248" y="1029240"/>
                      <a:pt x="1351056" y="1118656"/>
                    </a:cubicBezTo>
                    <a:cubicBezTo>
                      <a:pt x="1362496" y="1152968"/>
                      <a:pt x="1378384" y="1170816"/>
                      <a:pt x="1360992" y="1188208"/>
                    </a:cubicBezTo>
                    <a:cubicBezTo>
                      <a:pt x="1343608" y="1205592"/>
                      <a:pt x="1286472" y="1327312"/>
                      <a:pt x="1276536" y="1327312"/>
                    </a:cubicBezTo>
                    <a:cubicBezTo>
                      <a:pt x="1266608" y="1327312"/>
                      <a:pt x="1241768" y="1317376"/>
                      <a:pt x="1241768" y="1317376"/>
                    </a:cubicBezTo>
                    <a:lnTo>
                      <a:pt x="1134952" y="1369536"/>
                    </a:lnTo>
                    <a:lnTo>
                      <a:pt x="1167240" y="1272664"/>
                    </a:lnTo>
                    <a:cubicBezTo>
                      <a:pt x="1167240" y="1272664"/>
                      <a:pt x="1194568" y="1282600"/>
                      <a:pt x="1206984" y="1282600"/>
                    </a:cubicBezTo>
                    <a:cubicBezTo>
                      <a:pt x="1219408" y="1282600"/>
                      <a:pt x="1316280" y="1168336"/>
                      <a:pt x="1303864" y="1165856"/>
                    </a:cubicBezTo>
                    <a:cubicBezTo>
                      <a:pt x="1291440" y="1163368"/>
                      <a:pt x="1131480" y="1004376"/>
                      <a:pt x="1061928" y="929864"/>
                    </a:cubicBezTo>
                    <a:cubicBezTo>
                      <a:pt x="1061936" y="909992"/>
                      <a:pt x="1050008" y="894088"/>
                      <a:pt x="1050008" y="874216"/>
                    </a:cubicBezTo>
                    <a:cubicBezTo>
                      <a:pt x="1030136" y="874216"/>
                      <a:pt x="511500" y="736127"/>
                      <a:pt x="441955" y="671544"/>
                    </a:cubicBezTo>
                    <a:cubicBezTo>
                      <a:pt x="461824" y="741096"/>
                      <a:pt x="491935" y="810576"/>
                      <a:pt x="506530" y="875232"/>
                    </a:cubicBezTo>
                    <a:cubicBezTo>
                      <a:pt x="541309" y="1029240"/>
                      <a:pt x="571210" y="1087160"/>
                      <a:pt x="595956" y="1118656"/>
                    </a:cubicBezTo>
                    <a:cubicBezTo>
                      <a:pt x="650598" y="1188208"/>
                      <a:pt x="928792" y="1391896"/>
                      <a:pt x="928792" y="1391896"/>
                    </a:cubicBezTo>
                    <a:cubicBezTo>
                      <a:pt x="928792" y="1391896"/>
                      <a:pt x="876632" y="1441584"/>
                      <a:pt x="864216" y="1429152"/>
                    </a:cubicBezTo>
                    <a:cubicBezTo>
                      <a:pt x="851784" y="1416736"/>
                      <a:pt x="834408" y="1359600"/>
                      <a:pt x="819512" y="1359600"/>
                    </a:cubicBezTo>
                    <a:cubicBezTo>
                      <a:pt x="789698" y="1359600"/>
                      <a:pt x="434496" y="1086368"/>
                      <a:pt x="451886" y="1068976"/>
                    </a:cubicBezTo>
                    <a:cubicBezTo>
                      <a:pt x="469274" y="1051592"/>
                      <a:pt x="372400" y="855360"/>
                      <a:pt x="268078" y="775870"/>
                    </a:cubicBezTo>
                    <a:cubicBezTo>
                      <a:pt x="221826" y="740630"/>
                      <a:pt x="30815" y="584325"/>
                      <a:pt x="4968" y="517540"/>
                    </a:cubicBezTo>
                    <a:cubicBezTo>
                      <a:pt x="-19054" y="452956"/>
                      <a:pt x="61069" y="322153"/>
                      <a:pt x="94207" y="289014"/>
                    </a:cubicBezTo>
                    <a:cubicBezTo>
                      <a:pt x="158790" y="224430"/>
                      <a:pt x="248212" y="194622"/>
                      <a:pt x="327690" y="194622"/>
                    </a:cubicBezTo>
                    <a:cubicBezTo>
                      <a:pt x="407331" y="194622"/>
                      <a:pt x="990760" y="344804"/>
                      <a:pt x="1023176" y="328757"/>
                    </a:cubicBezTo>
                    <a:cubicBezTo>
                      <a:pt x="1125520" y="278086"/>
                      <a:pt x="1268592" y="87302"/>
                      <a:pt x="1490144" y="5841"/>
                    </a:cubicBezTo>
                    <a:close/>
                  </a:path>
                </a:pathLst>
              </a:custGeom>
              <a:solidFill>
                <a:srgbClr val="5C0000"/>
              </a:solidFill>
              <a:ln w="8000" cap="flat">
                <a:noFill/>
                <a:miter lim="800000"/>
              </a:ln>
            </p:spPr>
          </p:sp>
          <p:sp>
            <p:nvSpPr>
              <p:cNvPr id="1672" name="Freeform 1671"/>
              <p:cNvSpPr/>
              <p:nvPr/>
            </p:nvSpPr>
            <p:spPr>
              <a:xfrm>
                <a:off x="2955517" y="824654"/>
                <a:ext cx="49678" cy="118610"/>
              </a:xfrm>
              <a:custGeom>
                <a:avLst/>
                <a:gdLst/>
                <a:ahLst/>
                <a:cxnLst/>
                <a:rect l="0" t="0" r="0" b="0"/>
                <a:pathLst>
                  <a:path w="49678" h="118610">
                    <a:moveTo>
                      <a:pt x="51333" y="90666"/>
                    </a:moveTo>
                    <a:cubicBezTo>
                      <a:pt x="51333" y="75762"/>
                      <a:pt x="29806" y="-10351"/>
                      <a:pt x="24839" y="-415"/>
                    </a:cubicBezTo>
                    <a:cubicBezTo>
                      <a:pt x="21734" y="5795"/>
                      <a:pt x="-2232" y="85563"/>
                      <a:pt x="0" y="113847"/>
                    </a:cubicBezTo>
                    <a:cubicBezTo>
                      <a:pt x="1339" y="130818"/>
                      <a:pt x="38290" y="99981"/>
                      <a:pt x="51333" y="90666"/>
                    </a:cubicBezTo>
                    <a:close/>
                  </a:path>
                </a:pathLst>
              </a:custGeom>
              <a:solidFill>
                <a:srgbClr val="5C0000"/>
              </a:solidFill>
              <a:ln w="8000" cap="flat">
                <a:noFill/>
                <a:miter lim="800000"/>
              </a:ln>
            </p:spPr>
          </p:sp>
          <p:sp>
            <p:nvSpPr>
              <p:cNvPr id="1673" name="Freeform 1672"/>
              <p:cNvSpPr/>
              <p:nvPr/>
            </p:nvSpPr>
            <p:spPr>
              <a:xfrm flipH="1">
                <a:off x="3042486" y="855813"/>
                <a:ext cx="56508" cy="88802"/>
              </a:xfrm>
              <a:custGeom>
                <a:avLst/>
                <a:gdLst/>
                <a:ahLst/>
                <a:cxnLst/>
                <a:rect l="0" t="0" r="0" b="0"/>
                <a:pathLst>
                  <a:path w="56508" h="88802">
                    <a:moveTo>
                      <a:pt x="55709" y="59513"/>
                    </a:moveTo>
                    <a:cubicBezTo>
                      <a:pt x="55709" y="44609"/>
                      <a:pt x="4376" y="-10038"/>
                      <a:pt x="-592" y="-102"/>
                    </a:cubicBezTo>
                    <a:cubicBezTo>
                      <a:pt x="-3696" y="6108"/>
                      <a:pt x="18704" y="55964"/>
                      <a:pt x="20936" y="84248"/>
                    </a:cubicBezTo>
                    <a:cubicBezTo>
                      <a:pt x="22274" y="101218"/>
                      <a:pt x="42667" y="68828"/>
                      <a:pt x="55709" y="59513"/>
                    </a:cubicBezTo>
                    <a:close/>
                  </a:path>
                </a:pathLst>
              </a:custGeom>
              <a:solidFill>
                <a:srgbClr val="5C0000"/>
              </a:solidFill>
              <a:ln w="8000" cap="flat">
                <a:noFill/>
                <a:miter lim="800000"/>
              </a:ln>
            </p:spPr>
          </p:sp>
          <p:sp>
            <p:nvSpPr>
              <p:cNvPr id="1674" name="Freeform 1673"/>
              <p:cNvSpPr/>
              <p:nvPr/>
            </p:nvSpPr>
            <p:spPr>
              <a:xfrm>
                <a:off x="1106267" y="985900"/>
                <a:ext cx="478562" cy="675635"/>
              </a:xfrm>
              <a:custGeom>
                <a:avLst/>
                <a:gdLst/>
                <a:ahLst/>
                <a:cxnLst/>
                <a:rect l="0" t="0" r="0" b="0"/>
                <a:pathLst>
                  <a:path w="478562" h="675635">
                    <a:moveTo>
                      <a:pt x="479806" y="184435"/>
                    </a:moveTo>
                    <a:cubicBezTo>
                      <a:pt x="449997" y="184435"/>
                      <a:pt x="420190" y="164564"/>
                      <a:pt x="413566" y="138068"/>
                    </a:cubicBezTo>
                    <a:cubicBezTo>
                      <a:pt x="406942" y="111572"/>
                      <a:pt x="344018" y="-7657"/>
                      <a:pt x="264534" y="-1035"/>
                    </a:cubicBezTo>
                    <a:cubicBezTo>
                      <a:pt x="222786" y="2443"/>
                      <a:pt x="122124" y="55269"/>
                      <a:pt x="102253" y="65205"/>
                    </a:cubicBezTo>
                    <a:cubicBezTo>
                      <a:pt x="82382" y="75141"/>
                      <a:pt x="132059" y="58581"/>
                      <a:pt x="125436" y="65205"/>
                    </a:cubicBezTo>
                    <a:cubicBezTo>
                      <a:pt x="118812" y="71829"/>
                      <a:pt x="59199" y="138068"/>
                      <a:pt x="52576" y="164564"/>
                    </a:cubicBezTo>
                    <a:cubicBezTo>
                      <a:pt x="45951" y="191059"/>
                      <a:pt x="72447" y="134754"/>
                      <a:pt x="74102" y="143035"/>
                    </a:cubicBezTo>
                    <a:cubicBezTo>
                      <a:pt x="75758" y="151316"/>
                      <a:pt x="-23322" y="287046"/>
                      <a:pt x="6210" y="422895"/>
                    </a:cubicBezTo>
                    <a:cubicBezTo>
                      <a:pt x="22769" y="499070"/>
                      <a:pt x="148618" y="634858"/>
                      <a:pt x="141995" y="618298"/>
                    </a:cubicBezTo>
                    <a:cubicBezTo>
                      <a:pt x="135372" y="601738"/>
                      <a:pt x="85694" y="515628"/>
                      <a:pt x="95629" y="525564"/>
                    </a:cubicBezTo>
                    <a:cubicBezTo>
                      <a:pt x="105565" y="535499"/>
                      <a:pt x="201608" y="677918"/>
                      <a:pt x="208232" y="674596"/>
                    </a:cubicBezTo>
                    <a:cubicBezTo>
                      <a:pt x="214856" y="671290"/>
                      <a:pt x="127420" y="421582"/>
                      <a:pt x="135370" y="389774"/>
                    </a:cubicBezTo>
                    <a:cubicBezTo>
                      <a:pt x="155242" y="310287"/>
                      <a:pt x="271157" y="157940"/>
                      <a:pt x="307587" y="157940"/>
                    </a:cubicBezTo>
                    <a:cubicBezTo>
                      <a:pt x="344018" y="157940"/>
                      <a:pt x="463243" y="244049"/>
                      <a:pt x="463243" y="244049"/>
                    </a:cubicBezTo>
                    <a:lnTo>
                      <a:pt x="479806" y="184435"/>
                    </a:lnTo>
                    <a:close/>
                  </a:path>
                </a:pathLst>
              </a:custGeom>
              <a:solidFill>
                <a:srgbClr val="2A0000"/>
              </a:solidFill>
              <a:ln w="8000" cap="flat">
                <a:noFill/>
                <a:miter lim="800000"/>
              </a:ln>
            </p:spPr>
          </p:sp>
          <p:sp>
            <p:nvSpPr>
              <p:cNvPr id="1675" name="Freeform 1674"/>
              <p:cNvSpPr/>
              <p:nvPr/>
            </p:nvSpPr>
            <p:spPr>
              <a:xfrm>
                <a:off x="2970435" y="1039554"/>
                <a:ext cx="32290" cy="31795"/>
              </a:xfrm>
              <a:custGeom>
                <a:avLst/>
                <a:gdLst/>
                <a:ahLst/>
                <a:cxnLst/>
                <a:rect l="0" t="0" r="0" b="0"/>
                <a:pathLst>
                  <a:path w="32290" h="31795">
                    <a:moveTo>
                      <a:pt x="496" y="2782"/>
                    </a:moveTo>
                    <a:cubicBezTo>
                      <a:pt x="10928" y="-4670"/>
                      <a:pt x="22452" y="3595"/>
                      <a:pt x="28812" y="11227"/>
                    </a:cubicBezTo>
                    <a:cubicBezTo>
                      <a:pt x="33781" y="17188"/>
                      <a:pt x="32787" y="26131"/>
                      <a:pt x="29807" y="32092"/>
                    </a:cubicBezTo>
                    <a:cubicBezTo>
                      <a:pt x="19871" y="30106"/>
                      <a:pt x="6955" y="10234"/>
                      <a:pt x="496" y="2782"/>
                    </a:cubicBezTo>
                    <a:close/>
                  </a:path>
                </a:pathLst>
              </a:custGeom>
              <a:solidFill>
                <a:srgbClr val="2A0000"/>
              </a:solidFill>
              <a:ln w="8000" cap="flat">
                <a:noFill/>
                <a:miter lim="800000"/>
              </a:ln>
            </p:spPr>
          </p:sp>
          <p:sp>
            <p:nvSpPr>
              <p:cNvPr id="1676" name="Freeform 1675"/>
              <p:cNvSpPr/>
              <p:nvPr/>
            </p:nvSpPr>
            <p:spPr>
              <a:xfrm>
                <a:off x="3039158" y="1262757"/>
                <a:ext cx="78508" cy="79664"/>
              </a:xfrm>
              <a:custGeom>
                <a:avLst/>
                <a:gdLst/>
                <a:ahLst/>
                <a:cxnLst/>
                <a:rect l="0" t="0" r="0" b="0"/>
                <a:pathLst>
                  <a:path w="78508" h="79664">
                    <a:moveTo>
                      <a:pt x="41964" y="798"/>
                    </a:moveTo>
                    <a:cubicBezTo>
                      <a:pt x="29190" y="5056"/>
                      <a:pt x="5061" y="19250"/>
                      <a:pt x="7899" y="27767"/>
                    </a:cubicBezTo>
                    <a:cubicBezTo>
                      <a:pt x="10738" y="36283"/>
                      <a:pt x="20673" y="43380"/>
                      <a:pt x="22092" y="46219"/>
                    </a:cubicBezTo>
                    <a:cubicBezTo>
                      <a:pt x="23512" y="49058"/>
                      <a:pt x="-3827" y="63624"/>
                      <a:pt x="365" y="67882"/>
                    </a:cubicBezTo>
                    <a:cubicBezTo>
                      <a:pt x="4688" y="72140"/>
                      <a:pt x="10738" y="84578"/>
                      <a:pt x="22092" y="78173"/>
                    </a:cubicBezTo>
                    <a:cubicBezTo>
                      <a:pt x="33448" y="71768"/>
                      <a:pt x="46222" y="64671"/>
                      <a:pt x="60399" y="53333"/>
                    </a:cubicBezTo>
                    <a:cubicBezTo>
                      <a:pt x="79294" y="38222"/>
                      <a:pt x="78155" y="14280"/>
                      <a:pt x="78155" y="14280"/>
                    </a:cubicBezTo>
                    <a:cubicBezTo>
                      <a:pt x="78155" y="14280"/>
                      <a:pt x="64401" y="33975"/>
                      <a:pt x="57577" y="32025"/>
                    </a:cubicBezTo>
                    <a:cubicBezTo>
                      <a:pt x="47642" y="29187"/>
                      <a:pt x="41964" y="-6299"/>
                      <a:pt x="41964" y="798"/>
                    </a:cubicBezTo>
                    <a:close/>
                  </a:path>
                </a:pathLst>
              </a:custGeom>
              <a:solidFill>
                <a:srgbClr val="3F0000"/>
              </a:solidFill>
              <a:ln w="8000" cap="flat">
                <a:noFill/>
                <a:miter lim="800000"/>
              </a:ln>
            </p:spPr>
          </p:sp>
          <p:sp>
            <p:nvSpPr>
              <p:cNvPr id="1677" name="Freeform 1676"/>
              <p:cNvSpPr/>
              <p:nvPr/>
            </p:nvSpPr>
            <p:spPr>
              <a:xfrm>
                <a:off x="3035354" y="948440"/>
                <a:ext cx="78420" cy="349260"/>
              </a:xfrm>
              <a:custGeom>
                <a:avLst/>
                <a:gdLst/>
                <a:ahLst/>
                <a:cxnLst/>
                <a:rect l="0" t="0" r="0" b="0"/>
                <a:pathLst>
                  <a:path w="78420" h="349260">
                    <a:moveTo>
                      <a:pt x="32993" y="0"/>
                    </a:moveTo>
                    <a:cubicBezTo>
                      <a:pt x="41509" y="29809"/>
                      <a:pt x="55703" y="56778"/>
                      <a:pt x="52864" y="56778"/>
                    </a:cubicBezTo>
                    <a:cubicBezTo>
                      <a:pt x="50026" y="56778"/>
                      <a:pt x="38671" y="70972"/>
                      <a:pt x="41509" y="88005"/>
                    </a:cubicBezTo>
                    <a:cubicBezTo>
                      <a:pt x="44348" y="105037"/>
                      <a:pt x="62800" y="190201"/>
                      <a:pt x="67058" y="205814"/>
                    </a:cubicBezTo>
                    <a:cubicBezTo>
                      <a:pt x="71316" y="221427"/>
                      <a:pt x="78420" y="293816"/>
                      <a:pt x="78420" y="302333"/>
                    </a:cubicBezTo>
                    <a:cubicBezTo>
                      <a:pt x="78420" y="310849"/>
                      <a:pt x="75574" y="336398"/>
                      <a:pt x="75574" y="339237"/>
                    </a:cubicBezTo>
                    <a:cubicBezTo>
                      <a:pt x="75574" y="342076"/>
                      <a:pt x="81251" y="353430"/>
                      <a:pt x="67058" y="347753"/>
                    </a:cubicBezTo>
                    <a:cubicBezTo>
                      <a:pt x="52864" y="342076"/>
                      <a:pt x="44348" y="306591"/>
                      <a:pt x="48606" y="302333"/>
                    </a:cubicBezTo>
                    <a:cubicBezTo>
                      <a:pt x="52864" y="298074"/>
                      <a:pt x="58542" y="271106"/>
                      <a:pt x="55703" y="271106"/>
                    </a:cubicBezTo>
                    <a:cubicBezTo>
                      <a:pt x="52864" y="271106"/>
                      <a:pt x="48606" y="246976"/>
                      <a:pt x="48606" y="246976"/>
                    </a:cubicBezTo>
                    <a:cubicBezTo>
                      <a:pt x="48606" y="246976"/>
                      <a:pt x="52864" y="232782"/>
                      <a:pt x="52864" y="235622"/>
                    </a:cubicBezTo>
                    <a:cubicBezTo>
                      <a:pt x="52864" y="238460"/>
                      <a:pt x="41509" y="184523"/>
                      <a:pt x="41509" y="180265"/>
                    </a:cubicBezTo>
                    <a:cubicBezTo>
                      <a:pt x="41509" y="176006"/>
                      <a:pt x="40090" y="157554"/>
                      <a:pt x="44348" y="158974"/>
                    </a:cubicBezTo>
                    <a:cubicBezTo>
                      <a:pt x="48606" y="160394"/>
                      <a:pt x="37251" y="151877"/>
                      <a:pt x="32993" y="147619"/>
                    </a:cubicBezTo>
                    <a:cubicBezTo>
                      <a:pt x="28735" y="143361"/>
                      <a:pt x="37251" y="75230"/>
                      <a:pt x="27316" y="69552"/>
                    </a:cubicBezTo>
                    <a:cubicBezTo>
                      <a:pt x="17380" y="63875"/>
                      <a:pt x="-3200" y="51810"/>
                      <a:pt x="348" y="51100"/>
                    </a:cubicBezTo>
                    <a:cubicBezTo>
                      <a:pt x="3896" y="50390"/>
                      <a:pt x="24477" y="51100"/>
                      <a:pt x="24477" y="51100"/>
                    </a:cubicBezTo>
                    <a:cubicBezTo>
                      <a:pt x="24477" y="51100"/>
                      <a:pt x="9574" y="41874"/>
                      <a:pt x="12412" y="39035"/>
                    </a:cubicBezTo>
                    <a:cubicBezTo>
                      <a:pt x="15251" y="36197"/>
                      <a:pt x="32993" y="2841"/>
                      <a:pt x="329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000" cap="flat">
                <a:noFill/>
                <a:miter lim="800000"/>
              </a:ln>
            </p:spPr>
          </p:sp>
          <p:sp>
            <p:nvSpPr>
              <p:cNvPr id="1678" name="Freeform 1677"/>
              <p:cNvSpPr/>
              <p:nvPr/>
            </p:nvSpPr>
            <p:spPr>
              <a:xfrm>
                <a:off x="2069732" y="2022754"/>
                <a:ext cx="296847" cy="277262"/>
              </a:xfrm>
              <a:custGeom>
                <a:avLst/>
                <a:gdLst/>
                <a:ahLst/>
                <a:cxnLst/>
                <a:rect l="0" t="0" r="0" b="0"/>
                <a:pathLst>
                  <a:path w="296847" h="277262">
                    <a:moveTo>
                      <a:pt x="462" y="584"/>
                    </a:moveTo>
                    <a:cubicBezTo>
                      <a:pt x="42688" y="37843"/>
                      <a:pt x="93920" y="88686"/>
                      <a:pt x="100874" y="95641"/>
                    </a:cubicBezTo>
                    <a:cubicBezTo>
                      <a:pt x="107830" y="102596"/>
                      <a:pt x="245922" y="214373"/>
                      <a:pt x="257844" y="220335"/>
                    </a:cubicBezTo>
                    <a:cubicBezTo>
                      <a:pt x="269768" y="226296"/>
                      <a:pt x="294617" y="247179"/>
                      <a:pt x="294617" y="252130"/>
                    </a:cubicBezTo>
                    <a:cubicBezTo>
                      <a:pt x="294617" y="257080"/>
                      <a:pt x="238968" y="282933"/>
                      <a:pt x="238968" y="279121"/>
                    </a:cubicBezTo>
                    <a:cubicBezTo>
                      <a:pt x="238968" y="274981"/>
                      <a:pt x="234533" y="249938"/>
                      <a:pt x="209161" y="239726"/>
                    </a:cubicBezTo>
                    <a:cubicBezTo>
                      <a:pt x="163458" y="221328"/>
                      <a:pt x="24609" y="117998"/>
                      <a:pt x="-3447" y="88189"/>
                    </a:cubicBezTo>
                    <a:cubicBezTo>
                      <a:pt x="-1222" y="36524"/>
                      <a:pt x="462" y="6534"/>
                      <a:pt x="462" y="584"/>
                    </a:cubicBezTo>
                    <a:close/>
                  </a:path>
                </a:pathLst>
              </a:custGeom>
              <a:solidFill>
                <a:srgbClr val="FFFFFF">
                  <a:alpha val="87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79" name="Freeform 1678"/>
              <p:cNvSpPr/>
              <p:nvPr/>
            </p:nvSpPr>
            <p:spPr>
              <a:xfrm>
                <a:off x="2667907" y="2095895"/>
                <a:ext cx="149282" cy="140965"/>
              </a:xfrm>
              <a:custGeom>
                <a:avLst/>
                <a:gdLst/>
                <a:ahLst/>
                <a:cxnLst/>
                <a:rect l="0" t="0" r="0" b="0"/>
                <a:pathLst>
                  <a:path w="149282" h="140965">
                    <a:moveTo>
                      <a:pt x="79966" y="5104"/>
                    </a:moveTo>
                    <a:cubicBezTo>
                      <a:pt x="105798" y="1130"/>
                      <a:pt x="153490" y="-4832"/>
                      <a:pt x="149282" y="5104"/>
                    </a:cubicBezTo>
                    <a:cubicBezTo>
                      <a:pt x="145541" y="15040"/>
                      <a:pt x="79966" y="140110"/>
                      <a:pt x="73995" y="140110"/>
                    </a:cubicBezTo>
                    <a:cubicBezTo>
                      <a:pt x="68024" y="140110"/>
                      <a:pt x="38236" y="124349"/>
                      <a:pt x="34262" y="124349"/>
                    </a:cubicBezTo>
                    <a:cubicBezTo>
                      <a:pt x="30288" y="124349"/>
                      <a:pt x="-13442" y="96515"/>
                      <a:pt x="4443" y="89566"/>
                    </a:cubicBezTo>
                    <a:cubicBezTo>
                      <a:pt x="22327" y="82616"/>
                      <a:pt x="82950" y="5104"/>
                      <a:pt x="79966" y="5104"/>
                    </a:cubicBezTo>
                    <a:close/>
                  </a:path>
                </a:pathLst>
              </a:custGeom>
              <a:solidFill>
                <a:srgbClr val="FFFFFF">
                  <a:alpha val="87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80" name="Freeform 1679"/>
              <p:cNvSpPr/>
              <p:nvPr/>
            </p:nvSpPr>
            <p:spPr>
              <a:xfrm>
                <a:off x="3033859" y="1935859"/>
                <a:ext cx="80049" cy="246826"/>
              </a:xfrm>
              <a:custGeom>
                <a:avLst/>
                <a:gdLst/>
                <a:ahLst/>
                <a:cxnLst/>
                <a:rect l="0" t="0" r="0" b="0"/>
                <a:pathLst>
                  <a:path w="80049" h="246826">
                    <a:moveTo>
                      <a:pt x="16059" y="57833"/>
                    </a:moveTo>
                    <a:cubicBezTo>
                      <a:pt x="53814" y="20077"/>
                      <a:pt x="83642" y="-9814"/>
                      <a:pt x="83642" y="4095"/>
                    </a:cubicBezTo>
                    <a:cubicBezTo>
                      <a:pt x="83642" y="18006"/>
                      <a:pt x="77670" y="174065"/>
                      <a:pt x="73685" y="185012"/>
                    </a:cubicBezTo>
                    <a:cubicBezTo>
                      <a:pt x="69701" y="195958"/>
                      <a:pt x="54064" y="213082"/>
                      <a:pt x="54064" y="224505"/>
                    </a:cubicBezTo>
                    <a:cubicBezTo>
                      <a:pt x="54064" y="235927"/>
                      <a:pt x="51795" y="249608"/>
                      <a:pt x="45850" y="249608"/>
                    </a:cubicBezTo>
                    <a:cubicBezTo>
                      <a:pt x="39904" y="249608"/>
                      <a:pt x="1156" y="229722"/>
                      <a:pt x="6124" y="224754"/>
                    </a:cubicBezTo>
                    <a:cubicBezTo>
                      <a:pt x="11092" y="219786"/>
                      <a:pt x="4137" y="211346"/>
                      <a:pt x="4137" y="202896"/>
                    </a:cubicBezTo>
                    <a:cubicBezTo>
                      <a:pt x="4137" y="194446"/>
                      <a:pt x="16059" y="49884"/>
                      <a:pt x="16059" y="57833"/>
                    </a:cubicBezTo>
                    <a:close/>
                  </a:path>
                </a:pathLst>
              </a:custGeom>
              <a:solidFill>
                <a:srgbClr val="FFFFFF">
                  <a:alpha val="87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936" name="Text 1936"/>
              <p:cNvSpPr txBox="1"/>
              <p:nvPr/>
            </p:nvSpPr>
            <p:spPr>
              <a:xfrm>
                <a:off x="1710452" y="2348505"/>
                <a:ext cx="816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236EA1"/>
                    </a:solidFill>
                    <a:latin typeface="Arial"/>
                  </a:rPr>
                  <a:t>马 </a:t>
                </a:r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Horse</a:t>
                </a:r>
              </a:p>
            </p:txBody>
          </p:sp>
        </p:grpSp>
        <p:grpSp>
          <p:nvGrpSpPr>
            <p:cNvPr id="1681" name="Sheep"/>
            <p:cNvGrpSpPr/>
            <p:nvPr/>
          </p:nvGrpSpPr>
          <p:grpSpPr>
            <a:xfrm>
              <a:off x="5942080" y="709000"/>
              <a:ext cx="1514088" cy="1644640"/>
              <a:chOff x="5942080" y="709000"/>
              <a:chExt cx="1514088" cy="1644640"/>
            </a:xfrm>
          </p:grpSpPr>
          <p:sp>
            <p:nvSpPr>
              <p:cNvPr id="1682" name="Freeform 1681"/>
              <p:cNvSpPr/>
              <p:nvPr/>
            </p:nvSpPr>
            <p:spPr>
              <a:xfrm>
                <a:off x="5945481" y="796192"/>
                <a:ext cx="148340" cy="74291"/>
              </a:xfrm>
              <a:custGeom>
                <a:avLst/>
                <a:gdLst/>
                <a:ahLst/>
                <a:cxnLst/>
                <a:rect l="0" t="0" r="0" b="0"/>
                <a:pathLst>
                  <a:path w="148340" h="74291">
                    <a:moveTo>
                      <a:pt x="146635" y="29718"/>
                    </a:moveTo>
                    <a:cubicBezTo>
                      <a:pt x="119352" y="21923"/>
                      <a:pt x="106477" y="8537"/>
                      <a:pt x="88176" y="2436"/>
                    </a:cubicBezTo>
                    <a:cubicBezTo>
                      <a:pt x="53101" y="-9255"/>
                      <a:pt x="-17050" y="14128"/>
                      <a:pt x="2436" y="21922"/>
                    </a:cubicBezTo>
                    <a:cubicBezTo>
                      <a:pt x="21922" y="29717"/>
                      <a:pt x="47748" y="67619"/>
                      <a:pt x="72588" y="72587"/>
                    </a:cubicBezTo>
                    <a:cubicBezTo>
                      <a:pt x="111560" y="80382"/>
                      <a:pt x="154428" y="37512"/>
                      <a:pt x="146635" y="29718"/>
                    </a:cubicBezTo>
                    <a:close/>
                  </a:path>
                </a:pathLst>
              </a:custGeom>
              <a:solidFill>
                <a:srgbClr val="EEECE1"/>
              </a:solidFill>
              <a:ln w="8000" cap="flat">
                <a:noFill/>
                <a:miter lim="800000"/>
              </a:ln>
            </p:spPr>
          </p:sp>
          <p:sp>
            <p:nvSpPr>
              <p:cNvPr id="1683" name="Freeform 1682"/>
              <p:cNvSpPr/>
              <p:nvPr/>
            </p:nvSpPr>
            <p:spPr>
              <a:xfrm>
                <a:off x="5970897" y="802708"/>
                <a:ext cx="107297" cy="65827"/>
              </a:xfrm>
              <a:custGeom>
                <a:avLst/>
                <a:gdLst/>
                <a:ahLst/>
                <a:cxnLst/>
                <a:rect l="0" t="0" r="0" b="0"/>
                <a:pathLst>
                  <a:path w="107297" h="65827">
                    <a:moveTo>
                      <a:pt x="106548" y="24679"/>
                    </a:moveTo>
                    <a:cubicBezTo>
                      <a:pt x="84786" y="18432"/>
                      <a:pt x="74516" y="7701"/>
                      <a:pt x="59919" y="2812"/>
                    </a:cubicBezTo>
                    <a:cubicBezTo>
                      <a:pt x="31943" y="-6560"/>
                      <a:pt x="-12208" y="9167"/>
                      <a:pt x="3335" y="15415"/>
                    </a:cubicBezTo>
                    <a:cubicBezTo>
                      <a:pt x="18877" y="21663"/>
                      <a:pt x="36135" y="61123"/>
                      <a:pt x="55947" y="65105"/>
                    </a:cubicBezTo>
                    <a:cubicBezTo>
                      <a:pt x="87034" y="71353"/>
                      <a:pt x="112763" y="30927"/>
                      <a:pt x="106548" y="24679"/>
                    </a:cubicBezTo>
                    <a:close/>
                  </a:path>
                </a:pathLst>
              </a:custGeom>
              <a:solidFill>
                <a:srgbClr val="B2B1A8"/>
              </a:solidFill>
              <a:ln w="8000" cap="flat">
                <a:noFill/>
                <a:miter lim="800000"/>
              </a:ln>
            </p:spPr>
          </p:sp>
          <p:sp>
            <p:nvSpPr>
              <p:cNvPr id="1684" name="Freeform 1683"/>
              <p:cNvSpPr/>
              <p:nvPr/>
            </p:nvSpPr>
            <p:spPr>
              <a:xfrm>
                <a:off x="6957317" y="1695004"/>
                <a:ext cx="241142" cy="345881"/>
              </a:xfrm>
              <a:custGeom>
                <a:avLst/>
                <a:gdLst/>
                <a:ahLst/>
                <a:cxnLst/>
                <a:rect l="0" t="0" r="0" b="0"/>
                <a:pathLst>
                  <a:path w="241142" h="345881">
                    <a:moveTo>
                      <a:pt x="241142" y="0"/>
                    </a:moveTo>
                    <a:cubicBezTo>
                      <a:pt x="219952" y="21192"/>
                      <a:pt x="167582" y="74048"/>
                      <a:pt x="167582" y="97431"/>
                    </a:cubicBezTo>
                    <a:cubicBezTo>
                      <a:pt x="167582" y="120814"/>
                      <a:pt x="163684" y="136403"/>
                      <a:pt x="151993" y="148095"/>
                    </a:cubicBezTo>
                    <a:cubicBezTo>
                      <a:pt x="140301" y="159787"/>
                      <a:pt x="120815" y="265013"/>
                      <a:pt x="120815" y="280602"/>
                    </a:cubicBezTo>
                    <a:cubicBezTo>
                      <a:pt x="120815" y="296190"/>
                      <a:pt x="113020" y="300088"/>
                      <a:pt x="113020" y="300088"/>
                    </a:cubicBezTo>
                    <a:cubicBezTo>
                      <a:pt x="113020" y="300088"/>
                      <a:pt x="99870" y="287924"/>
                      <a:pt x="99866" y="320062"/>
                    </a:cubicBezTo>
                    <a:cubicBezTo>
                      <a:pt x="99866" y="327369"/>
                      <a:pt x="56510" y="344906"/>
                      <a:pt x="56510" y="344906"/>
                    </a:cubicBezTo>
                    <a:lnTo>
                      <a:pt x="38972" y="334676"/>
                    </a:lnTo>
                    <a:lnTo>
                      <a:pt x="51151" y="315190"/>
                    </a:lnTo>
                    <a:lnTo>
                      <a:pt x="19486" y="327369"/>
                    </a:lnTo>
                    <a:lnTo>
                      <a:pt x="0" y="319574"/>
                    </a:lnTo>
                    <a:cubicBezTo>
                      <a:pt x="0" y="319574"/>
                      <a:pt x="33126" y="286448"/>
                      <a:pt x="56510" y="263064"/>
                    </a:cubicBezTo>
                    <a:cubicBezTo>
                      <a:pt x="79893" y="239681"/>
                      <a:pt x="105226" y="58459"/>
                      <a:pt x="120815" y="42870"/>
                    </a:cubicBezTo>
                    <a:cubicBezTo>
                      <a:pt x="136403" y="27281"/>
                      <a:pt x="241142" y="0"/>
                      <a:pt x="241142" y="0"/>
                    </a:cubicBezTo>
                    <a:close/>
                  </a:path>
                </a:pathLst>
              </a:custGeom>
              <a:solidFill>
                <a:srgbClr val="E6E3D3"/>
              </a:solidFill>
              <a:ln w="8000" cap="flat">
                <a:noFill/>
                <a:miter lim="800000"/>
              </a:ln>
            </p:spPr>
          </p:sp>
          <p:sp>
            <p:nvSpPr>
              <p:cNvPr id="1685" name="Freeform 1684"/>
              <p:cNvSpPr/>
              <p:nvPr/>
            </p:nvSpPr>
            <p:spPr>
              <a:xfrm>
                <a:off x="6244123" y="1788550"/>
                <a:ext cx="160762" cy="445748"/>
              </a:xfrm>
              <a:custGeom>
                <a:avLst/>
                <a:gdLst/>
                <a:ahLst/>
                <a:cxnLst/>
                <a:rect l="0" t="0" r="0" b="0"/>
                <a:pathLst>
                  <a:path w="160762" h="445748">
                    <a:moveTo>
                      <a:pt x="975" y="18512"/>
                    </a:moveTo>
                    <a:cubicBezTo>
                      <a:pt x="27280" y="66253"/>
                      <a:pt x="38485" y="103764"/>
                      <a:pt x="57972" y="158326"/>
                    </a:cubicBezTo>
                    <a:cubicBezTo>
                      <a:pt x="77459" y="212887"/>
                      <a:pt x="97432" y="339061"/>
                      <a:pt x="97432" y="362445"/>
                    </a:cubicBezTo>
                    <a:cubicBezTo>
                      <a:pt x="97432" y="385828"/>
                      <a:pt x="62356" y="413109"/>
                      <a:pt x="62356" y="420903"/>
                    </a:cubicBezTo>
                    <a:cubicBezTo>
                      <a:pt x="62356" y="428698"/>
                      <a:pt x="87689" y="446234"/>
                      <a:pt x="87689" y="446234"/>
                    </a:cubicBezTo>
                    <a:lnTo>
                      <a:pt x="113021" y="420903"/>
                    </a:lnTo>
                    <a:lnTo>
                      <a:pt x="113021" y="446234"/>
                    </a:lnTo>
                    <a:lnTo>
                      <a:pt x="138354" y="446234"/>
                    </a:lnTo>
                    <a:cubicBezTo>
                      <a:pt x="138354" y="446234"/>
                      <a:pt x="159787" y="401417"/>
                      <a:pt x="159787" y="362445"/>
                    </a:cubicBezTo>
                    <a:cubicBezTo>
                      <a:pt x="159787" y="323472"/>
                      <a:pt x="145661" y="253848"/>
                      <a:pt x="145661" y="209477"/>
                    </a:cubicBezTo>
                    <a:cubicBezTo>
                      <a:pt x="145661" y="155890"/>
                      <a:pt x="135917" y="136404"/>
                      <a:pt x="118866" y="97431"/>
                    </a:cubicBezTo>
                    <a:cubicBezTo>
                      <a:pt x="105589" y="67082"/>
                      <a:pt x="118867" y="0"/>
                      <a:pt x="118867" y="0"/>
                    </a:cubicBezTo>
                    <a:lnTo>
                      <a:pt x="975" y="18512"/>
                    </a:lnTo>
                    <a:close/>
                  </a:path>
                </a:pathLst>
              </a:custGeom>
              <a:solidFill>
                <a:srgbClr val="E6E3D3"/>
              </a:solidFill>
              <a:ln w="8000" cap="flat">
                <a:noFill/>
                <a:miter lim="800000"/>
              </a:ln>
            </p:spPr>
          </p:sp>
          <p:sp>
            <p:nvSpPr>
              <p:cNvPr id="1686" name="Freeform 1685"/>
              <p:cNvSpPr/>
              <p:nvPr/>
            </p:nvSpPr>
            <p:spPr>
              <a:xfrm>
                <a:off x="5999606" y="711166"/>
                <a:ext cx="1454168" cy="1387936"/>
              </a:xfrm>
              <a:custGeom>
                <a:avLst/>
                <a:gdLst/>
                <a:ahLst/>
                <a:cxnLst/>
                <a:rect l="0" t="0" r="0" b="0"/>
                <a:pathLst>
                  <a:path w="1454168" h="1387936">
                    <a:moveTo>
                      <a:pt x="71080" y="68967"/>
                    </a:moveTo>
                    <a:cubicBezTo>
                      <a:pt x="80822" y="44610"/>
                      <a:pt x="105182" y="29995"/>
                      <a:pt x="139280" y="15381"/>
                    </a:cubicBezTo>
                    <a:cubicBezTo>
                      <a:pt x="173384" y="0"/>
                      <a:pt x="212355" y="15381"/>
                      <a:pt x="217228" y="25123"/>
                    </a:cubicBezTo>
                    <a:cubicBezTo>
                      <a:pt x="222100" y="34866"/>
                      <a:pt x="231842" y="15381"/>
                      <a:pt x="265943" y="0"/>
                    </a:cubicBezTo>
                    <a:cubicBezTo>
                      <a:pt x="300045" y="-4106"/>
                      <a:pt x="324404" y="25123"/>
                      <a:pt x="319532" y="39738"/>
                    </a:cubicBezTo>
                    <a:cubicBezTo>
                      <a:pt x="314659" y="54352"/>
                      <a:pt x="397478" y="59224"/>
                      <a:pt x="397478" y="88454"/>
                    </a:cubicBezTo>
                    <a:cubicBezTo>
                      <a:pt x="397478" y="117683"/>
                      <a:pt x="416965" y="185885"/>
                      <a:pt x="416965" y="205369"/>
                    </a:cubicBezTo>
                    <a:cubicBezTo>
                      <a:pt x="416965" y="224861"/>
                      <a:pt x="458374" y="215116"/>
                      <a:pt x="458374" y="246782"/>
                    </a:cubicBezTo>
                    <a:cubicBezTo>
                      <a:pt x="458374" y="278442"/>
                      <a:pt x="446194" y="302802"/>
                      <a:pt x="470552" y="302802"/>
                    </a:cubicBezTo>
                    <a:cubicBezTo>
                      <a:pt x="494910" y="302802"/>
                      <a:pt x="567985" y="390490"/>
                      <a:pt x="626442" y="390490"/>
                    </a:cubicBezTo>
                    <a:cubicBezTo>
                      <a:pt x="684901" y="390490"/>
                      <a:pt x="1098984" y="317414"/>
                      <a:pt x="1157448" y="317414"/>
                    </a:cubicBezTo>
                    <a:cubicBezTo>
                      <a:pt x="1215904" y="317414"/>
                      <a:pt x="1357184" y="307674"/>
                      <a:pt x="1396160" y="371003"/>
                    </a:cubicBezTo>
                    <a:cubicBezTo>
                      <a:pt x="1435128" y="434334"/>
                      <a:pt x="1454168" y="512278"/>
                      <a:pt x="1454168" y="522019"/>
                    </a:cubicBezTo>
                    <a:cubicBezTo>
                      <a:pt x="1454168" y="531762"/>
                      <a:pt x="1435128" y="551252"/>
                      <a:pt x="1444872" y="560992"/>
                    </a:cubicBezTo>
                    <a:cubicBezTo>
                      <a:pt x="1454168" y="570738"/>
                      <a:pt x="1454168" y="585352"/>
                      <a:pt x="1454168" y="599967"/>
                    </a:cubicBezTo>
                    <a:cubicBezTo>
                      <a:pt x="1454168" y="614578"/>
                      <a:pt x="1425384" y="624320"/>
                      <a:pt x="1435128" y="634069"/>
                    </a:cubicBezTo>
                    <a:cubicBezTo>
                      <a:pt x="1444872" y="643809"/>
                      <a:pt x="1444872" y="707141"/>
                      <a:pt x="1444872" y="726629"/>
                    </a:cubicBezTo>
                    <a:cubicBezTo>
                      <a:pt x="1444872" y="746113"/>
                      <a:pt x="1415640" y="770470"/>
                      <a:pt x="1425384" y="780210"/>
                    </a:cubicBezTo>
                    <a:cubicBezTo>
                      <a:pt x="1435128" y="789958"/>
                      <a:pt x="1430256" y="819184"/>
                      <a:pt x="1415640" y="833800"/>
                    </a:cubicBezTo>
                    <a:cubicBezTo>
                      <a:pt x="1401024" y="848416"/>
                      <a:pt x="1415640" y="867904"/>
                      <a:pt x="1405896" y="892264"/>
                    </a:cubicBezTo>
                    <a:cubicBezTo>
                      <a:pt x="1396160" y="916616"/>
                      <a:pt x="1396160" y="936104"/>
                      <a:pt x="1396160" y="955592"/>
                    </a:cubicBezTo>
                    <a:cubicBezTo>
                      <a:pt x="1396160" y="975072"/>
                      <a:pt x="1396160" y="965336"/>
                      <a:pt x="1396160" y="994560"/>
                    </a:cubicBezTo>
                    <a:cubicBezTo>
                      <a:pt x="1396160" y="1023792"/>
                      <a:pt x="1366928" y="1126096"/>
                      <a:pt x="1366928" y="1174808"/>
                    </a:cubicBezTo>
                    <a:cubicBezTo>
                      <a:pt x="1366928" y="1223528"/>
                      <a:pt x="1323080" y="1238136"/>
                      <a:pt x="1313336" y="1174808"/>
                    </a:cubicBezTo>
                    <a:cubicBezTo>
                      <a:pt x="1303592" y="1111480"/>
                      <a:pt x="1298728" y="1018920"/>
                      <a:pt x="1298728" y="1018920"/>
                    </a:cubicBezTo>
                    <a:cubicBezTo>
                      <a:pt x="1298728" y="1018920"/>
                      <a:pt x="1269496" y="1018920"/>
                      <a:pt x="1274368" y="994560"/>
                    </a:cubicBezTo>
                    <a:cubicBezTo>
                      <a:pt x="1279240" y="970208"/>
                      <a:pt x="1267056" y="987248"/>
                      <a:pt x="1254880" y="975072"/>
                    </a:cubicBezTo>
                    <a:cubicBezTo>
                      <a:pt x="1242704" y="962896"/>
                      <a:pt x="1198856" y="1006736"/>
                      <a:pt x="1198856" y="1006736"/>
                    </a:cubicBezTo>
                    <a:cubicBezTo>
                      <a:pt x="1198856" y="1006736"/>
                      <a:pt x="1174496" y="997000"/>
                      <a:pt x="1157448" y="1014048"/>
                    </a:cubicBezTo>
                    <a:cubicBezTo>
                      <a:pt x="1140400" y="1031096"/>
                      <a:pt x="1133088" y="1045712"/>
                      <a:pt x="1111168" y="1045712"/>
                    </a:cubicBezTo>
                    <a:cubicBezTo>
                      <a:pt x="1089248" y="1045712"/>
                      <a:pt x="1060016" y="1062760"/>
                      <a:pt x="1050272" y="1062760"/>
                    </a:cubicBezTo>
                    <a:cubicBezTo>
                      <a:pt x="1040528" y="1062760"/>
                      <a:pt x="1035656" y="1101736"/>
                      <a:pt x="1023480" y="1089560"/>
                    </a:cubicBezTo>
                    <a:cubicBezTo>
                      <a:pt x="1011296" y="1077376"/>
                      <a:pt x="1028352" y="1070072"/>
                      <a:pt x="994248" y="1089560"/>
                    </a:cubicBezTo>
                    <a:cubicBezTo>
                      <a:pt x="960152" y="1109040"/>
                      <a:pt x="950408" y="1128528"/>
                      <a:pt x="945536" y="1109040"/>
                    </a:cubicBezTo>
                    <a:cubicBezTo>
                      <a:pt x="940664" y="1089560"/>
                      <a:pt x="916304" y="1089560"/>
                      <a:pt x="906560" y="1099304"/>
                    </a:cubicBezTo>
                    <a:cubicBezTo>
                      <a:pt x="896816" y="1109040"/>
                      <a:pt x="887072" y="1128528"/>
                      <a:pt x="867584" y="1109040"/>
                    </a:cubicBezTo>
                    <a:cubicBezTo>
                      <a:pt x="848104" y="1089560"/>
                      <a:pt x="840792" y="1109040"/>
                      <a:pt x="821304" y="1109040"/>
                    </a:cubicBezTo>
                    <a:cubicBezTo>
                      <a:pt x="801824" y="1109040"/>
                      <a:pt x="772590" y="1128528"/>
                      <a:pt x="772590" y="1109040"/>
                    </a:cubicBezTo>
                    <a:cubicBezTo>
                      <a:pt x="772590" y="1089560"/>
                      <a:pt x="753103" y="1089560"/>
                      <a:pt x="753103" y="1089560"/>
                    </a:cubicBezTo>
                    <a:cubicBezTo>
                      <a:pt x="753103" y="1089560"/>
                      <a:pt x="738489" y="1128528"/>
                      <a:pt x="733618" y="1109040"/>
                    </a:cubicBezTo>
                    <a:cubicBezTo>
                      <a:pt x="728746" y="1089560"/>
                      <a:pt x="717785" y="1095640"/>
                      <a:pt x="704387" y="1109040"/>
                    </a:cubicBezTo>
                    <a:cubicBezTo>
                      <a:pt x="690991" y="1122440"/>
                      <a:pt x="670287" y="1109040"/>
                      <a:pt x="658108" y="1109040"/>
                    </a:cubicBezTo>
                    <a:cubicBezTo>
                      <a:pt x="645930" y="1109040"/>
                      <a:pt x="626442" y="1126096"/>
                      <a:pt x="626442" y="1140712"/>
                    </a:cubicBezTo>
                    <a:cubicBezTo>
                      <a:pt x="626442" y="1155320"/>
                      <a:pt x="592342" y="1155320"/>
                      <a:pt x="592342" y="1174808"/>
                    </a:cubicBezTo>
                    <a:cubicBezTo>
                      <a:pt x="592342" y="1194296"/>
                      <a:pt x="603303" y="1210128"/>
                      <a:pt x="592342" y="1221088"/>
                    </a:cubicBezTo>
                    <a:cubicBezTo>
                      <a:pt x="581382" y="1232056"/>
                      <a:pt x="585034" y="1262496"/>
                      <a:pt x="577727" y="1286856"/>
                    </a:cubicBezTo>
                    <a:cubicBezTo>
                      <a:pt x="570418" y="1311216"/>
                      <a:pt x="563111" y="1318520"/>
                      <a:pt x="543626" y="1355056"/>
                    </a:cubicBezTo>
                    <a:cubicBezTo>
                      <a:pt x="524138" y="1391584"/>
                      <a:pt x="470552" y="1398904"/>
                      <a:pt x="470552" y="1372104"/>
                    </a:cubicBezTo>
                    <a:cubicBezTo>
                      <a:pt x="470552" y="1345312"/>
                      <a:pt x="438886" y="1272240"/>
                      <a:pt x="458374" y="1252760"/>
                    </a:cubicBezTo>
                    <a:cubicBezTo>
                      <a:pt x="477859" y="1233264"/>
                      <a:pt x="477859" y="1184552"/>
                      <a:pt x="477859" y="1174808"/>
                    </a:cubicBezTo>
                    <a:cubicBezTo>
                      <a:pt x="477859" y="1165064"/>
                      <a:pt x="458374" y="1194296"/>
                      <a:pt x="458374" y="1167504"/>
                    </a:cubicBezTo>
                    <a:cubicBezTo>
                      <a:pt x="458374" y="1140712"/>
                      <a:pt x="477859" y="1140712"/>
                      <a:pt x="458374" y="1140712"/>
                    </a:cubicBezTo>
                    <a:cubicBezTo>
                      <a:pt x="438886" y="1140712"/>
                      <a:pt x="416965" y="1143144"/>
                      <a:pt x="416965" y="1126096"/>
                    </a:cubicBezTo>
                    <a:cubicBezTo>
                      <a:pt x="416965" y="1109040"/>
                      <a:pt x="380429" y="1140712"/>
                      <a:pt x="363375" y="1140712"/>
                    </a:cubicBezTo>
                    <a:cubicBezTo>
                      <a:pt x="346326" y="1140712"/>
                      <a:pt x="312223" y="1143144"/>
                      <a:pt x="304916" y="1126096"/>
                    </a:cubicBezTo>
                    <a:cubicBezTo>
                      <a:pt x="297609" y="1109040"/>
                      <a:pt x="304916" y="1126096"/>
                      <a:pt x="275687" y="1126096"/>
                    </a:cubicBezTo>
                    <a:cubicBezTo>
                      <a:pt x="246457" y="1126096"/>
                      <a:pt x="217228" y="1150448"/>
                      <a:pt x="217228" y="1109040"/>
                    </a:cubicBezTo>
                    <a:cubicBezTo>
                      <a:pt x="217228" y="1067632"/>
                      <a:pt x="207486" y="1065200"/>
                      <a:pt x="197741" y="1077376"/>
                    </a:cubicBezTo>
                    <a:cubicBezTo>
                      <a:pt x="187998" y="1089560"/>
                      <a:pt x="158770" y="1079808"/>
                      <a:pt x="149025" y="1062760"/>
                    </a:cubicBezTo>
                    <a:cubicBezTo>
                      <a:pt x="139280" y="1045712"/>
                      <a:pt x="83259" y="1016480"/>
                      <a:pt x="96656" y="988472"/>
                    </a:cubicBezTo>
                    <a:cubicBezTo>
                      <a:pt x="110050" y="960464"/>
                      <a:pt x="112489" y="923928"/>
                      <a:pt x="96656" y="908088"/>
                    </a:cubicBezTo>
                    <a:cubicBezTo>
                      <a:pt x="80822" y="892264"/>
                      <a:pt x="71080" y="916616"/>
                      <a:pt x="71080" y="882512"/>
                    </a:cubicBezTo>
                    <a:cubicBezTo>
                      <a:pt x="71080" y="848416"/>
                      <a:pt x="71080" y="843536"/>
                      <a:pt x="71080" y="824056"/>
                    </a:cubicBezTo>
                    <a:cubicBezTo>
                      <a:pt x="71080" y="804576"/>
                      <a:pt x="46719" y="816752"/>
                      <a:pt x="46719" y="780210"/>
                    </a:cubicBezTo>
                    <a:cubicBezTo>
                      <a:pt x="46719" y="743677"/>
                      <a:pt x="66209" y="721756"/>
                      <a:pt x="56465" y="716884"/>
                    </a:cubicBezTo>
                    <a:cubicBezTo>
                      <a:pt x="46719" y="712011"/>
                      <a:pt x="35761" y="698616"/>
                      <a:pt x="36979" y="682782"/>
                    </a:cubicBezTo>
                    <a:cubicBezTo>
                      <a:pt x="38197" y="666950"/>
                      <a:pt x="46719" y="629197"/>
                      <a:pt x="51592" y="634069"/>
                    </a:cubicBezTo>
                    <a:cubicBezTo>
                      <a:pt x="51592" y="634069"/>
                      <a:pt x="51592" y="599967"/>
                      <a:pt x="36979" y="599967"/>
                    </a:cubicBezTo>
                    <a:cubicBezTo>
                      <a:pt x="22362" y="599967"/>
                      <a:pt x="46719" y="590224"/>
                      <a:pt x="46719" y="575609"/>
                    </a:cubicBezTo>
                    <a:cubicBezTo>
                      <a:pt x="46719" y="560992"/>
                      <a:pt x="66209" y="517147"/>
                      <a:pt x="56465" y="507407"/>
                    </a:cubicBezTo>
                    <a:cubicBezTo>
                      <a:pt x="46719" y="497664"/>
                      <a:pt x="27235" y="453820"/>
                      <a:pt x="36979" y="441641"/>
                    </a:cubicBezTo>
                    <a:cubicBezTo>
                      <a:pt x="46719" y="429461"/>
                      <a:pt x="63770" y="405104"/>
                      <a:pt x="46719" y="405104"/>
                    </a:cubicBezTo>
                    <a:cubicBezTo>
                      <a:pt x="29672" y="405104"/>
                      <a:pt x="15057" y="356386"/>
                      <a:pt x="22362" y="336901"/>
                    </a:cubicBezTo>
                    <a:cubicBezTo>
                      <a:pt x="29672" y="317414"/>
                      <a:pt x="51592" y="317414"/>
                      <a:pt x="36979" y="302802"/>
                    </a:cubicBezTo>
                    <a:cubicBezTo>
                      <a:pt x="22362" y="288188"/>
                      <a:pt x="-9301" y="280879"/>
                      <a:pt x="2878" y="268700"/>
                    </a:cubicBezTo>
                    <a:cubicBezTo>
                      <a:pt x="15057" y="256524"/>
                      <a:pt x="56465" y="215116"/>
                      <a:pt x="46719" y="210243"/>
                    </a:cubicBezTo>
                    <a:cubicBezTo>
                      <a:pt x="36979" y="205369"/>
                      <a:pt x="46719" y="142042"/>
                      <a:pt x="46719" y="142042"/>
                    </a:cubicBezTo>
                    <a:lnTo>
                      <a:pt x="71080" y="68967"/>
                    </a:lnTo>
                    <a:close/>
                  </a:path>
                </a:pathLst>
              </a:custGeom>
              <a:solidFill>
                <a:srgbClr val="DDD9C3"/>
              </a:solidFill>
              <a:ln w="8000" cap="flat">
                <a:noFill/>
                <a:miter lim="800000"/>
              </a:ln>
            </p:spPr>
          </p:sp>
          <p:sp>
            <p:nvSpPr>
              <p:cNvPr id="1687" name="Freeform 1686"/>
              <p:cNvSpPr/>
              <p:nvPr/>
            </p:nvSpPr>
            <p:spPr>
              <a:xfrm>
                <a:off x="6056482" y="747986"/>
                <a:ext cx="261239" cy="398614"/>
              </a:xfrm>
              <a:custGeom>
                <a:avLst/>
                <a:gdLst/>
                <a:ahLst/>
                <a:cxnLst/>
                <a:rect l="0" t="0" r="0" b="0"/>
                <a:pathLst>
                  <a:path w="261239" h="398614">
                    <a:moveTo>
                      <a:pt x="23927" y="101330"/>
                    </a:moveTo>
                    <a:cubicBezTo>
                      <a:pt x="4441" y="140303"/>
                      <a:pt x="-2939" y="213220"/>
                      <a:pt x="543" y="268911"/>
                    </a:cubicBezTo>
                    <a:cubicBezTo>
                      <a:pt x="4441" y="331267"/>
                      <a:pt x="40680" y="388071"/>
                      <a:pt x="78489" y="397522"/>
                    </a:cubicBezTo>
                    <a:cubicBezTo>
                      <a:pt x="109667" y="405315"/>
                      <a:pt x="214894" y="370239"/>
                      <a:pt x="214894" y="339062"/>
                    </a:cubicBezTo>
                    <a:cubicBezTo>
                      <a:pt x="214894" y="237658"/>
                      <a:pt x="257764" y="187070"/>
                      <a:pt x="261239" y="116918"/>
                    </a:cubicBezTo>
                    <a:cubicBezTo>
                      <a:pt x="264285" y="68362"/>
                      <a:pt x="232374" y="32723"/>
                      <a:pt x="193870" y="18465"/>
                    </a:cubicBezTo>
                    <a:cubicBezTo>
                      <a:pt x="190570" y="17243"/>
                      <a:pt x="197826" y="8699"/>
                      <a:pt x="194447" y="7797"/>
                    </a:cubicBezTo>
                    <a:cubicBezTo>
                      <a:pt x="192194" y="7195"/>
                      <a:pt x="179322" y="14145"/>
                      <a:pt x="177048" y="13689"/>
                    </a:cubicBezTo>
                    <a:cubicBezTo>
                      <a:pt x="174828" y="13245"/>
                      <a:pt x="176218" y="1279"/>
                      <a:pt x="173986" y="977"/>
                    </a:cubicBezTo>
                    <a:cubicBezTo>
                      <a:pt x="170642" y="522"/>
                      <a:pt x="163674" y="11694"/>
                      <a:pt x="160331" y="11694"/>
                    </a:cubicBezTo>
                    <a:cubicBezTo>
                      <a:pt x="153332" y="11694"/>
                      <a:pt x="154949" y="-419"/>
                      <a:pt x="148654" y="0"/>
                    </a:cubicBezTo>
                    <a:cubicBezTo>
                      <a:pt x="145281" y="0"/>
                      <a:pt x="133754" y="12419"/>
                      <a:pt x="130573" y="12839"/>
                    </a:cubicBezTo>
                    <a:cubicBezTo>
                      <a:pt x="127310" y="13270"/>
                      <a:pt x="120543" y="6201"/>
                      <a:pt x="117476" y="6823"/>
                    </a:cubicBezTo>
                    <a:cubicBezTo>
                      <a:pt x="114322" y="7461"/>
                      <a:pt x="114872" y="15795"/>
                      <a:pt x="111916" y="16622"/>
                    </a:cubicBezTo>
                    <a:cubicBezTo>
                      <a:pt x="61649" y="30672"/>
                      <a:pt x="39198" y="70787"/>
                      <a:pt x="23927" y="101330"/>
                    </a:cubicBezTo>
                    <a:close/>
                  </a:path>
                </a:pathLst>
              </a:custGeom>
              <a:solidFill>
                <a:srgbClr val="FBFBF9">
                  <a:alpha val="60000"/>
                </a:srgbClr>
              </a:solidFill>
              <a:ln w="8000" cap="flat">
                <a:noFill/>
                <a:miter lim="800000"/>
              </a:ln>
            </p:spPr>
          </p:sp>
          <p:sp>
            <p:nvSpPr>
              <p:cNvPr id="1688" name="Freeform 1687"/>
              <p:cNvSpPr/>
              <p:nvPr/>
            </p:nvSpPr>
            <p:spPr>
              <a:xfrm flipH="1">
                <a:off x="6314153" y="841503"/>
                <a:ext cx="161718" cy="80992"/>
              </a:xfrm>
              <a:custGeom>
                <a:avLst/>
                <a:gdLst/>
                <a:ahLst/>
                <a:cxnLst/>
                <a:rect l="0" t="0" r="0" b="0"/>
                <a:pathLst>
                  <a:path w="161718" h="80992">
                    <a:moveTo>
                      <a:pt x="159860" y="32398"/>
                    </a:moveTo>
                    <a:cubicBezTo>
                      <a:pt x="130116" y="23900"/>
                      <a:pt x="116079" y="9307"/>
                      <a:pt x="96128" y="2656"/>
                    </a:cubicBezTo>
                    <a:cubicBezTo>
                      <a:pt x="57890" y="-10090"/>
                      <a:pt x="-18588" y="15402"/>
                      <a:pt x="2656" y="23900"/>
                    </a:cubicBezTo>
                    <a:cubicBezTo>
                      <a:pt x="23900" y="32397"/>
                      <a:pt x="52054" y="73718"/>
                      <a:pt x="79134" y="79134"/>
                    </a:cubicBezTo>
                    <a:cubicBezTo>
                      <a:pt x="121622" y="87632"/>
                      <a:pt x="168355" y="40895"/>
                      <a:pt x="159860" y="32398"/>
                    </a:cubicBezTo>
                    <a:close/>
                  </a:path>
                </a:pathLst>
              </a:custGeom>
              <a:solidFill>
                <a:srgbClr val="F5F4EE"/>
              </a:solidFill>
              <a:ln w="8000" cap="flat">
                <a:noFill/>
                <a:miter lim="800000"/>
              </a:ln>
            </p:spPr>
          </p:sp>
          <p:sp>
            <p:nvSpPr>
              <p:cNvPr id="1689" name="Freeform 1688"/>
              <p:cNvSpPr/>
              <p:nvPr/>
            </p:nvSpPr>
            <p:spPr>
              <a:xfrm>
                <a:off x="6366793" y="2035915"/>
                <a:ext cx="186949" cy="320154"/>
              </a:xfrm>
              <a:custGeom>
                <a:avLst/>
                <a:gdLst/>
                <a:ahLst/>
                <a:cxnLst/>
                <a:rect l="0" t="0" r="0" b="0"/>
                <a:pathLst>
                  <a:path w="186949" h="320154">
                    <a:moveTo>
                      <a:pt x="100928" y="13248"/>
                    </a:moveTo>
                    <a:cubicBezTo>
                      <a:pt x="116761" y="29081"/>
                      <a:pt x="195921" y="-18417"/>
                      <a:pt x="186182" y="8377"/>
                    </a:cubicBezTo>
                    <a:cubicBezTo>
                      <a:pt x="176443" y="35170"/>
                      <a:pt x="159388" y="115551"/>
                      <a:pt x="159388" y="130166"/>
                    </a:cubicBezTo>
                    <a:cubicBezTo>
                      <a:pt x="159388" y="144780"/>
                      <a:pt x="166690" y="200806"/>
                      <a:pt x="159388" y="220289"/>
                    </a:cubicBezTo>
                    <a:cubicBezTo>
                      <a:pt x="152086" y="239772"/>
                      <a:pt x="110676" y="317720"/>
                      <a:pt x="110676" y="315284"/>
                    </a:cubicBezTo>
                    <a:lnTo>
                      <a:pt x="71703" y="320154"/>
                    </a:lnTo>
                    <a:lnTo>
                      <a:pt x="70484" y="277529"/>
                    </a:lnTo>
                    <a:lnTo>
                      <a:pt x="30289" y="310410"/>
                    </a:lnTo>
                    <a:lnTo>
                      <a:pt x="4715" y="284835"/>
                    </a:lnTo>
                    <a:cubicBezTo>
                      <a:pt x="4715" y="284835"/>
                      <a:pt x="-11113" y="254390"/>
                      <a:pt x="13244" y="230032"/>
                    </a:cubicBezTo>
                    <a:cubicBezTo>
                      <a:pt x="37602" y="205675"/>
                      <a:pt x="61963" y="176437"/>
                      <a:pt x="71703" y="159390"/>
                    </a:cubicBezTo>
                    <a:cubicBezTo>
                      <a:pt x="81442" y="142344"/>
                      <a:pt x="103369" y="15689"/>
                      <a:pt x="100928" y="13248"/>
                    </a:cubicBezTo>
                    <a:close/>
                  </a:path>
                </a:pathLst>
              </a:custGeom>
              <a:solidFill>
                <a:srgbClr val="DDD9C3"/>
              </a:solidFill>
              <a:ln w="8000" cap="flat">
                <a:noFill/>
                <a:miter lim="800000"/>
              </a:ln>
            </p:spPr>
          </p:sp>
          <p:sp>
            <p:nvSpPr>
              <p:cNvPr id="1690" name="Freeform 1689"/>
              <p:cNvSpPr/>
              <p:nvPr/>
            </p:nvSpPr>
            <p:spPr>
              <a:xfrm>
                <a:off x="7252050" y="1806960"/>
                <a:ext cx="131533" cy="303104"/>
              </a:xfrm>
              <a:custGeom>
                <a:avLst/>
                <a:gdLst/>
                <a:ahLst/>
                <a:cxnLst/>
                <a:rect l="0" t="0" r="0" b="0"/>
                <a:pathLst>
                  <a:path w="131533" h="303104">
                    <a:moveTo>
                      <a:pt x="53587" y="8374"/>
                    </a:moveTo>
                    <a:cubicBezTo>
                      <a:pt x="71856" y="26643"/>
                      <a:pt x="129097" y="-6241"/>
                      <a:pt x="126661" y="1067"/>
                    </a:cubicBezTo>
                    <a:cubicBezTo>
                      <a:pt x="124226" y="8374"/>
                      <a:pt x="102303" y="142342"/>
                      <a:pt x="114482" y="164264"/>
                    </a:cubicBezTo>
                    <a:cubicBezTo>
                      <a:pt x="126661" y="186186"/>
                      <a:pt x="131533" y="215414"/>
                      <a:pt x="131533" y="215414"/>
                    </a:cubicBezTo>
                    <a:cubicBezTo>
                      <a:pt x="131533" y="215414"/>
                      <a:pt x="129108" y="232466"/>
                      <a:pt x="124230" y="232466"/>
                    </a:cubicBezTo>
                    <a:cubicBezTo>
                      <a:pt x="119354" y="232466"/>
                      <a:pt x="107179" y="215414"/>
                      <a:pt x="107179" y="215414"/>
                    </a:cubicBezTo>
                    <a:cubicBezTo>
                      <a:pt x="107179" y="215414"/>
                      <a:pt x="95002" y="290925"/>
                      <a:pt x="95002" y="295796"/>
                    </a:cubicBezTo>
                    <a:cubicBezTo>
                      <a:pt x="95002" y="300668"/>
                      <a:pt x="48716" y="303104"/>
                      <a:pt x="48716" y="303104"/>
                    </a:cubicBezTo>
                    <a:cubicBezTo>
                      <a:pt x="48716" y="303104"/>
                      <a:pt x="63330" y="266567"/>
                      <a:pt x="60895" y="271438"/>
                    </a:cubicBezTo>
                    <a:cubicBezTo>
                      <a:pt x="58459" y="276310"/>
                      <a:pt x="36537" y="295796"/>
                      <a:pt x="36537" y="295796"/>
                    </a:cubicBezTo>
                    <a:lnTo>
                      <a:pt x="0" y="286053"/>
                    </a:lnTo>
                    <a:cubicBezTo>
                      <a:pt x="0" y="286053"/>
                      <a:pt x="17058" y="283611"/>
                      <a:pt x="29233" y="249513"/>
                    </a:cubicBezTo>
                    <a:cubicBezTo>
                      <a:pt x="41408" y="215414"/>
                      <a:pt x="46280" y="193483"/>
                      <a:pt x="53587" y="161823"/>
                    </a:cubicBezTo>
                    <a:cubicBezTo>
                      <a:pt x="60895" y="130163"/>
                      <a:pt x="53587" y="8374"/>
                      <a:pt x="53587" y="8374"/>
                    </a:cubicBezTo>
                    <a:close/>
                  </a:path>
                </a:pathLst>
              </a:custGeom>
              <a:solidFill>
                <a:srgbClr val="DDD9C3"/>
              </a:solidFill>
              <a:ln w="8000" cap="flat">
                <a:noFill/>
                <a:miter lim="800000"/>
              </a:ln>
            </p:spPr>
          </p:sp>
          <p:sp>
            <p:nvSpPr>
              <p:cNvPr id="1691" name="Freeform 1690"/>
              <p:cNvSpPr/>
              <p:nvPr/>
            </p:nvSpPr>
            <p:spPr>
              <a:xfrm>
                <a:off x="6106878" y="983936"/>
                <a:ext cx="76030" cy="59329"/>
              </a:xfrm>
              <a:custGeom>
                <a:avLst/>
                <a:gdLst/>
                <a:ahLst/>
                <a:cxnLst/>
                <a:rect l="0" t="0" r="0" b="0"/>
                <a:pathLst>
                  <a:path w="76030" h="59329">
                    <a:moveTo>
                      <a:pt x="0" y="8438"/>
                    </a:moveTo>
                    <a:cubicBezTo>
                      <a:pt x="2787" y="87"/>
                      <a:pt x="11138" y="-2697"/>
                      <a:pt x="16705" y="2871"/>
                    </a:cubicBezTo>
                    <a:cubicBezTo>
                      <a:pt x="22273" y="8438"/>
                      <a:pt x="27840" y="20269"/>
                      <a:pt x="34104" y="20269"/>
                    </a:cubicBezTo>
                    <a:cubicBezTo>
                      <a:pt x="40367" y="20269"/>
                      <a:pt x="57070" y="8438"/>
                      <a:pt x="65421" y="8438"/>
                    </a:cubicBezTo>
                    <a:cubicBezTo>
                      <a:pt x="73772" y="8438"/>
                      <a:pt x="77948" y="11222"/>
                      <a:pt x="75164" y="18181"/>
                    </a:cubicBezTo>
                    <a:cubicBezTo>
                      <a:pt x="72380" y="25141"/>
                      <a:pt x="38976" y="26532"/>
                      <a:pt x="38976" y="30708"/>
                    </a:cubicBezTo>
                    <a:cubicBezTo>
                      <a:pt x="38976" y="34884"/>
                      <a:pt x="34104" y="50264"/>
                      <a:pt x="34104" y="57154"/>
                    </a:cubicBezTo>
                    <a:cubicBezTo>
                      <a:pt x="34104" y="61329"/>
                      <a:pt x="18098" y="54702"/>
                      <a:pt x="18098" y="58546"/>
                    </a:cubicBezTo>
                    <a:cubicBezTo>
                      <a:pt x="18098" y="65505"/>
                      <a:pt x="34104" y="32796"/>
                      <a:pt x="27840" y="26532"/>
                    </a:cubicBezTo>
                    <a:cubicBezTo>
                      <a:pt x="21577" y="20269"/>
                      <a:pt x="3483" y="11918"/>
                      <a:pt x="0" y="8438"/>
                    </a:cubicBezTo>
                    <a:close/>
                  </a:path>
                </a:pathLst>
              </a:custGeom>
              <a:solidFill>
                <a:srgbClr val="D8BCCF"/>
              </a:solidFill>
              <a:ln w="8000" cap="flat">
                <a:noFill/>
                <a:miter lim="800000"/>
              </a:ln>
            </p:spPr>
          </p:sp>
          <p:sp>
            <p:nvSpPr>
              <p:cNvPr id="1692" name="Freeform 1691"/>
              <p:cNvSpPr/>
              <p:nvPr/>
            </p:nvSpPr>
            <p:spPr>
              <a:xfrm>
                <a:off x="6088080" y="1031112"/>
                <a:ext cx="101000" cy="18964"/>
              </a:xfrm>
              <a:custGeom>
                <a:avLst/>
                <a:gdLst/>
                <a:ahLst/>
                <a:cxnLst/>
                <a:rect l="0" t="0" r="0" b="0"/>
                <a:pathLst>
                  <a:path w="101000" h="18964">
                    <a:moveTo>
                      <a:pt x="0" y="957"/>
                    </a:moveTo>
                    <a:cubicBezTo>
                      <a:pt x="19488" y="-3219"/>
                      <a:pt x="38279" y="7220"/>
                      <a:pt x="49414" y="7220"/>
                    </a:cubicBezTo>
                    <a:cubicBezTo>
                      <a:pt x="60549" y="7220"/>
                      <a:pt x="107618" y="15059"/>
                      <a:pt x="100218" y="16267"/>
                    </a:cubicBezTo>
                    <a:cubicBezTo>
                      <a:pt x="32015" y="27402"/>
                      <a:pt x="2785" y="957"/>
                      <a:pt x="0" y="957"/>
                    </a:cubicBezTo>
                    <a:close/>
                  </a:path>
                </a:pathLst>
              </a:custGeom>
              <a:solidFill>
                <a:srgbClr val="BF9AAE"/>
              </a:solidFill>
              <a:ln w="8000" cap="flat">
                <a:noFill/>
                <a:miter lim="800000"/>
              </a:ln>
            </p:spPr>
          </p:sp>
          <p:sp>
            <p:nvSpPr>
              <p:cNvPr id="1693" name="Freeform 1692"/>
              <p:cNvSpPr/>
              <p:nvPr/>
            </p:nvSpPr>
            <p:spPr>
              <a:xfrm>
                <a:off x="6109418" y="986630"/>
                <a:ext cx="12228" cy="9451"/>
              </a:xfrm>
              <a:custGeom>
                <a:avLst/>
                <a:gdLst/>
                <a:ahLst/>
                <a:cxnLst/>
                <a:rect l="0" t="0" r="0" b="0"/>
                <a:pathLst>
                  <a:path w="12228" h="9451">
                    <a:moveTo>
                      <a:pt x="2655" y="181"/>
                    </a:moveTo>
                    <a:cubicBezTo>
                      <a:pt x="10586" y="181"/>
                      <a:pt x="6875" y="1778"/>
                      <a:pt x="10586" y="2968"/>
                    </a:cubicBezTo>
                    <a:cubicBezTo>
                      <a:pt x="15459" y="4530"/>
                      <a:pt x="7564" y="13007"/>
                      <a:pt x="2209" y="7648"/>
                    </a:cubicBezTo>
                    <a:cubicBezTo>
                      <a:pt x="-3154" y="2290"/>
                      <a:pt x="2655" y="181"/>
                      <a:pt x="2655" y="181"/>
                    </a:cubicBezTo>
                    <a:close/>
                  </a:path>
                </a:pathLst>
              </a:custGeom>
              <a:solidFill>
                <a:srgbClr val="3B1D00"/>
              </a:solidFill>
              <a:ln w="8000" cap="flat">
                <a:noFill/>
                <a:miter lim="800000"/>
              </a:ln>
            </p:spPr>
          </p:sp>
          <p:sp>
            <p:nvSpPr>
              <p:cNvPr id="1694" name="Freeform 1693"/>
              <p:cNvSpPr/>
              <p:nvPr/>
            </p:nvSpPr>
            <p:spPr>
              <a:xfrm>
                <a:off x="6168633" y="995788"/>
                <a:ext cx="12228" cy="9451"/>
              </a:xfrm>
              <a:custGeom>
                <a:avLst/>
                <a:gdLst/>
                <a:ahLst/>
                <a:cxnLst/>
                <a:rect l="0" t="0" r="0" b="0"/>
                <a:pathLst>
                  <a:path w="12228" h="9451">
                    <a:moveTo>
                      <a:pt x="2655" y="181"/>
                    </a:moveTo>
                    <a:cubicBezTo>
                      <a:pt x="10586" y="181"/>
                      <a:pt x="6875" y="1778"/>
                      <a:pt x="10586" y="2968"/>
                    </a:cubicBezTo>
                    <a:cubicBezTo>
                      <a:pt x="15459" y="4530"/>
                      <a:pt x="7564" y="13007"/>
                      <a:pt x="2209" y="7648"/>
                    </a:cubicBezTo>
                    <a:cubicBezTo>
                      <a:pt x="-3154" y="2290"/>
                      <a:pt x="2655" y="181"/>
                      <a:pt x="2655" y="181"/>
                    </a:cubicBezTo>
                    <a:close/>
                  </a:path>
                </a:pathLst>
              </a:custGeom>
              <a:solidFill>
                <a:srgbClr val="3B1D00"/>
              </a:solidFill>
              <a:ln w="8000" cap="flat">
                <a:noFill/>
                <a:miter lim="800000"/>
              </a:ln>
            </p:spPr>
          </p:sp>
          <p:sp>
            <p:nvSpPr>
              <p:cNvPr id="1695" name="Freeform 1694"/>
              <p:cNvSpPr/>
              <p:nvPr/>
            </p:nvSpPr>
            <p:spPr>
              <a:xfrm>
                <a:off x="6266965" y="879164"/>
                <a:ext cx="41262" cy="21337"/>
              </a:xfrm>
              <a:custGeom>
                <a:avLst/>
                <a:gdLst/>
                <a:ahLst/>
                <a:cxnLst/>
                <a:rect l="0" t="0" r="0" b="0"/>
                <a:pathLst>
                  <a:path w="41262" h="21337">
                    <a:moveTo>
                      <a:pt x="342" y="14761"/>
                    </a:moveTo>
                    <a:cubicBezTo>
                      <a:pt x="4239" y="10863"/>
                      <a:pt x="8136" y="-2387"/>
                      <a:pt x="19049" y="-49"/>
                    </a:cubicBezTo>
                    <a:cubicBezTo>
                      <a:pt x="29961" y="2289"/>
                      <a:pt x="44770" y="2289"/>
                      <a:pt x="40873" y="8525"/>
                    </a:cubicBezTo>
                    <a:cubicBezTo>
                      <a:pt x="36976" y="14761"/>
                      <a:pt x="22946" y="20993"/>
                      <a:pt x="16710" y="20993"/>
                    </a:cubicBezTo>
                    <a:cubicBezTo>
                      <a:pt x="10475" y="20993"/>
                      <a:pt x="2290" y="16709"/>
                      <a:pt x="342" y="14761"/>
                    </a:cubicBezTo>
                    <a:close/>
                  </a:path>
                </a:pathLst>
              </a:custGeom>
              <a:solidFill>
                <a:srgbClr val="3B3B38"/>
              </a:solidFill>
              <a:ln w="8000" cap="flat">
                <a:noFill/>
                <a:miter lim="800000"/>
              </a:ln>
            </p:spPr>
          </p:sp>
          <p:sp>
            <p:nvSpPr>
              <p:cNvPr id="1696" name="Freeform 1695"/>
              <p:cNvSpPr/>
              <p:nvPr/>
            </p:nvSpPr>
            <p:spPr>
              <a:xfrm flipH="1">
                <a:off x="6069888" y="861089"/>
                <a:ext cx="26733" cy="19060"/>
              </a:xfrm>
              <a:custGeom>
                <a:avLst/>
                <a:gdLst/>
                <a:ahLst/>
                <a:cxnLst/>
                <a:rect l="0" t="0" r="0" b="0"/>
                <a:pathLst>
                  <a:path w="26733" h="19060">
                    <a:moveTo>
                      <a:pt x="1578" y="14518"/>
                    </a:moveTo>
                    <a:cubicBezTo>
                      <a:pt x="-1346" y="9647"/>
                      <a:pt x="-371" y="2729"/>
                      <a:pt x="6449" y="878"/>
                    </a:cubicBezTo>
                    <a:cubicBezTo>
                      <a:pt x="17220" y="-2045"/>
                      <a:pt x="23987" y="4775"/>
                      <a:pt x="26909" y="9647"/>
                    </a:cubicBezTo>
                    <a:cubicBezTo>
                      <a:pt x="26909" y="9647"/>
                      <a:pt x="19473" y="19094"/>
                      <a:pt x="13236" y="19094"/>
                    </a:cubicBezTo>
                    <a:cubicBezTo>
                      <a:pt x="7001" y="19094"/>
                      <a:pt x="2996" y="16881"/>
                      <a:pt x="1578" y="14518"/>
                    </a:cubicBezTo>
                    <a:close/>
                  </a:path>
                </a:pathLst>
              </a:custGeom>
              <a:solidFill>
                <a:srgbClr val="3B3B38"/>
              </a:solidFill>
              <a:ln w="8000" cap="flat">
                <a:noFill/>
                <a:miter lim="800000"/>
              </a:ln>
            </p:spPr>
          </p:sp>
          <p:sp>
            <p:nvSpPr>
              <p:cNvPr id="1697" name="Freeform 1696"/>
              <p:cNvSpPr/>
              <p:nvPr/>
            </p:nvSpPr>
            <p:spPr>
              <a:xfrm flipH="1">
                <a:off x="6324248" y="852945"/>
                <a:ext cx="141528" cy="73775"/>
              </a:xfrm>
              <a:custGeom>
                <a:avLst/>
                <a:gdLst/>
                <a:ahLst/>
                <a:cxnLst/>
                <a:rect l="0" t="0" r="0" b="0"/>
                <a:pathLst>
                  <a:path w="141528" h="73775">
                    <a:moveTo>
                      <a:pt x="139902" y="29511"/>
                    </a:moveTo>
                    <a:cubicBezTo>
                      <a:pt x="113870" y="21771"/>
                      <a:pt x="101587" y="8477"/>
                      <a:pt x="84126" y="2420"/>
                    </a:cubicBezTo>
                    <a:cubicBezTo>
                      <a:pt x="50663" y="-9191"/>
                      <a:pt x="-16267" y="14030"/>
                      <a:pt x="2324" y="21770"/>
                    </a:cubicBezTo>
                    <a:cubicBezTo>
                      <a:pt x="20916" y="29511"/>
                      <a:pt x="45555" y="67149"/>
                      <a:pt x="69254" y="72082"/>
                    </a:cubicBezTo>
                    <a:cubicBezTo>
                      <a:pt x="106437" y="79823"/>
                      <a:pt x="147336" y="37251"/>
                      <a:pt x="139902" y="29511"/>
                    </a:cubicBezTo>
                    <a:close/>
                  </a:path>
                </a:pathLst>
              </a:custGeom>
              <a:solidFill>
                <a:srgbClr val="B2B1A8"/>
              </a:solidFill>
              <a:ln w="8000" cap="flat">
                <a:noFill/>
                <a:miter lim="800000"/>
              </a:ln>
            </p:spPr>
          </p:sp>
          <p:sp>
            <p:nvSpPr>
              <p:cNvPr id="1937" name="Text 1937"/>
              <p:cNvSpPr txBox="1"/>
              <p:nvPr/>
            </p:nvSpPr>
            <p:spPr>
              <a:xfrm>
                <a:off x="6111072" y="2276504"/>
                <a:ext cx="1264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236EA1"/>
                    </a:solidFill>
                    <a:latin typeface="Arial"/>
                  </a:rPr>
                  <a:t>羊 </a:t>
                </a:r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Sheep/Goat</a:t>
                </a:r>
              </a:p>
            </p:txBody>
          </p:sp>
        </p:grpSp>
        <p:grpSp>
          <p:nvGrpSpPr>
            <p:cNvPr id="1938" name="Group 1938"/>
            <p:cNvGrpSpPr/>
            <p:nvPr/>
          </p:nvGrpSpPr>
          <p:grpSpPr>
            <a:xfrm rot="-4428000" flipH="1">
              <a:off x="2215534" y="3777318"/>
              <a:ext cx="1349136" cy="1308656"/>
              <a:chOff x="2215534" y="3777318"/>
              <a:chExt cx="1349136" cy="1308656"/>
            </a:xfrm>
          </p:grpSpPr>
          <p:sp>
            <p:nvSpPr>
              <p:cNvPr id="8406" name="Arc arrow 2"/>
              <p:cNvSpPr/>
              <p:nvPr/>
            </p:nvSpPr>
            <p:spPr>
              <a:xfrm>
                <a:off x="2215534" y="3777318"/>
                <a:ext cx="1349136" cy="1308656"/>
              </a:xfrm>
              <a:custGeom>
                <a:avLst/>
                <a:gdLst/>
                <a:ahLst/>
                <a:cxnLst/>
                <a:rect l="0" t="0" r="0" b="0"/>
                <a:pathLst>
                  <a:path w="1349136" h="1308656">
                    <a:moveTo>
                      <a:pt x="0" y="0"/>
                    </a:moveTo>
                    <a:cubicBezTo>
                      <a:pt x="0" y="0"/>
                      <a:pt x="189961" y="21717"/>
                      <a:pt x="382895" y="99802"/>
                    </a:cubicBezTo>
                    <a:cubicBezTo>
                      <a:pt x="575828" y="177887"/>
                      <a:pt x="777150" y="330935"/>
                      <a:pt x="880608" y="443378"/>
                    </a:cubicBezTo>
                    <a:cubicBezTo>
                      <a:pt x="978392" y="549661"/>
                      <a:pt x="1065152" y="671387"/>
                      <a:pt x="1121072" y="777582"/>
                    </a:cubicBezTo>
                    <a:cubicBezTo>
                      <a:pt x="1175616" y="881152"/>
                      <a:pt x="1241312" y="1033704"/>
                      <a:pt x="1241312" y="1033704"/>
                    </a:cubicBezTo>
                    <a:lnTo>
                      <a:pt x="1349136" y="1024336"/>
                    </a:lnTo>
                    <a:lnTo>
                      <a:pt x="1230120" y="1308656"/>
                    </a:lnTo>
                    <a:lnTo>
                      <a:pt x="925344" y="1071184"/>
                    </a:lnTo>
                    <a:lnTo>
                      <a:pt x="1028800" y="1055568"/>
                    </a:lnTo>
                    <a:cubicBezTo>
                      <a:pt x="1028800" y="1055568"/>
                      <a:pt x="986864" y="940000"/>
                      <a:pt x="930936" y="833800"/>
                    </a:cubicBezTo>
                    <a:cubicBezTo>
                      <a:pt x="876672" y="730761"/>
                      <a:pt x="802312" y="602672"/>
                      <a:pt x="735207" y="515217"/>
                    </a:cubicBezTo>
                    <a:cubicBezTo>
                      <a:pt x="662739" y="420774"/>
                      <a:pt x="537129" y="285095"/>
                      <a:pt x="416450" y="196629"/>
                    </a:cubicBezTo>
                    <a:cubicBezTo>
                      <a:pt x="237496" y="65445"/>
                      <a:pt x="9611" y="10785"/>
                      <a:pt x="0" y="0"/>
                    </a:cubicBezTo>
                    <a:close/>
                  </a:path>
                </a:pathLst>
              </a:custGeom>
              <a:solidFill>
                <a:srgbClr val="7ECCB6"/>
              </a:solidFill>
              <a:ln w="8000" cap="flat">
                <a:solidFill>
                  <a:srgbClr val="7ECCB6"/>
                </a:solidFill>
                <a:bevel/>
              </a:ln>
            </p:spPr>
          </p:sp>
          <p:sp>
            <p:nvSpPr>
              <p:cNvPr id="1939" name="Text 1939"/>
              <p:cNvSpPr txBox="1"/>
              <p:nvPr/>
            </p:nvSpPr>
            <p:spPr>
              <a:xfrm rot="-4428000">
                <a:off x="2287427" y="4246634"/>
                <a:ext cx="1349136" cy="328255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Combined</a:t>
                </a:r>
              </a:p>
            </p:txBody>
          </p:sp>
        </p:grpSp>
        <p:grpSp>
          <p:nvGrpSpPr>
            <p:cNvPr id="1940" name="Group 1940"/>
            <p:cNvGrpSpPr/>
            <p:nvPr/>
          </p:nvGrpSpPr>
          <p:grpSpPr>
            <a:xfrm rot="4428000">
              <a:off x="5797446" y="3777422"/>
              <a:ext cx="1349136" cy="1308656"/>
              <a:chOff x="5797446" y="3777422"/>
              <a:chExt cx="1349136" cy="1308656"/>
            </a:xfrm>
          </p:grpSpPr>
          <p:sp>
            <p:nvSpPr>
              <p:cNvPr id="8407" name="Arc arrow 2"/>
              <p:cNvSpPr/>
              <p:nvPr/>
            </p:nvSpPr>
            <p:spPr>
              <a:xfrm>
                <a:off x="5797446" y="3777422"/>
                <a:ext cx="1349136" cy="1308656"/>
              </a:xfrm>
              <a:custGeom>
                <a:avLst/>
                <a:gdLst/>
                <a:ahLst/>
                <a:cxnLst/>
                <a:rect l="0" t="0" r="0" b="0"/>
                <a:pathLst>
                  <a:path w="1349136" h="1308656">
                    <a:moveTo>
                      <a:pt x="0" y="0"/>
                    </a:moveTo>
                    <a:cubicBezTo>
                      <a:pt x="0" y="0"/>
                      <a:pt x="189961" y="21717"/>
                      <a:pt x="382895" y="99802"/>
                    </a:cubicBezTo>
                    <a:cubicBezTo>
                      <a:pt x="575828" y="177887"/>
                      <a:pt x="777150" y="330935"/>
                      <a:pt x="880608" y="443378"/>
                    </a:cubicBezTo>
                    <a:cubicBezTo>
                      <a:pt x="978392" y="549661"/>
                      <a:pt x="1065152" y="671387"/>
                      <a:pt x="1121072" y="777582"/>
                    </a:cubicBezTo>
                    <a:cubicBezTo>
                      <a:pt x="1175616" y="881152"/>
                      <a:pt x="1241312" y="1033704"/>
                      <a:pt x="1241312" y="1033704"/>
                    </a:cubicBezTo>
                    <a:lnTo>
                      <a:pt x="1349136" y="1024336"/>
                    </a:lnTo>
                    <a:lnTo>
                      <a:pt x="1230120" y="1308656"/>
                    </a:lnTo>
                    <a:lnTo>
                      <a:pt x="925344" y="1071184"/>
                    </a:lnTo>
                    <a:lnTo>
                      <a:pt x="1028800" y="1055568"/>
                    </a:lnTo>
                    <a:cubicBezTo>
                      <a:pt x="1028800" y="1055568"/>
                      <a:pt x="986864" y="940000"/>
                      <a:pt x="930936" y="833800"/>
                    </a:cubicBezTo>
                    <a:cubicBezTo>
                      <a:pt x="876672" y="730761"/>
                      <a:pt x="802312" y="602672"/>
                      <a:pt x="735207" y="515217"/>
                    </a:cubicBezTo>
                    <a:cubicBezTo>
                      <a:pt x="662739" y="420774"/>
                      <a:pt x="537129" y="285095"/>
                      <a:pt x="416450" y="196629"/>
                    </a:cubicBezTo>
                    <a:cubicBezTo>
                      <a:pt x="237496" y="65445"/>
                      <a:pt x="9611" y="10785"/>
                      <a:pt x="0" y="0"/>
                    </a:cubicBezTo>
                    <a:close/>
                  </a:path>
                </a:pathLst>
              </a:custGeom>
              <a:solidFill>
                <a:srgbClr val="7ECCB6"/>
              </a:solidFill>
              <a:ln w="8000" cap="flat">
                <a:solidFill>
                  <a:srgbClr val="7ECCB6"/>
                </a:solidFill>
                <a:bevel/>
              </a:ln>
            </p:spPr>
          </p:sp>
          <p:sp>
            <p:nvSpPr>
              <p:cNvPr id="1941" name="Text 1941"/>
              <p:cNvSpPr txBox="1"/>
              <p:nvPr/>
            </p:nvSpPr>
            <p:spPr>
              <a:xfrm rot="-4428000">
                <a:off x="5869931" y="4246954"/>
                <a:ext cx="1347952" cy="327822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Combined</a:t>
                </a:r>
              </a:p>
            </p:txBody>
          </p:sp>
        </p:grpSp>
      </p:grpSp>
      <p:sp>
        <p:nvSpPr>
          <p:cNvPr id="116" name="TextBox 2"/>
          <p:cNvSpPr txBox="1"/>
          <p:nvPr/>
        </p:nvSpPr>
        <p:spPr>
          <a:xfrm>
            <a:off x="60962" y="6550970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2" name="Group1942"/>
          <p:cNvGrpSpPr/>
          <p:nvPr/>
        </p:nvGrpSpPr>
        <p:grpSpPr>
          <a:xfrm>
            <a:off x="-188000" y="61000"/>
            <a:ext cx="9520000" cy="6736000"/>
            <a:chOff x="-188000" y="61000"/>
            <a:chExt cx="9520000" cy="6736000"/>
          </a:xfrm>
        </p:grpSpPr>
        <p:grpSp>
          <p:nvGrpSpPr>
            <p:cNvPr id="1782" name="Bamboo"/>
            <p:cNvGrpSpPr/>
            <p:nvPr/>
          </p:nvGrpSpPr>
          <p:grpSpPr>
            <a:xfrm>
              <a:off x="-180000" y="69000"/>
              <a:ext cx="9504000" cy="6720000"/>
              <a:chOff x="-180000" y="69000"/>
              <a:chExt cx="9504000" cy="6720000"/>
            </a:xfrm>
          </p:grpSpPr>
          <p:sp>
            <p:nvSpPr>
              <p:cNvPr id="1783" name="Freeform 1782"/>
              <p:cNvSpPr/>
              <p:nvPr/>
            </p:nvSpPr>
            <p:spPr>
              <a:xfrm>
                <a:off x="-180000" y="69000"/>
                <a:ext cx="9504000" cy="6720000"/>
              </a:xfrm>
              <a:custGeom>
                <a:avLst/>
                <a:gdLst/>
                <a:ahLst/>
                <a:cxnLst/>
                <a:rect l="0" t="0" r="0" b="0"/>
                <a:pathLst>
                  <a:path w="9504000" h="6720000">
                    <a:moveTo>
                      <a:pt x="0" y="0"/>
                    </a:moveTo>
                    <a:lnTo>
                      <a:pt x="9504000" y="0"/>
                    </a:lnTo>
                    <a:lnTo>
                      <a:pt x="9504000" y="6720000"/>
                    </a:lnTo>
                    <a:lnTo>
                      <a:pt x="0" y="672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7F8E2"/>
                  </a:gs>
                </a:gsLst>
                <a:lin ang="16200000" scaled="0"/>
              </a:gradFill>
              <a:ln w="8000" cap="flat">
                <a:noFill/>
                <a:bevel/>
              </a:ln>
            </p:spPr>
          </p:sp>
          <p:grpSp>
            <p:nvGrpSpPr>
              <p:cNvPr id="1784" name="Group 1783"/>
              <p:cNvGrpSpPr/>
              <p:nvPr/>
            </p:nvGrpSpPr>
            <p:grpSpPr>
              <a:xfrm flipH="1">
                <a:off x="7475200" y="389000"/>
                <a:ext cx="1607040" cy="2262904"/>
                <a:chOff x="7475200" y="389000"/>
                <a:chExt cx="1607040" cy="2262904"/>
              </a:xfrm>
            </p:grpSpPr>
            <p:sp>
              <p:nvSpPr>
                <p:cNvPr id="1785" name="Freeform 1784"/>
                <p:cNvSpPr/>
                <p:nvPr/>
              </p:nvSpPr>
              <p:spPr>
                <a:xfrm rot="5400000" flipH="1" flipV="1">
                  <a:off x="7150200" y="719864"/>
                  <a:ext cx="2257040" cy="16070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7040" h="1607040" fill="none">
                      <a:moveTo>
                        <a:pt x="0" y="11731"/>
                      </a:moveTo>
                      <a:lnTo>
                        <a:pt x="1483200" y="11731"/>
                      </a:lnTo>
                      <a:lnTo>
                        <a:pt x="1483200" y="105573"/>
                      </a:lnTo>
                      <a:lnTo>
                        <a:pt x="1682520" y="105573"/>
                      </a:lnTo>
                      <a:lnTo>
                        <a:pt x="1682520" y="0"/>
                      </a:lnTo>
                      <a:lnTo>
                        <a:pt x="1588720" y="0"/>
                      </a:lnTo>
                      <a:lnTo>
                        <a:pt x="1588720" y="228742"/>
                      </a:lnTo>
                      <a:lnTo>
                        <a:pt x="1782184" y="228923"/>
                      </a:lnTo>
                      <a:lnTo>
                        <a:pt x="1782184" y="0"/>
                      </a:lnTo>
                      <a:lnTo>
                        <a:pt x="1958056" y="0"/>
                      </a:lnTo>
                      <a:lnTo>
                        <a:pt x="1958056" y="334313"/>
                      </a:lnTo>
                      <a:lnTo>
                        <a:pt x="2251184" y="334313"/>
                      </a:lnTo>
                      <a:lnTo>
                        <a:pt x="2251176" y="537820"/>
                      </a:lnTo>
                      <a:lnTo>
                        <a:pt x="2057720" y="539774"/>
                      </a:lnTo>
                      <a:lnTo>
                        <a:pt x="2057720" y="791792"/>
                      </a:lnTo>
                      <a:lnTo>
                        <a:pt x="2257040" y="791792"/>
                      </a:lnTo>
                      <a:lnTo>
                        <a:pt x="2257040" y="633434"/>
                      </a:lnTo>
                      <a:lnTo>
                        <a:pt x="2133928" y="633434"/>
                      </a:lnTo>
                      <a:lnTo>
                        <a:pt x="2133928" y="868040"/>
                      </a:lnTo>
                      <a:lnTo>
                        <a:pt x="2257040" y="868040"/>
                      </a:lnTo>
                      <a:lnTo>
                        <a:pt x="2257040" y="1607040"/>
                      </a:lnTo>
                    </a:path>
                  </a:pathLst>
                </a:custGeom>
                <a:solidFill>
                  <a:srgbClr val="FFFFFF"/>
                </a:solidFill>
                <a:ln w="320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1786" name="Freeform 1785"/>
                <p:cNvSpPr/>
                <p:nvPr/>
              </p:nvSpPr>
              <p:spPr>
                <a:xfrm rot="5400000" flipH="1" flipV="1">
                  <a:off x="7504618" y="359583"/>
                  <a:ext cx="398647" cy="4574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8647" h="457479">
                      <a:moveTo>
                        <a:pt x="193461" y="0"/>
                      </a:moveTo>
                      <a:lnTo>
                        <a:pt x="398647" y="0"/>
                      </a:lnTo>
                      <a:lnTo>
                        <a:pt x="398647" y="205279"/>
                      </a:lnTo>
                      <a:lnTo>
                        <a:pt x="0" y="205279"/>
                      </a:lnTo>
                      <a:lnTo>
                        <a:pt x="0" y="105573"/>
                      </a:lnTo>
                      <a:lnTo>
                        <a:pt x="298986" y="105573"/>
                      </a:lnTo>
                      <a:lnTo>
                        <a:pt x="298986" y="457479"/>
                      </a:lnTo>
                      <a:lnTo>
                        <a:pt x="193461" y="457479"/>
                      </a:lnTo>
                      <a:lnTo>
                        <a:pt x="193461" y="0"/>
                      </a:lnTo>
                      <a:close/>
                    </a:path>
                  </a:pathLst>
                </a:custGeom>
                <a:noFill/>
                <a:ln w="32000" cap="flat">
                  <a:solidFill>
                    <a:srgbClr val="CBE3D1"/>
                  </a:solidFill>
                  <a:bevel/>
                </a:ln>
              </p:spPr>
            </p:sp>
          </p:grpSp>
          <p:grpSp>
            <p:nvGrpSpPr>
              <p:cNvPr id="1787" name="Group 1786"/>
              <p:cNvGrpSpPr/>
              <p:nvPr/>
            </p:nvGrpSpPr>
            <p:grpSpPr>
              <a:xfrm flipV="1">
                <a:off x="60960" y="4265216"/>
                <a:ext cx="1609832" cy="2266840"/>
                <a:chOff x="60960" y="4265216"/>
                <a:chExt cx="1609832" cy="2266840"/>
              </a:xfrm>
            </p:grpSpPr>
            <p:sp>
              <p:nvSpPr>
                <p:cNvPr id="1788" name="Freeform 1787"/>
                <p:cNvSpPr/>
                <p:nvPr/>
              </p:nvSpPr>
              <p:spPr>
                <a:xfrm rot="5400000" flipH="1" flipV="1">
                  <a:off x="-264608" y="4596656"/>
                  <a:ext cx="2260968" cy="16098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0968" h="1609832" fill="none">
                      <a:moveTo>
                        <a:pt x="0" y="11752"/>
                      </a:moveTo>
                      <a:lnTo>
                        <a:pt x="1485776" y="11752"/>
                      </a:lnTo>
                      <a:lnTo>
                        <a:pt x="1485776" y="105757"/>
                      </a:lnTo>
                      <a:lnTo>
                        <a:pt x="1685448" y="105757"/>
                      </a:lnTo>
                      <a:lnTo>
                        <a:pt x="1685448" y="0"/>
                      </a:lnTo>
                      <a:lnTo>
                        <a:pt x="1591488" y="0"/>
                      </a:lnTo>
                      <a:lnTo>
                        <a:pt x="1591488" y="229139"/>
                      </a:lnTo>
                      <a:lnTo>
                        <a:pt x="1785288" y="229321"/>
                      </a:lnTo>
                      <a:lnTo>
                        <a:pt x="1785288" y="0"/>
                      </a:lnTo>
                      <a:lnTo>
                        <a:pt x="1961464" y="0"/>
                      </a:lnTo>
                      <a:lnTo>
                        <a:pt x="1961464" y="334894"/>
                      </a:lnTo>
                      <a:lnTo>
                        <a:pt x="2255096" y="334894"/>
                      </a:lnTo>
                      <a:lnTo>
                        <a:pt x="2255096" y="538755"/>
                      </a:lnTo>
                      <a:lnTo>
                        <a:pt x="2061296" y="540713"/>
                      </a:lnTo>
                      <a:lnTo>
                        <a:pt x="2061296" y="793169"/>
                      </a:lnTo>
                      <a:lnTo>
                        <a:pt x="2260968" y="793169"/>
                      </a:lnTo>
                      <a:lnTo>
                        <a:pt x="2260968" y="634536"/>
                      </a:lnTo>
                      <a:lnTo>
                        <a:pt x="2137640" y="634536"/>
                      </a:lnTo>
                      <a:lnTo>
                        <a:pt x="2137640" y="869544"/>
                      </a:lnTo>
                      <a:lnTo>
                        <a:pt x="2260968" y="869544"/>
                      </a:lnTo>
                      <a:lnTo>
                        <a:pt x="2260968" y="1609832"/>
                      </a:lnTo>
                    </a:path>
                  </a:pathLst>
                </a:custGeom>
                <a:solidFill>
                  <a:srgbClr val="FFFFFF"/>
                </a:solidFill>
                <a:ln w="320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1789" name="Freeform 1788"/>
                <p:cNvSpPr/>
                <p:nvPr/>
              </p:nvSpPr>
              <p:spPr>
                <a:xfrm rot="5400000" flipH="1" flipV="1">
                  <a:off x="90429" y="4235749"/>
                  <a:ext cx="399341" cy="4582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9341" h="458275">
                      <a:moveTo>
                        <a:pt x="193798" y="0"/>
                      </a:moveTo>
                      <a:lnTo>
                        <a:pt x="399341" y="0"/>
                      </a:lnTo>
                      <a:lnTo>
                        <a:pt x="399341" y="205636"/>
                      </a:lnTo>
                      <a:lnTo>
                        <a:pt x="0" y="205636"/>
                      </a:lnTo>
                      <a:lnTo>
                        <a:pt x="0" y="105756"/>
                      </a:lnTo>
                      <a:lnTo>
                        <a:pt x="299506" y="105756"/>
                      </a:lnTo>
                      <a:lnTo>
                        <a:pt x="299506" y="458275"/>
                      </a:lnTo>
                      <a:lnTo>
                        <a:pt x="193798" y="458275"/>
                      </a:lnTo>
                      <a:lnTo>
                        <a:pt x="193798" y="0"/>
                      </a:lnTo>
                      <a:close/>
                    </a:path>
                  </a:pathLst>
                </a:custGeom>
                <a:noFill/>
                <a:ln w="32000" cap="flat">
                  <a:solidFill>
                    <a:srgbClr val="CBE3D1"/>
                  </a:solidFill>
                  <a:bevel/>
                </a:ln>
              </p:spPr>
            </p:sp>
          </p:grpSp>
        </p:grpSp>
        <p:grpSp>
          <p:nvGrpSpPr>
            <p:cNvPr id="1790" name="Group 1789"/>
            <p:cNvGrpSpPr/>
            <p:nvPr/>
          </p:nvGrpSpPr>
          <p:grpSpPr>
            <a:xfrm>
              <a:off x="60960" y="389000"/>
              <a:ext cx="1607040" cy="2262904"/>
              <a:chOff x="60960" y="389000"/>
              <a:chExt cx="1607040" cy="2262904"/>
            </a:xfrm>
          </p:grpSpPr>
          <p:sp>
            <p:nvSpPr>
              <p:cNvPr id="1791" name="Freeform 1790"/>
              <p:cNvSpPr/>
              <p:nvPr/>
            </p:nvSpPr>
            <p:spPr>
              <a:xfrm rot="5400000" flipH="1" flipV="1">
                <a:off x="-264040" y="719864"/>
                <a:ext cx="2257040" cy="1607040"/>
              </a:xfrm>
              <a:custGeom>
                <a:avLst/>
                <a:gdLst/>
                <a:ahLst/>
                <a:cxnLst/>
                <a:rect l="0" t="0" r="0" b="0"/>
                <a:pathLst>
                  <a:path w="2257040" h="1607040" fill="none">
                    <a:moveTo>
                      <a:pt x="0" y="11731"/>
                    </a:moveTo>
                    <a:lnTo>
                      <a:pt x="1483200" y="11731"/>
                    </a:lnTo>
                    <a:lnTo>
                      <a:pt x="1483200" y="105573"/>
                    </a:lnTo>
                    <a:lnTo>
                      <a:pt x="1682520" y="105573"/>
                    </a:lnTo>
                    <a:lnTo>
                      <a:pt x="1682520" y="0"/>
                    </a:lnTo>
                    <a:lnTo>
                      <a:pt x="1588720" y="0"/>
                    </a:lnTo>
                    <a:lnTo>
                      <a:pt x="1588720" y="228742"/>
                    </a:lnTo>
                    <a:lnTo>
                      <a:pt x="1782184" y="228923"/>
                    </a:lnTo>
                    <a:lnTo>
                      <a:pt x="1782184" y="0"/>
                    </a:lnTo>
                    <a:lnTo>
                      <a:pt x="1958056" y="0"/>
                    </a:lnTo>
                    <a:lnTo>
                      <a:pt x="1958056" y="334313"/>
                    </a:lnTo>
                    <a:lnTo>
                      <a:pt x="2251184" y="334313"/>
                    </a:lnTo>
                    <a:lnTo>
                      <a:pt x="2251176" y="537820"/>
                    </a:lnTo>
                    <a:lnTo>
                      <a:pt x="2057720" y="539774"/>
                    </a:lnTo>
                    <a:lnTo>
                      <a:pt x="2057720" y="791792"/>
                    </a:lnTo>
                    <a:lnTo>
                      <a:pt x="2257040" y="791792"/>
                    </a:lnTo>
                    <a:lnTo>
                      <a:pt x="2257040" y="633434"/>
                    </a:lnTo>
                    <a:lnTo>
                      <a:pt x="2133928" y="633434"/>
                    </a:lnTo>
                    <a:lnTo>
                      <a:pt x="2133928" y="868040"/>
                    </a:lnTo>
                    <a:lnTo>
                      <a:pt x="2257040" y="868040"/>
                    </a:lnTo>
                    <a:lnTo>
                      <a:pt x="2257040" y="1607040"/>
                    </a:lnTo>
                  </a:path>
                </a:pathLst>
              </a:custGeom>
              <a:solidFill>
                <a:srgbClr val="FFFFFF"/>
              </a:solidFill>
              <a:ln w="32000" cap="flat">
                <a:solidFill>
                  <a:srgbClr val="CBE3D1"/>
                </a:solidFill>
                <a:bevel/>
              </a:ln>
            </p:spPr>
          </p:sp>
          <p:sp>
            <p:nvSpPr>
              <p:cNvPr id="1792" name="Freeform 1791"/>
              <p:cNvSpPr/>
              <p:nvPr/>
            </p:nvSpPr>
            <p:spPr>
              <a:xfrm rot="5400000" flipH="1" flipV="1">
                <a:off x="90378" y="359583"/>
                <a:ext cx="398647" cy="457479"/>
              </a:xfrm>
              <a:custGeom>
                <a:avLst/>
                <a:gdLst/>
                <a:ahLst/>
                <a:cxnLst/>
                <a:rect l="0" t="0" r="0" b="0"/>
                <a:pathLst>
                  <a:path w="398647" h="457479">
                    <a:moveTo>
                      <a:pt x="193461" y="0"/>
                    </a:moveTo>
                    <a:lnTo>
                      <a:pt x="398647" y="0"/>
                    </a:lnTo>
                    <a:lnTo>
                      <a:pt x="398647" y="205279"/>
                    </a:lnTo>
                    <a:lnTo>
                      <a:pt x="0" y="205279"/>
                    </a:lnTo>
                    <a:lnTo>
                      <a:pt x="0" y="105573"/>
                    </a:lnTo>
                    <a:lnTo>
                      <a:pt x="298986" y="105573"/>
                    </a:lnTo>
                    <a:lnTo>
                      <a:pt x="298986" y="457479"/>
                    </a:lnTo>
                    <a:lnTo>
                      <a:pt x="193461" y="457479"/>
                    </a:lnTo>
                    <a:lnTo>
                      <a:pt x="193461" y="0"/>
                    </a:lnTo>
                    <a:close/>
                  </a:path>
                </a:pathLst>
              </a:custGeom>
              <a:noFill/>
              <a:ln w="32000" cap="flat">
                <a:solidFill>
                  <a:srgbClr val="CBE3D1"/>
                </a:solidFill>
                <a:bevel/>
              </a:ln>
            </p:spPr>
          </p:sp>
        </p:grpSp>
        <p:grpSp>
          <p:nvGrpSpPr>
            <p:cNvPr id="1793" name="Group 1792"/>
            <p:cNvGrpSpPr/>
            <p:nvPr/>
          </p:nvGrpSpPr>
          <p:grpSpPr>
            <a:xfrm flipH="1" flipV="1">
              <a:off x="7472440" y="4265216"/>
              <a:ext cx="1609832" cy="2266840"/>
              <a:chOff x="7472440" y="4265216"/>
              <a:chExt cx="1609832" cy="2266840"/>
            </a:xfrm>
          </p:grpSpPr>
          <p:sp>
            <p:nvSpPr>
              <p:cNvPr id="1794" name="Freeform 1793"/>
              <p:cNvSpPr/>
              <p:nvPr/>
            </p:nvSpPr>
            <p:spPr>
              <a:xfrm rot="5400000" flipH="1" flipV="1">
                <a:off x="7146873" y="4596656"/>
                <a:ext cx="2260968" cy="1609832"/>
              </a:xfrm>
              <a:custGeom>
                <a:avLst/>
                <a:gdLst/>
                <a:ahLst/>
                <a:cxnLst/>
                <a:rect l="0" t="0" r="0" b="0"/>
                <a:pathLst>
                  <a:path w="2260968" h="1609832" fill="none">
                    <a:moveTo>
                      <a:pt x="0" y="11752"/>
                    </a:moveTo>
                    <a:lnTo>
                      <a:pt x="1485776" y="11752"/>
                    </a:lnTo>
                    <a:lnTo>
                      <a:pt x="1485776" y="105757"/>
                    </a:lnTo>
                    <a:lnTo>
                      <a:pt x="1685448" y="105757"/>
                    </a:lnTo>
                    <a:lnTo>
                      <a:pt x="1685448" y="0"/>
                    </a:lnTo>
                    <a:lnTo>
                      <a:pt x="1591488" y="0"/>
                    </a:lnTo>
                    <a:lnTo>
                      <a:pt x="1591488" y="229139"/>
                    </a:lnTo>
                    <a:lnTo>
                      <a:pt x="1785288" y="229321"/>
                    </a:lnTo>
                    <a:lnTo>
                      <a:pt x="1785288" y="0"/>
                    </a:lnTo>
                    <a:lnTo>
                      <a:pt x="1961464" y="0"/>
                    </a:lnTo>
                    <a:lnTo>
                      <a:pt x="1961464" y="334894"/>
                    </a:lnTo>
                    <a:lnTo>
                      <a:pt x="2255096" y="334894"/>
                    </a:lnTo>
                    <a:lnTo>
                      <a:pt x="2255096" y="538755"/>
                    </a:lnTo>
                    <a:lnTo>
                      <a:pt x="2061296" y="540713"/>
                    </a:lnTo>
                    <a:lnTo>
                      <a:pt x="2061296" y="793169"/>
                    </a:lnTo>
                    <a:lnTo>
                      <a:pt x="2260968" y="793169"/>
                    </a:lnTo>
                    <a:lnTo>
                      <a:pt x="2260968" y="634536"/>
                    </a:lnTo>
                    <a:lnTo>
                      <a:pt x="2137640" y="634536"/>
                    </a:lnTo>
                    <a:lnTo>
                      <a:pt x="2137640" y="869544"/>
                    </a:lnTo>
                    <a:lnTo>
                      <a:pt x="2260968" y="869544"/>
                    </a:lnTo>
                    <a:lnTo>
                      <a:pt x="2260968" y="1609832"/>
                    </a:lnTo>
                  </a:path>
                </a:pathLst>
              </a:custGeom>
              <a:solidFill>
                <a:srgbClr val="FFFFFF"/>
              </a:solidFill>
              <a:ln w="32000" cap="flat">
                <a:solidFill>
                  <a:srgbClr val="CBE3D1"/>
                </a:solidFill>
                <a:bevel/>
              </a:ln>
            </p:spPr>
          </p:sp>
          <p:sp>
            <p:nvSpPr>
              <p:cNvPr id="1795" name="Freeform 1794"/>
              <p:cNvSpPr/>
              <p:nvPr/>
            </p:nvSpPr>
            <p:spPr>
              <a:xfrm rot="5400000" flipH="1" flipV="1">
                <a:off x="7501909" y="4235749"/>
                <a:ext cx="399341" cy="458275"/>
              </a:xfrm>
              <a:custGeom>
                <a:avLst/>
                <a:gdLst/>
                <a:ahLst/>
                <a:cxnLst/>
                <a:rect l="0" t="0" r="0" b="0"/>
                <a:pathLst>
                  <a:path w="399341" h="458275">
                    <a:moveTo>
                      <a:pt x="193798" y="0"/>
                    </a:moveTo>
                    <a:lnTo>
                      <a:pt x="399341" y="0"/>
                    </a:lnTo>
                    <a:lnTo>
                      <a:pt x="399341" y="205636"/>
                    </a:lnTo>
                    <a:lnTo>
                      <a:pt x="0" y="205636"/>
                    </a:lnTo>
                    <a:lnTo>
                      <a:pt x="0" y="105756"/>
                    </a:lnTo>
                    <a:lnTo>
                      <a:pt x="299506" y="105756"/>
                    </a:lnTo>
                    <a:lnTo>
                      <a:pt x="299506" y="458275"/>
                    </a:lnTo>
                    <a:lnTo>
                      <a:pt x="193798" y="458275"/>
                    </a:lnTo>
                    <a:lnTo>
                      <a:pt x="193798" y="0"/>
                    </a:lnTo>
                    <a:close/>
                  </a:path>
                </a:pathLst>
              </a:custGeom>
              <a:noFill/>
              <a:ln w="32000" cap="flat">
                <a:solidFill>
                  <a:srgbClr val="CBE3D1"/>
                </a:solidFill>
                <a:bevel/>
              </a:ln>
            </p:spPr>
          </p:sp>
        </p:grpSp>
        <p:grpSp>
          <p:nvGrpSpPr>
            <p:cNvPr id="1943" name="Group 1943"/>
            <p:cNvGrpSpPr/>
            <p:nvPr/>
          </p:nvGrpSpPr>
          <p:grpSpPr>
            <a:xfrm rot="3000000">
              <a:off x="4059752" y="2757014"/>
              <a:ext cx="1024000" cy="1376000"/>
              <a:chOff x="4059752" y="2757014"/>
              <a:chExt cx="1024000" cy="1376000"/>
            </a:xfrm>
          </p:grpSpPr>
          <p:sp>
            <p:nvSpPr>
              <p:cNvPr id="8553" name="Short arc arrow"/>
              <p:cNvSpPr/>
              <p:nvPr/>
            </p:nvSpPr>
            <p:spPr>
              <a:xfrm>
                <a:off x="4059752" y="2757014"/>
                <a:ext cx="1024000" cy="1376000"/>
              </a:xfrm>
              <a:custGeom>
                <a:avLst/>
                <a:gdLst/>
                <a:ahLst/>
                <a:cxnLst/>
                <a:rect l="0" t="0" r="0" b="0"/>
                <a:pathLst>
                  <a:path w="1024000" h="1376000">
                    <a:moveTo>
                      <a:pt x="247158" y="1011184"/>
                    </a:moveTo>
                    <a:cubicBezTo>
                      <a:pt x="600525" y="834743"/>
                      <a:pt x="860335" y="496559"/>
                      <a:pt x="1024000" y="0"/>
                    </a:cubicBezTo>
                    <a:cubicBezTo>
                      <a:pt x="1011710" y="621359"/>
                      <a:pt x="813262" y="1053534"/>
                      <a:pt x="460121" y="1228008"/>
                    </a:cubicBezTo>
                    <a:lnTo>
                      <a:pt x="557033" y="1336416"/>
                    </a:lnTo>
                    <a:lnTo>
                      <a:pt x="0" y="1376000"/>
                    </a:lnTo>
                    <a:lnTo>
                      <a:pt x="160037" y="902776"/>
                    </a:lnTo>
                    <a:lnTo>
                      <a:pt x="247158" y="1011184"/>
                    </a:lnTo>
                    <a:close/>
                  </a:path>
                </a:pathLst>
              </a:custGeom>
              <a:solidFill>
                <a:srgbClr val="FFD4AA"/>
              </a:solidFill>
              <a:ln w="8000" cap="flat">
                <a:noFill/>
                <a:bevel/>
              </a:ln>
            </p:spPr>
          </p:sp>
          <p:sp>
            <p:nvSpPr>
              <p:cNvPr id="1944" name="Text 1944"/>
              <p:cNvSpPr txBox="1"/>
              <p:nvPr/>
            </p:nvSpPr>
            <p:spPr>
              <a:xfrm rot="-3000000">
                <a:off x="3939159" y="3558117"/>
                <a:ext cx="1440000" cy="192001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Complementary</a:t>
                </a:r>
              </a:p>
            </p:txBody>
          </p:sp>
        </p:grpSp>
        <p:grpSp>
          <p:nvGrpSpPr>
            <p:cNvPr id="1945" name="Group 1945"/>
            <p:cNvGrpSpPr/>
            <p:nvPr/>
          </p:nvGrpSpPr>
          <p:grpSpPr>
            <a:xfrm rot="-7596000">
              <a:off x="4059744" y="2127982"/>
              <a:ext cx="1024000" cy="1376000"/>
              <a:chOff x="4059744" y="2127982"/>
              <a:chExt cx="1024000" cy="1376000"/>
            </a:xfrm>
          </p:grpSpPr>
          <p:sp>
            <p:nvSpPr>
              <p:cNvPr id="8554" name="Short arc arrow"/>
              <p:cNvSpPr/>
              <p:nvPr/>
            </p:nvSpPr>
            <p:spPr>
              <a:xfrm>
                <a:off x="4059744" y="2127982"/>
                <a:ext cx="1024000" cy="1376000"/>
              </a:xfrm>
              <a:custGeom>
                <a:avLst/>
                <a:gdLst/>
                <a:ahLst/>
                <a:cxnLst/>
                <a:rect l="0" t="0" r="0" b="0"/>
                <a:pathLst>
                  <a:path w="1024000" h="1376000">
                    <a:moveTo>
                      <a:pt x="247158" y="1011184"/>
                    </a:moveTo>
                    <a:cubicBezTo>
                      <a:pt x="600525" y="834743"/>
                      <a:pt x="860335" y="496559"/>
                      <a:pt x="1024000" y="0"/>
                    </a:cubicBezTo>
                    <a:cubicBezTo>
                      <a:pt x="1011710" y="621359"/>
                      <a:pt x="813262" y="1053534"/>
                      <a:pt x="460121" y="1228008"/>
                    </a:cubicBezTo>
                    <a:lnTo>
                      <a:pt x="557033" y="1336416"/>
                    </a:lnTo>
                    <a:lnTo>
                      <a:pt x="0" y="1376000"/>
                    </a:lnTo>
                    <a:lnTo>
                      <a:pt x="160037" y="902776"/>
                    </a:lnTo>
                    <a:lnTo>
                      <a:pt x="247158" y="1011184"/>
                    </a:lnTo>
                    <a:close/>
                  </a:path>
                </a:pathLst>
              </a:custGeom>
              <a:solidFill>
                <a:srgbClr val="FFD4AA"/>
              </a:solidFill>
              <a:ln w="8000" cap="flat">
                <a:noFill/>
                <a:bevel/>
              </a:ln>
            </p:spPr>
          </p:sp>
          <p:sp>
            <p:nvSpPr>
              <p:cNvPr id="1946" name="Text 1946"/>
              <p:cNvSpPr txBox="1"/>
              <p:nvPr/>
            </p:nvSpPr>
            <p:spPr>
              <a:xfrm rot="7596000">
                <a:off x="4076725" y="2720350"/>
                <a:ext cx="1472056" cy="320001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Complementary</a:t>
                </a:r>
              </a:p>
            </p:txBody>
          </p:sp>
        </p:grpSp>
        <p:grpSp>
          <p:nvGrpSpPr>
            <p:cNvPr id="8555" name="Group 8554"/>
            <p:cNvGrpSpPr/>
            <p:nvPr/>
          </p:nvGrpSpPr>
          <p:grpSpPr>
            <a:xfrm>
              <a:off x="3107024" y="4884166"/>
              <a:ext cx="3202456" cy="1774664"/>
              <a:chOff x="3107024" y="4884166"/>
              <a:chExt cx="3202456" cy="1774664"/>
            </a:xfrm>
          </p:grpSpPr>
          <p:grpSp>
            <p:nvGrpSpPr>
              <p:cNvPr id="8556" name="Group 8555"/>
              <p:cNvGrpSpPr/>
              <p:nvPr/>
            </p:nvGrpSpPr>
            <p:grpSpPr>
              <a:xfrm flipH="1">
                <a:off x="4708113" y="5994245"/>
                <a:ext cx="799790" cy="425027"/>
                <a:chOff x="4708113" y="5994245"/>
                <a:chExt cx="799790" cy="425027"/>
              </a:xfrm>
            </p:grpSpPr>
            <p:sp>
              <p:nvSpPr>
                <p:cNvPr id="8557" name="Freeform 8556"/>
                <p:cNvSpPr/>
                <p:nvPr/>
              </p:nvSpPr>
              <p:spPr>
                <a:xfrm>
                  <a:off x="4708074" y="6117712"/>
                  <a:ext cx="367778" cy="25320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7778" h="253206">
                      <a:moveTo>
                        <a:pt x="156258" y="97582"/>
                      </a:moveTo>
                      <a:cubicBezTo>
                        <a:pt x="156258" y="97582"/>
                        <a:pt x="173409" y="119814"/>
                        <a:pt x="154352" y="135059"/>
                      </a:cubicBezTo>
                      <a:cubicBezTo>
                        <a:pt x="135297" y="150304"/>
                        <a:pt x="109889" y="144587"/>
                        <a:pt x="96550" y="121085"/>
                      </a:cubicBezTo>
                      <a:cubicBezTo>
                        <a:pt x="83210" y="97582"/>
                        <a:pt x="91468" y="68364"/>
                        <a:pt x="108618" y="53754"/>
                      </a:cubicBezTo>
                      <a:cubicBezTo>
                        <a:pt x="125769" y="39144"/>
                        <a:pt x="144189" y="42956"/>
                        <a:pt x="149270" y="44861"/>
                      </a:cubicBezTo>
                      <a:cubicBezTo>
                        <a:pt x="154352" y="46767"/>
                        <a:pt x="148001" y="44861"/>
                        <a:pt x="148001" y="44861"/>
                      </a:cubicBezTo>
                      <a:cubicBezTo>
                        <a:pt x="148001" y="44861"/>
                        <a:pt x="145460" y="16277"/>
                        <a:pt x="189923" y="2938"/>
                      </a:cubicBezTo>
                      <a:cubicBezTo>
                        <a:pt x="234387" y="-10401"/>
                        <a:pt x="251538" y="25170"/>
                        <a:pt x="251538" y="25170"/>
                      </a:cubicBezTo>
                      <a:cubicBezTo>
                        <a:pt x="251538" y="25170"/>
                        <a:pt x="229941" y="53119"/>
                        <a:pt x="231211" y="76621"/>
                      </a:cubicBezTo>
                      <a:cubicBezTo>
                        <a:pt x="232482" y="100123"/>
                        <a:pt x="240104" y="111557"/>
                        <a:pt x="240104" y="111557"/>
                      </a:cubicBezTo>
                      <a:cubicBezTo>
                        <a:pt x="240104" y="111557"/>
                        <a:pt x="211520" y="133789"/>
                        <a:pt x="219142" y="164278"/>
                      </a:cubicBezTo>
                      <a:cubicBezTo>
                        <a:pt x="226765" y="194768"/>
                        <a:pt x="240739" y="222082"/>
                        <a:pt x="268687" y="230974"/>
                      </a:cubicBezTo>
                      <a:cubicBezTo>
                        <a:pt x="296636" y="239867"/>
                        <a:pt x="321409" y="234150"/>
                        <a:pt x="337606" y="209060"/>
                      </a:cubicBezTo>
                      <a:cubicBezTo>
                        <a:pt x="353803" y="183970"/>
                        <a:pt x="341735" y="169995"/>
                        <a:pt x="347451" y="168090"/>
                      </a:cubicBezTo>
                      <a:cubicBezTo>
                        <a:pt x="353168" y="166184"/>
                        <a:pt x="367778" y="177618"/>
                        <a:pt x="367778" y="196674"/>
                      </a:cubicBezTo>
                      <a:cubicBezTo>
                        <a:pt x="367778" y="215730"/>
                        <a:pt x="348625" y="249775"/>
                        <a:pt x="290284" y="253206"/>
                      </a:cubicBezTo>
                      <a:cubicBezTo>
                        <a:pt x="257890" y="255114"/>
                        <a:pt x="235658" y="227163"/>
                        <a:pt x="216602" y="215730"/>
                      </a:cubicBezTo>
                      <a:cubicBezTo>
                        <a:pt x="197546" y="204296"/>
                        <a:pt x="139107" y="159832"/>
                        <a:pt x="89562" y="166184"/>
                      </a:cubicBezTo>
                      <a:cubicBezTo>
                        <a:pt x="40017" y="172536"/>
                        <a:pt x="0" y="199850"/>
                        <a:pt x="0" y="199850"/>
                      </a:cubicBezTo>
                      <a:cubicBezTo>
                        <a:pt x="0" y="199850"/>
                        <a:pt x="13339" y="161102"/>
                        <a:pt x="60979" y="148398"/>
                      </a:cubicBezTo>
                      <a:cubicBezTo>
                        <a:pt x="108618" y="135694"/>
                        <a:pt x="144824" y="163643"/>
                        <a:pt x="167056" y="145858"/>
                      </a:cubicBezTo>
                      <a:cubicBezTo>
                        <a:pt x="189288" y="128072"/>
                        <a:pt x="184842" y="105205"/>
                        <a:pt x="156258" y="9758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8558" name="Freeform 8557"/>
                <p:cNvSpPr/>
                <p:nvPr/>
              </p:nvSpPr>
              <p:spPr>
                <a:xfrm>
                  <a:off x="4866237" y="6104213"/>
                  <a:ext cx="301718" cy="2876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1718" h="287666">
                      <a:moveTo>
                        <a:pt x="153082" y="169519"/>
                      </a:moveTo>
                      <a:cubicBezTo>
                        <a:pt x="153082" y="169519"/>
                        <a:pt x="158164" y="203820"/>
                        <a:pt x="131486" y="182858"/>
                      </a:cubicBezTo>
                      <a:cubicBezTo>
                        <a:pt x="104807" y="161897"/>
                        <a:pt x="146730" y="125690"/>
                        <a:pt x="183571" y="152369"/>
                      </a:cubicBezTo>
                      <a:cubicBezTo>
                        <a:pt x="220413" y="179047"/>
                        <a:pt x="234387" y="216524"/>
                        <a:pt x="205803" y="247014"/>
                      </a:cubicBezTo>
                      <a:cubicBezTo>
                        <a:pt x="177219" y="277503"/>
                        <a:pt x="123228" y="281950"/>
                        <a:pt x="80034" y="258447"/>
                      </a:cubicBezTo>
                      <a:cubicBezTo>
                        <a:pt x="36841" y="234945"/>
                        <a:pt x="0" y="206996"/>
                        <a:pt x="0" y="206996"/>
                      </a:cubicBezTo>
                      <a:cubicBezTo>
                        <a:pt x="0" y="206996"/>
                        <a:pt x="79399" y="299734"/>
                        <a:pt x="163880" y="286396"/>
                      </a:cubicBezTo>
                      <a:cubicBezTo>
                        <a:pt x="268052" y="264164"/>
                        <a:pt x="299177" y="210172"/>
                        <a:pt x="301082" y="199374"/>
                      </a:cubicBezTo>
                      <a:cubicBezTo>
                        <a:pt x="302988" y="188575"/>
                        <a:pt x="299812" y="189210"/>
                        <a:pt x="299812" y="189210"/>
                      </a:cubicBezTo>
                      <a:cubicBezTo>
                        <a:pt x="299812" y="189210"/>
                        <a:pt x="238198" y="226687"/>
                        <a:pt x="221683" y="141967"/>
                      </a:cubicBezTo>
                      <a:cubicBezTo>
                        <a:pt x="209694" y="80466"/>
                        <a:pt x="250433" y="73036"/>
                        <a:pt x="286473" y="67887"/>
                      </a:cubicBezTo>
                      <a:cubicBezTo>
                        <a:pt x="295366" y="66617"/>
                        <a:pt x="301082" y="55818"/>
                        <a:pt x="300447" y="56453"/>
                      </a:cubicBezTo>
                      <a:cubicBezTo>
                        <a:pt x="300447" y="56453"/>
                        <a:pt x="271228" y="56453"/>
                        <a:pt x="247090" y="28505"/>
                      </a:cubicBezTo>
                      <a:cubicBezTo>
                        <a:pt x="222954" y="556"/>
                        <a:pt x="194370" y="-7702"/>
                        <a:pt x="167691" y="7543"/>
                      </a:cubicBezTo>
                      <a:cubicBezTo>
                        <a:pt x="141013" y="22788"/>
                        <a:pt x="141013" y="43749"/>
                        <a:pt x="141013" y="43749"/>
                      </a:cubicBezTo>
                      <a:cubicBezTo>
                        <a:pt x="141013" y="43749"/>
                        <a:pt x="81305" y="41844"/>
                        <a:pt x="85751" y="88849"/>
                      </a:cubicBezTo>
                      <a:cubicBezTo>
                        <a:pt x="90198" y="135854"/>
                        <a:pt x="102266" y="124420"/>
                        <a:pt x="102266" y="124420"/>
                      </a:cubicBezTo>
                      <a:cubicBezTo>
                        <a:pt x="102266" y="124420"/>
                        <a:pt x="48910" y="152369"/>
                        <a:pt x="85116" y="206996"/>
                      </a:cubicBezTo>
                      <a:cubicBezTo>
                        <a:pt x="113834" y="250325"/>
                        <a:pt x="156258" y="229863"/>
                        <a:pt x="165150" y="218430"/>
                      </a:cubicBezTo>
                      <a:cubicBezTo>
                        <a:pt x="174043" y="206996"/>
                        <a:pt x="180395" y="169519"/>
                        <a:pt x="153082" y="1695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8559" name="Freeform 8558"/>
                <p:cNvSpPr/>
                <p:nvPr/>
              </p:nvSpPr>
              <p:spPr>
                <a:xfrm>
                  <a:off x="4754125" y="6148836"/>
                  <a:ext cx="594146" cy="2704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4146" h="270436">
                      <a:moveTo>
                        <a:pt x="404938" y="46766"/>
                      </a:moveTo>
                      <a:cubicBezTo>
                        <a:pt x="404938" y="46766"/>
                        <a:pt x="418277" y="16912"/>
                        <a:pt x="444954" y="16912"/>
                      </a:cubicBezTo>
                      <a:cubicBezTo>
                        <a:pt x="471633" y="16912"/>
                        <a:pt x="479890" y="24535"/>
                        <a:pt x="479890" y="24535"/>
                      </a:cubicBezTo>
                      <a:cubicBezTo>
                        <a:pt x="479890" y="24535"/>
                        <a:pt x="519273" y="-14848"/>
                        <a:pt x="558020" y="6114"/>
                      </a:cubicBezTo>
                      <a:cubicBezTo>
                        <a:pt x="596766" y="27075"/>
                        <a:pt x="594146" y="53744"/>
                        <a:pt x="594146" y="62011"/>
                      </a:cubicBezTo>
                      <a:cubicBezTo>
                        <a:pt x="591685" y="94406"/>
                        <a:pt x="568183" y="116638"/>
                        <a:pt x="545951" y="110922"/>
                      </a:cubicBezTo>
                      <a:cubicBezTo>
                        <a:pt x="523719" y="105205"/>
                        <a:pt x="523084" y="79797"/>
                        <a:pt x="534518" y="72175"/>
                      </a:cubicBezTo>
                      <a:cubicBezTo>
                        <a:pt x="541618" y="67441"/>
                        <a:pt x="558020" y="68363"/>
                        <a:pt x="553574" y="60741"/>
                      </a:cubicBezTo>
                      <a:cubicBezTo>
                        <a:pt x="549127" y="53118"/>
                        <a:pt x="524672" y="54706"/>
                        <a:pt x="507839" y="86784"/>
                      </a:cubicBezTo>
                      <a:cubicBezTo>
                        <a:pt x="491007" y="118862"/>
                        <a:pt x="495136" y="172536"/>
                        <a:pt x="417642" y="220176"/>
                      </a:cubicBezTo>
                      <a:cubicBezTo>
                        <a:pt x="340148" y="267816"/>
                        <a:pt x="244868" y="283695"/>
                        <a:pt x="193099" y="258606"/>
                      </a:cubicBezTo>
                      <a:cubicBezTo>
                        <a:pt x="141331" y="233515"/>
                        <a:pt x="122910" y="199214"/>
                        <a:pt x="85434" y="180158"/>
                      </a:cubicBezTo>
                      <a:cubicBezTo>
                        <a:pt x="47957" y="161102"/>
                        <a:pt x="9846" y="160467"/>
                        <a:pt x="0" y="164914"/>
                      </a:cubicBezTo>
                      <a:cubicBezTo>
                        <a:pt x="-4129" y="169360"/>
                        <a:pt x="55580" y="134503"/>
                        <a:pt x="126722" y="192227"/>
                      </a:cubicBezTo>
                      <a:cubicBezTo>
                        <a:pt x="197864" y="250030"/>
                        <a:pt x="250585" y="265910"/>
                        <a:pt x="320456" y="240502"/>
                      </a:cubicBezTo>
                      <a:cubicBezTo>
                        <a:pt x="390328" y="215094"/>
                        <a:pt x="419547" y="169360"/>
                        <a:pt x="423358" y="155386"/>
                      </a:cubicBezTo>
                      <a:cubicBezTo>
                        <a:pt x="427170" y="141411"/>
                        <a:pt x="427170" y="116003"/>
                        <a:pt x="423358" y="110286"/>
                      </a:cubicBezTo>
                      <a:cubicBezTo>
                        <a:pt x="419547" y="104570"/>
                        <a:pt x="416371" y="109016"/>
                        <a:pt x="416371" y="109016"/>
                      </a:cubicBezTo>
                      <a:cubicBezTo>
                        <a:pt x="416371" y="109016"/>
                        <a:pt x="420182" y="143952"/>
                        <a:pt x="376989" y="133789"/>
                      </a:cubicBezTo>
                      <a:cubicBezTo>
                        <a:pt x="333796" y="123626"/>
                        <a:pt x="346500" y="66458"/>
                        <a:pt x="363968" y="50895"/>
                      </a:cubicBezTo>
                      <a:cubicBezTo>
                        <a:pt x="377624" y="40414"/>
                        <a:pt x="392234" y="34062"/>
                        <a:pt x="404938" y="4676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8560" name="Freeform 8559"/>
                <p:cNvSpPr/>
                <p:nvPr/>
              </p:nvSpPr>
              <p:spPr>
                <a:xfrm>
                  <a:off x="5117694" y="5994244"/>
                  <a:ext cx="390169" cy="3284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0169" h="328478">
                      <a:moveTo>
                        <a:pt x="72491" y="156894"/>
                      </a:moveTo>
                      <a:cubicBezTo>
                        <a:pt x="72491" y="156894"/>
                        <a:pt x="77573" y="167693"/>
                        <a:pt x="104251" y="161341"/>
                      </a:cubicBezTo>
                      <a:cubicBezTo>
                        <a:pt x="130930" y="154989"/>
                        <a:pt x="146810" y="118782"/>
                        <a:pt x="204612" y="147366"/>
                      </a:cubicBezTo>
                      <a:cubicBezTo>
                        <a:pt x="262415" y="175950"/>
                        <a:pt x="235737" y="233754"/>
                        <a:pt x="235737" y="233754"/>
                      </a:cubicBezTo>
                      <a:cubicBezTo>
                        <a:pt x="235737" y="233754"/>
                        <a:pt x="259874" y="212792"/>
                        <a:pt x="277025" y="222320"/>
                      </a:cubicBezTo>
                      <a:cubicBezTo>
                        <a:pt x="294175" y="231848"/>
                        <a:pt x="293540" y="247728"/>
                        <a:pt x="290364" y="257256"/>
                      </a:cubicBezTo>
                      <a:cubicBezTo>
                        <a:pt x="287188" y="266784"/>
                        <a:pt x="271943" y="270595"/>
                        <a:pt x="270673" y="259797"/>
                      </a:cubicBezTo>
                      <a:cubicBezTo>
                        <a:pt x="269402" y="248998"/>
                        <a:pt x="269402" y="229307"/>
                        <a:pt x="253522" y="236294"/>
                      </a:cubicBezTo>
                      <a:cubicBezTo>
                        <a:pt x="237642" y="243282"/>
                        <a:pt x="216681" y="305531"/>
                        <a:pt x="272578" y="322046"/>
                      </a:cubicBezTo>
                      <a:cubicBezTo>
                        <a:pt x="328475" y="338562"/>
                        <a:pt x="357059" y="322046"/>
                        <a:pt x="376115" y="287746"/>
                      </a:cubicBezTo>
                      <a:cubicBezTo>
                        <a:pt x="395171" y="248998"/>
                        <a:pt x="371034" y="212792"/>
                        <a:pt x="368493" y="211522"/>
                      </a:cubicBezTo>
                      <a:cubicBezTo>
                        <a:pt x="365952" y="210251"/>
                        <a:pt x="398347" y="199453"/>
                        <a:pt x="388184" y="170869"/>
                      </a:cubicBezTo>
                      <a:cubicBezTo>
                        <a:pt x="378021" y="142285"/>
                        <a:pt x="355154" y="141014"/>
                        <a:pt x="343085" y="139744"/>
                      </a:cubicBezTo>
                      <a:cubicBezTo>
                        <a:pt x="331016" y="138474"/>
                        <a:pt x="329746" y="139744"/>
                        <a:pt x="329746" y="139744"/>
                      </a:cubicBezTo>
                      <a:cubicBezTo>
                        <a:pt x="329746" y="139744"/>
                        <a:pt x="315771" y="185478"/>
                        <a:pt x="275754" y="173410"/>
                      </a:cubicBezTo>
                      <a:cubicBezTo>
                        <a:pt x="235737" y="161341"/>
                        <a:pt x="215410" y="140379"/>
                        <a:pt x="221762" y="116242"/>
                      </a:cubicBezTo>
                      <a:cubicBezTo>
                        <a:pt x="228114" y="92104"/>
                        <a:pt x="257969" y="79400"/>
                        <a:pt x="270673" y="94645"/>
                      </a:cubicBezTo>
                      <a:cubicBezTo>
                        <a:pt x="283377" y="109890"/>
                        <a:pt x="274484" y="116242"/>
                        <a:pt x="270673" y="116242"/>
                      </a:cubicBezTo>
                      <a:cubicBezTo>
                        <a:pt x="266862" y="116242"/>
                        <a:pt x="232561" y="96550"/>
                        <a:pt x="238278" y="123864"/>
                      </a:cubicBezTo>
                      <a:cubicBezTo>
                        <a:pt x="243994" y="151178"/>
                        <a:pt x="276072" y="164239"/>
                        <a:pt x="299892" y="154989"/>
                      </a:cubicBezTo>
                      <a:cubicBezTo>
                        <a:pt x="323711" y="145778"/>
                        <a:pt x="329746" y="99726"/>
                        <a:pt x="306243" y="68602"/>
                      </a:cubicBezTo>
                      <a:cubicBezTo>
                        <a:pt x="282742" y="37477"/>
                        <a:pt x="250982" y="27949"/>
                        <a:pt x="226209" y="27949"/>
                      </a:cubicBezTo>
                      <a:cubicBezTo>
                        <a:pt x="201436" y="27949"/>
                        <a:pt x="185239" y="40335"/>
                        <a:pt x="185239" y="40335"/>
                      </a:cubicBezTo>
                      <a:cubicBezTo>
                        <a:pt x="185239" y="40335"/>
                        <a:pt x="170947" y="5082"/>
                        <a:pt x="139822" y="635"/>
                      </a:cubicBezTo>
                      <a:cubicBezTo>
                        <a:pt x="108698" y="-3811"/>
                        <a:pt x="92183" y="15245"/>
                        <a:pt x="87737" y="22867"/>
                      </a:cubicBezTo>
                      <a:cubicBezTo>
                        <a:pt x="83290" y="30490"/>
                        <a:pt x="78844" y="41923"/>
                        <a:pt x="78844" y="41923"/>
                      </a:cubicBezTo>
                      <a:cubicBezTo>
                        <a:pt x="78844" y="41923"/>
                        <a:pt x="5161" y="16515"/>
                        <a:pt x="0" y="80670"/>
                      </a:cubicBezTo>
                      <a:cubicBezTo>
                        <a:pt x="-2461" y="144826"/>
                        <a:pt x="32474" y="151178"/>
                        <a:pt x="48354" y="149907"/>
                      </a:cubicBezTo>
                      <a:cubicBezTo>
                        <a:pt x="64234" y="148637"/>
                        <a:pt x="75032" y="139109"/>
                        <a:pt x="75032" y="121323"/>
                      </a:cubicBezTo>
                      <a:cubicBezTo>
                        <a:pt x="75032" y="103538"/>
                        <a:pt x="63599" y="107349"/>
                        <a:pt x="63599" y="107349"/>
                      </a:cubicBezTo>
                      <a:cubicBezTo>
                        <a:pt x="63599" y="107349"/>
                        <a:pt x="53436" y="124499"/>
                        <a:pt x="43273" y="109254"/>
                      </a:cubicBezTo>
                      <a:cubicBezTo>
                        <a:pt x="41367" y="83211"/>
                        <a:pt x="83290" y="73683"/>
                        <a:pt x="99806" y="100997"/>
                      </a:cubicBezTo>
                      <a:cubicBezTo>
                        <a:pt x="116320" y="128310"/>
                        <a:pt x="72491" y="156894"/>
                        <a:pt x="72491" y="15689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8561" name="Freeform 8560"/>
              <p:cNvSpPr/>
              <p:nvPr/>
            </p:nvSpPr>
            <p:spPr>
              <a:xfrm>
                <a:off x="3107024" y="4884166"/>
                <a:ext cx="3202456" cy="1774664"/>
              </a:xfrm>
              <a:custGeom>
                <a:avLst/>
                <a:gdLst/>
                <a:ahLst/>
                <a:cxnLst/>
                <a:rect l="0" t="0" r="0" b="0"/>
                <a:pathLst>
                  <a:path w="3202456" h="1774664">
                    <a:moveTo>
                      <a:pt x="0" y="677412"/>
                    </a:moveTo>
                    <a:lnTo>
                      <a:pt x="676214" y="1774664"/>
                    </a:lnTo>
                    <a:cubicBezTo>
                      <a:pt x="676214" y="1774664"/>
                      <a:pt x="1039840" y="1545008"/>
                      <a:pt x="1537432" y="1525872"/>
                    </a:cubicBezTo>
                    <a:cubicBezTo>
                      <a:pt x="2035024" y="1506736"/>
                      <a:pt x="2500720" y="1765096"/>
                      <a:pt x="2500720" y="1765096"/>
                    </a:cubicBezTo>
                    <a:lnTo>
                      <a:pt x="3202456" y="667842"/>
                    </a:lnTo>
                    <a:cubicBezTo>
                      <a:pt x="3202456" y="667842"/>
                      <a:pt x="2497528" y="55421"/>
                      <a:pt x="1722440" y="4386"/>
                    </a:cubicBezTo>
                    <a:cubicBezTo>
                      <a:pt x="947344" y="-46649"/>
                      <a:pt x="322160" y="352062"/>
                      <a:pt x="0" y="677412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8562" name="Freeform 8561"/>
              <p:cNvSpPr/>
              <p:nvPr/>
            </p:nvSpPr>
            <p:spPr>
              <a:xfrm>
                <a:off x="3256802" y="5551877"/>
                <a:ext cx="654027" cy="950528"/>
              </a:xfrm>
              <a:custGeom>
                <a:avLst/>
                <a:gdLst/>
                <a:ahLst/>
                <a:cxnLst/>
                <a:rect l="0" t="0" r="0" b="0"/>
                <a:pathLst>
                  <a:path w="654027" h="950528">
                    <a:moveTo>
                      <a:pt x="99019" y="12759"/>
                    </a:moveTo>
                    <a:lnTo>
                      <a:pt x="654027" y="885672"/>
                    </a:lnTo>
                    <a:lnTo>
                      <a:pt x="609233" y="950528"/>
                    </a:lnTo>
                    <a:lnTo>
                      <a:pt x="567767" y="950528"/>
                    </a:lnTo>
                    <a:lnTo>
                      <a:pt x="0" y="47845"/>
                    </a:lnTo>
                    <a:lnTo>
                      <a:pt x="0" y="0"/>
                    </a:lnTo>
                    <a:lnTo>
                      <a:pt x="99019" y="12759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8563" name="Freeform 8562"/>
              <p:cNvSpPr/>
              <p:nvPr/>
            </p:nvSpPr>
            <p:spPr>
              <a:xfrm>
                <a:off x="5512054" y="5535930"/>
                <a:ext cx="653749" cy="972856"/>
              </a:xfrm>
              <a:custGeom>
                <a:avLst/>
                <a:gdLst/>
                <a:ahLst/>
                <a:cxnLst/>
                <a:rect l="0" t="0" r="0" b="0"/>
                <a:pathLst>
                  <a:path w="653749" h="972856">
                    <a:moveTo>
                      <a:pt x="653749" y="0"/>
                    </a:moveTo>
                    <a:lnTo>
                      <a:pt x="561386" y="19138"/>
                    </a:lnTo>
                    <a:lnTo>
                      <a:pt x="0" y="888864"/>
                    </a:lnTo>
                    <a:lnTo>
                      <a:pt x="19000" y="972856"/>
                    </a:lnTo>
                    <a:lnTo>
                      <a:pt x="73224" y="960096"/>
                    </a:lnTo>
                    <a:lnTo>
                      <a:pt x="647370" y="47845"/>
                    </a:lnTo>
                    <a:lnTo>
                      <a:pt x="653749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8564" name="Freeform 8563"/>
              <p:cNvSpPr/>
              <p:nvPr/>
            </p:nvSpPr>
            <p:spPr>
              <a:xfrm>
                <a:off x="6105195" y="5515195"/>
                <a:ext cx="86122" cy="86122"/>
              </a:xfrm>
              <a:custGeom>
                <a:avLst/>
                <a:gdLst/>
                <a:ahLst/>
                <a:cxnLst/>
                <a:rect l="0" t="0" r="0" b="0"/>
                <a:pathLst>
                  <a:path w="86122" h="86122">
                    <a:moveTo>
                      <a:pt x="0" y="43061"/>
                    </a:moveTo>
                    <a:cubicBezTo>
                      <a:pt x="0" y="19279"/>
                      <a:pt x="19279" y="0"/>
                      <a:pt x="43061" y="0"/>
                    </a:cubicBezTo>
                    <a:cubicBezTo>
                      <a:pt x="66843" y="0"/>
                      <a:pt x="86122" y="19279"/>
                      <a:pt x="86122" y="43061"/>
                    </a:cubicBezTo>
                    <a:cubicBezTo>
                      <a:pt x="86122" y="66843"/>
                      <a:pt x="66843" y="86122"/>
                      <a:pt x="43061" y="86122"/>
                    </a:cubicBezTo>
                    <a:cubicBezTo>
                      <a:pt x="19279" y="86122"/>
                      <a:pt x="0" y="66843"/>
                      <a:pt x="0" y="43061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8565" name="Freeform 8564"/>
              <p:cNvSpPr/>
              <p:nvPr/>
            </p:nvSpPr>
            <p:spPr>
              <a:xfrm>
                <a:off x="3822974" y="6452961"/>
                <a:ext cx="86122" cy="86122"/>
              </a:xfrm>
              <a:custGeom>
                <a:avLst/>
                <a:gdLst/>
                <a:ahLst/>
                <a:cxnLst/>
                <a:rect l="0" t="0" r="0" b="0"/>
                <a:pathLst>
                  <a:path w="86122" h="86122">
                    <a:moveTo>
                      <a:pt x="0" y="43061"/>
                    </a:moveTo>
                    <a:cubicBezTo>
                      <a:pt x="0" y="19279"/>
                      <a:pt x="19279" y="0"/>
                      <a:pt x="43061" y="0"/>
                    </a:cubicBezTo>
                    <a:cubicBezTo>
                      <a:pt x="66843" y="0"/>
                      <a:pt x="86122" y="19279"/>
                      <a:pt x="86122" y="43061"/>
                    </a:cubicBezTo>
                    <a:cubicBezTo>
                      <a:pt x="86122" y="66843"/>
                      <a:pt x="66843" y="86122"/>
                      <a:pt x="43061" y="86122"/>
                    </a:cubicBezTo>
                    <a:cubicBezTo>
                      <a:pt x="19279" y="86122"/>
                      <a:pt x="0" y="66843"/>
                      <a:pt x="0" y="43061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8566" name="Freeform 8565"/>
              <p:cNvSpPr/>
              <p:nvPr/>
            </p:nvSpPr>
            <p:spPr>
              <a:xfrm>
                <a:off x="3226499" y="5515195"/>
                <a:ext cx="86122" cy="86122"/>
              </a:xfrm>
              <a:custGeom>
                <a:avLst/>
                <a:gdLst/>
                <a:ahLst/>
                <a:cxnLst/>
                <a:rect l="0" t="0" r="0" b="0"/>
                <a:pathLst>
                  <a:path w="86122" h="86122">
                    <a:moveTo>
                      <a:pt x="0" y="43061"/>
                    </a:moveTo>
                    <a:cubicBezTo>
                      <a:pt x="0" y="19279"/>
                      <a:pt x="19279" y="0"/>
                      <a:pt x="43061" y="0"/>
                    </a:cubicBezTo>
                    <a:cubicBezTo>
                      <a:pt x="66843" y="0"/>
                      <a:pt x="86122" y="19279"/>
                      <a:pt x="86122" y="43061"/>
                    </a:cubicBezTo>
                    <a:cubicBezTo>
                      <a:pt x="86122" y="66843"/>
                      <a:pt x="66843" y="86122"/>
                      <a:pt x="43061" y="86122"/>
                    </a:cubicBezTo>
                    <a:cubicBezTo>
                      <a:pt x="19279" y="86122"/>
                      <a:pt x="0" y="66843"/>
                      <a:pt x="0" y="43061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8567" name="Freeform 8566"/>
              <p:cNvSpPr/>
              <p:nvPr/>
            </p:nvSpPr>
            <p:spPr>
              <a:xfrm>
                <a:off x="3312760" y="5002665"/>
                <a:ext cx="2790984" cy="1468056"/>
              </a:xfrm>
              <a:custGeom>
                <a:avLst/>
                <a:gdLst/>
                <a:ahLst/>
                <a:cxnLst/>
                <a:rect l="0" t="0" r="0" b="0"/>
                <a:pathLst>
                  <a:path w="2790984" h="1468056">
                    <a:moveTo>
                      <a:pt x="0" y="561971"/>
                    </a:moveTo>
                    <a:lnTo>
                      <a:pt x="570954" y="1458488"/>
                    </a:lnTo>
                    <a:cubicBezTo>
                      <a:pt x="570954" y="1458488"/>
                      <a:pt x="912240" y="1292416"/>
                      <a:pt x="1341792" y="1292416"/>
                    </a:cubicBezTo>
                    <a:cubicBezTo>
                      <a:pt x="1795800" y="1292416"/>
                      <a:pt x="2216840" y="1468056"/>
                      <a:pt x="2216840" y="1468056"/>
                    </a:cubicBezTo>
                    <a:lnTo>
                      <a:pt x="2790984" y="552402"/>
                    </a:lnTo>
                    <a:cubicBezTo>
                      <a:pt x="2790984" y="552402"/>
                      <a:pt x="2210376" y="43492"/>
                      <a:pt x="1492896" y="2785"/>
                    </a:cubicBezTo>
                    <a:cubicBezTo>
                      <a:pt x="835704" y="-34502"/>
                      <a:pt x="263119" y="296246"/>
                      <a:pt x="0" y="561971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8568" name="Freeform 8567"/>
              <p:cNvSpPr/>
              <p:nvPr/>
            </p:nvSpPr>
            <p:spPr>
              <a:xfrm>
                <a:off x="5508723" y="6452961"/>
                <a:ext cx="86122" cy="86122"/>
              </a:xfrm>
              <a:custGeom>
                <a:avLst/>
                <a:gdLst/>
                <a:ahLst/>
                <a:cxnLst/>
                <a:rect l="0" t="0" r="0" b="0"/>
                <a:pathLst>
                  <a:path w="86122" h="86122">
                    <a:moveTo>
                      <a:pt x="0" y="43061"/>
                    </a:moveTo>
                    <a:cubicBezTo>
                      <a:pt x="0" y="19279"/>
                      <a:pt x="19279" y="0"/>
                      <a:pt x="43061" y="0"/>
                    </a:cubicBezTo>
                    <a:cubicBezTo>
                      <a:pt x="66843" y="0"/>
                      <a:pt x="86122" y="19279"/>
                      <a:pt x="86122" y="43061"/>
                    </a:cubicBezTo>
                    <a:cubicBezTo>
                      <a:pt x="86122" y="66843"/>
                      <a:pt x="66843" y="86122"/>
                      <a:pt x="43061" y="86122"/>
                    </a:cubicBezTo>
                    <a:cubicBezTo>
                      <a:pt x="19279" y="86122"/>
                      <a:pt x="0" y="66843"/>
                      <a:pt x="0" y="43061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947" name="Text 1947"/>
              <p:cNvSpPr txBox="1"/>
              <p:nvPr/>
            </p:nvSpPr>
            <p:spPr>
              <a:xfrm>
                <a:off x="3545256" y="4884166"/>
                <a:ext cx="2287464" cy="1774664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333333"/>
                    </a:solidFill>
                    <a:latin typeface="Times New Roman"/>
                  </a:rPr>
                  <a:t>If you are only flexible but not stable, you cannot gain anything. Flexibility without stability is just like a pond of stagnant water or a piece of iron. </a:t>
                </a:r>
              </a:p>
            </p:txBody>
          </p:sp>
        </p:grpSp>
        <p:grpSp>
          <p:nvGrpSpPr>
            <p:cNvPr id="1948" name="Group 1948"/>
            <p:cNvGrpSpPr/>
            <p:nvPr/>
          </p:nvGrpSpPr>
          <p:grpSpPr>
            <a:xfrm rot="-4428000" flipH="1">
              <a:off x="2324378" y="3889461"/>
              <a:ext cx="1448352" cy="1404896"/>
              <a:chOff x="2324378" y="3889461"/>
              <a:chExt cx="1448352" cy="1404896"/>
            </a:xfrm>
          </p:grpSpPr>
          <p:sp>
            <p:nvSpPr>
              <p:cNvPr id="8569" name="Arc arrow 2"/>
              <p:cNvSpPr/>
              <p:nvPr/>
            </p:nvSpPr>
            <p:spPr>
              <a:xfrm>
                <a:off x="2324378" y="3889461"/>
                <a:ext cx="1448352" cy="1404896"/>
              </a:xfrm>
              <a:custGeom>
                <a:avLst/>
                <a:gdLst/>
                <a:ahLst/>
                <a:cxnLst/>
                <a:rect l="0" t="0" r="0" b="0"/>
                <a:pathLst>
                  <a:path w="1448352" h="1404896">
                    <a:moveTo>
                      <a:pt x="0" y="0"/>
                    </a:moveTo>
                    <a:cubicBezTo>
                      <a:pt x="0" y="0"/>
                      <a:pt x="203930" y="23315"/>
                      <a:pt x="411053" y="107142"/>
                    </a:cubicBezTo>
                    <a:cubicBezTo>
                      <a:pt x="618174" y="190969"/>
                      <a:pt x="834304" y="355272"/>
                      <a:pt x="945368" y="475984"/>
                    </a:cubicBezTo>
                    <a:cubicBezTo>
                      <a:pt x="1050344" y="590082"/>
                      <a:pt x="1143480" y="720760"/>
                      <a:pt x="1203520" y="834768"/>
                    </a:cubicBezTo>
                    <a:cubicBezTo>
                      <a:pt x="1262072" y="945952"/>
                      <a:pt x="1332592" y="1109720"/>
                      <a:pt x="1332592" y="1109720"/>
                    </a:cubicBezTo>
                    <a:lnTo>
                      <a:pt x="1448352" y="1099664"/>
                    </a:lnTo>
                    <a:lnTo>
                      <a:pt x="1320584" y="1404896"/>
                    </a:lnTo>
                    <a:lnTo>
                      <a:pt x="993392" y="1149960"/>
                    </a:lnTo>
                    <a:lnTo>
                      <a:pt x="1104456" y="1133192"/>
                    </a:lnTo>
                    <a:cubicBezTo>
                      <a:pt x="1104456" y="1133192"/>
                      <a:pt x="1059432" y="1009128"/>
                      <a:pt x="999400" y="895120"/>
                    </a:cubicBezTo>
                    <a:cubicBezTo>
                      <a:pt x="941144" y="784501"/>
                      <a:pt x="861320" y="646992"/>
                      <a:pt x="789274" y="553106"/>
                    </a:cubicBezTo>
                    <a:cubicBezTo>
                      <a:pt x="711477" y="451718"/>
                      <a:pt x="576630" y="306062"/>
                      <a:pt x="447074" y="211089"/>
                    </a:cubicBezTo>
                    <a:cubicBezTo>
                      <a:pt x="254962" y="70258"/>
                      <a:pt x="10318" y="11578"/>
                      <a:pt x="0" y="0"/>
                    </a:cubicBezTo>
                    <a:close/>
                  </a:path>
                </a:pathLst>
              </a:custGeom>
              <a:solidFill>
                <a:srgbClr val="7ECCB6"/>
              </a:solidFill>
              <a:ln w="8000" cap="flat">
                <a:solidFill>
                  <a:srgbClr val="7ECCB6"/>
                </a:solidFill>
                <a:bevel/>
              </a:ln>
            </p:spPr>
          </p:sp>
          <p:sp>
            <p:nvSpPr>
              <p:cNvPr id="1949" name="Text 1949"/>
              <p:cNvSpPr txBox="1"/>
              <p:nvPr/>
            </p:nvSpPr>
            <p:spPr>
              <a:xfrm rot="-4428000">
                <a:off x="2401555" y="4393290"/>
                <a:ext cx="1448352" cy="352395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Combined</a:t>
                </a:r>
              </a:p>
            </p:txBody>
          </p:sp>
        </p:grpSp>
        <p:grpSp>
          <p:nvGrpSpPr>
            <p:cNvPr id="1950" name="Group 1950"/>
            <p:cNvGrpSpPr/>
            <p:nvPr/>
          </p:nvGrpSpPr>
          <p:grpSpPr>
            <a:xfrm rot="4428000">
              <a:off x="5593282" y="3889549"/>
              <a:ext cx="1448352" cy="1404896"/>
              <a:chOff x="5593282" y="3889549"/>
              <a:chExt cx="1448352" cy="1404896"/>
            </a:xfrm>
          </p:grpSpPr>
          <p:sp>
            <p:nvSpPr>
              <p:cNvPr id="8570" name="Arc arrow 2"/>
              <p:cNvSpPr/>
              <p:nvPr/>
            </p:nvSpPr>
            <p:spPr>
              <a:xfrm>
                <a:off x="5593282" y="3889549"/>
                <a:ext cx="1448352" cy="1404896"/>
              </a:xfrm>
              <a:custGeom>
                <a:avLst/>
                <a:gdLst/>
                <a:ahLst/>
                <a:cxnLst/>
                <a:rect l="0" t="0" r="0" b="0"/>
                <a:pathLst>
                  <a:path w="1448352" h="1404896">
                    <a:moveTo>
                      <a:pt x="0" y="0"/>
                    </a:moveTo>
                    <a:cubicBezTo>
                      <a:pt x="0" y="0"/>
                      <a:pt x="203930" y="23315"/>
                      <a:pt x="411053" y="107142"/>
                    </a:cubicBezTo>
                    <a:cubicBezTo>
                      <a:pt x="618174" y="190969"/>
                      <a:pt x="834304" y="355272"/>
                      <a:pt x="945368" y="475984"/>
                    </a:cubicBezTo>
                    <a:cubicBezTo>
                      <a:pt x="1050344" y="590082"/>
                      <a:pt x="1143480" y="720760"/>
                      <a:pt x="1203520" y="834768"/>
                    </a:cubicBezTo>
                    <a:cubicBezTo>
                      <a:pt x="1262072" y="945952"/>
                      <a:pt x="1332592" y="1109720"/>
                      <a:pt x="1332592" y="1109720"/>
                    </a:cubicBezTo>
                    <a:lnTo>
                      <a:pt x="1448352" y="1099664"/>
                    </a:lnTo>
                    <a:lnTo>
                      <a:pt x="1320584" y="1404896"/>
                    </a:lnTo>
                    <a:lnTo>
                      <a:pt x="993392" y="1149960"/>
                    </a:lnTo>
                    <a:lnTo>
                      <a:pt x="1104456" y="1133192"/>
                    </a:lnTo>
                    <a:cubicBezTo>
                      <a:pt x="1104456" y="1133192"/>
                      <a:pt x="1059432" y="1009128"/>
                      <a:pt x="999400" y="895120"/>
                    </a:cubicBezTo>
                    <a:cubicBezTo>
                      <a:pt x="941144" y="784501"/>
                      <a:pt x="861320" y="646992"/>
                      <a:pt x="789274" y="553106"/>
                    </a:cubicBezTo>
                    <a:cubicBezTo>
                      <a:pt x="711477" y="451718"/>
                      <a:pt x="576630" y="306062"/>
                      <a:pt x="447074" y="211089"/>
                    </a:cubicBezTo>
                    <a:cubicBezTo>
                      <a:pt x="254962" y="70258"/>
                      <a:pt x="10318" y="11578"/>
                      <a:pt x="0" y="0"/>
                    </a:cubicBezTo>
                    <a:close/>
                  </a:path>
                </a:pathLst>
              </a:custGeom>
              <a:solidFill>
                <a:srgbClr val="7ECCB6"/>
              </a:solidFill>
              <a:ln w="8000" cap="flat">
                <a:solidFill>
                  <a:srgbClr val="7ECCB6"/>
                </a:solidFill>
                <a:bevel/>
              </a:ln>
            </p:spPr>
          </p:sp>
          <p:sp>
            <p:nvSpPr>
              <p:cNvPr id="1951" name="Text 1951"/>
              <p:cNvSpPr txBox="1"/>
              <p:nvPr/>
            </p:nvSpPr>
            <p:spPr>
              <a:xfrm rot="-4428000">
                <a:off x="5671094" y="4393610"/>
                <a:ext cx="1447080" cy="35193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Combined</a:t>
                </a:r>
              </a:p>
            </p:txBody>
          </p:sp>
        </p:grpSp>
        <p:grpSp>
          <p:nvGrpSpPr>
            <p:cNvPr id="8571" name="Title Block 3"/>
            <p:cNvGrpSpPr/>
            <p:nvPr/>
          </p:nvGrpSpPr>
          <p:grpSpPr>
            <a:xfrm>
              <a:off x="2364000" y="288000"/>
              <a:ext cx="4416000" cy="448000"/>
              <a:chOff x="2364000" y="288000"/>
              <a:chExt cx="4416000" cy="448000"/>
            </a:xfrm>
          </p:grpSpPr>
          <p:sp>
            <p:nvSpPr>
              <p:cNvPr id="8572" name="Freeform 8571"/>
              <p:cNvSpPr/>
              <p:nvPr/>
            </p:nvSpPr>
            <p:spPr>
              <a:xfrm>
                <a:off x="2364000" y="288000"/>
                <a:ext cx="4416000" cy="448000"/>
              </a:xfrm>
              <a:custGeom>
                <a:avLst/>
                <a:gdLst/>
                <a:ahLst/>
                <a:cxnLst/>
                <a:rect l="l" t="t" r="r" b="b"/>
                <a:pathLst>
                  <a:path w="4416000" h="448000">
                    <a:moveTo>
                      <a:pt x="0" y="0"/>
                    </a:moveTo>
                    <a:lnTo>
                      <a:pt x="4416000" y="0"/>
                    </a:lnTo>
                    <a:lnTo>
                      <a:pt x="4416000" y="448000"/>
                    </a:lnTo>
                    <a:lnTo>
                      <a:pt x="0" y="44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4F0"/>
              </a:solidFill>
              <a:ln w="8000" cap="flat">
                <a:solidFill>
                  <a:srgbClr val="7ECCB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920" dirty="0">
                    <a:solidFill>
                      <a:srgbClr val="118972"/>
                    </a:solidFill>
                    <a:latin typeface="Times New Roman"/>
                  </a:rPr>
                  <a:t>Fifth Pair - Monkey and Rooster</a:t>
                </a:r>
              </a:p>
            </p:txBody>
          </p:sp>
          <p:grpSp>
            <p:nvGrpSpPr>
              <p:cNvPr id="8573" name="Group 8572"/>
              <p:cNvGrpSpPr/>
              <p:nvPr/>
            </p:nvGrpSpPr>
            <p:grpSpPr>
              <a:xfrm>
                <a:off x="2050400" y="198400"/>
                <a:ext cx="627200" cy="627200"/>
                <a:chOff x="2050400" y="198400"/>
                <a:chExt cx="627200" cy="627200"/>
              </a:xfrm>
            </p:grpSpPr>
            <p:sp>
              <p:nvSpPr>
                <p:cNvPr id="8574" name="Freeform 8573"/>
                <p:cNvSpPr/>
                <p:nvPr/>
              </p:nvSpPr>
              <p:spPr>
                <a:xfrm>
                  <a:off x="2050400" y="198400"/>
                  <a:ext cx="627200" cy="627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7200" h="627200">
                      <a:moveTo>
                        <a:pt x="0" y="313600"/>
                      </a:moveTo>
                      <a:cubicBezTo>
                        <a:pt x="0" y="140285"/>
                        <a:pt x="140131" y="0"/>
                        <a:pt x="313600" y="0"/>
                      </a:cubicBezTo>
                      <a:cubicBezTo>
                        <a:pt x="486610" y="0"/>
                        <a:pt x="627200" y="140285"/>
                        <a:pt x="627200" y="313600"/>
                      </a:cubicBezTo>
                      <a:cubicBezTo>
                        <a:pt x="627200" y="486762"/>
                        <a:pt x="486610" y="627200"/>
                        <a:pt x="313600" y="627200"/>
                      </a:cubicBezTo>
                      <a:cubicBezTo>
                        <a:pt x="140131" y="627200"/>
                        <a:pt x="0" y="486762"/>
                        <a:pt x="0" y="31360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8575" name="Freeform 8574"/>
                <p:cNvSpPr/>
                <p:nvPr/>
              </p:nvSpPr>
              <p:spPr>
                <a:xfrm>
                  <a:off x="2082400" y="230400"/>
                  <a:ext cx="563200" cy="56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3200" h="563200">
                      <a:moveTo>
                        <a:pt x="0" y="281600"/>
                      </a:moveTo>
                      <a:cubicBezTo>
                        <a:pt x="0" y="125970"/>
                        <a:pt x="125832" y="0"/>
                        <a:pt x="281600" y="0"/>
                      </a:cubicBezTo>
                      <a:cubicBezTo>
                        <a:pt x="436955" y="0"/>
                        <a:pt x="563200" y="125970"/>
                        <a:pt x="563200" y="281600"/>
                      </a:cubicBezTo>
                      <a:cubicBezTo>
                        <a:pt x="563200" y="437093"/>
                        <a:pt x="436955" y="563200"/>
                        <a:pt x="281600" y="563200"/>
                      </a:cubicBezTo>
                      <a:cubicBezTo>
                        <a:pt x="125832" y="563200"/>
                        <a:pt x="0" y="437093"/>
                        <a:pt x="0" y="281600"/>
                      </a:cubicBezTo>
                      <a:close/>
                    </a:path>
                  </a:pathLst>
                </a:custGeom>
                <a:solidFill>
                  <a:srgbClr val="E7F4F0"/>
                </a:solidFill>
                <a:ln w="8000" cap="flat">
                  <a:solidFill>
                    <a:srgbClr val="CCE7DF"/>
                  </a:solidFill>
                  <a:bevel/>
                </a:ln>
              </p:spPr>
            </p:sp>
            <p:sp>
              <p:nvSpPr>
                <p:cNvPr id="8576" name="Freeform 8575"/>
                <p:cNvSpPr/>
                <p:nvPr/>
              </p:nvSpPr>
              <p:spPr>
                <a:xfrm>
                  <a:off x="2301280" y="449280"/>
                  <a:ext cx="125440" cy="125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440" h="125440">
                      <a:moveTo>
                        <a:pt x="0" y="62720"/>
                      </a:moveTo>
                      <a:cubicBezTo>
                        <a:pt x="0" y="28057"/>
                        <a:pt x="28026" y="0"/>
                        <a:pt x="62720" y="0"/>
                      </a:cubicBezTo>
                      <a:cubicBezTo>
                        <a:pt x="97322" y="0"/>
                        <a:pt x="125440" y="28057"/>
                        <a:pt x="125440" y="62720"/>
                      </a:cubicBezTo>
                      <a:cubicBezTo>
                        <a:pt x="125440" y="97353"/>
                        <a:pt x="97322" y="125440"/>
                        <a:pt x="62720" y="125440"/>
                      </a:cubicBezTo>
                      <a:cubicBezTo>
                        <a:pt x="28026" y="125440"/>
                        <a:pt x="0" y="97353"/>
                        <a:pt x="0" y="6272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</p:grpSp>
          <p:grpSp>
            <p:nvGrpSpPr>
              <p:cNvPr id="8577" name="Group 8576"/>
              <p:cNvGrpSpPr/>
              <p:nvPr/>
            </p:nvGrpSpPr>
            <p:grpSpPr>
              <a:xfrm>
                <a:off x="6511200" y="243200"/>
                <a:ext cx="537600" cy="537600"/>
                <a:chOff x="6511200" y="243200"/>
                <a:chExt cx="537600" cy="537600"/>
              </a:xfrm>
            </p:grpSpPr>
            <p:sp>
              <p:nvSpPr>
                <p:cNvPr id="8578" name="Freeform 8577"/>
                <p:cNvSpPr/>
                <p:nvPr/>
              </p:nvSpPr>
              <p:spPr>
                <a:xfrm>
                  <a:off x="6511200" y="243200"/>
                  <a:ext cx="537600" cy="537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7600" h="537600">
                      <a:moveTo>
                        <a:pt x="0" y="268800"/>
                      </a:moveTo>
                      <a:cubicBezTo>
                        <a:pt x="0" y="120244"/>
                        <a:pt x="120113" y="0"/>
                        <a:pt x="268800" y="0"/>
                      </a:cubicBezTo>
                      <a:cubicBezTo>
                        <a:pt x="417094" y="0"/>
                        <a:pt x="537600" y="120244"/>
                        <a:pt x="537600" y="268800"/>
                      </a:cubicBezTo>
                      <a:cubicBezTo>
                        <a:pt x="537600" y="417225"/>
                        <a:pt x="417094" y="537600"/>
                        <a:pt x="268800" y="537600"/>
                      </a:cubicBezTo>
                      <a:cubicBezTo>
                        <a:pt x="120113" y="537600"/>
                        <a:pt x="0" y="417225"/>
                        <a:pt x="0" y="268800"/>
                      </a:cubicBezTo>
                      <a:close/>
                    </a:path>
                  </a:pathLst>
                </a:custGeom>
                <a:solidFill>
                  <a:srgbClr val="E7F4F0"/>
                </a:solidFill>
                <a:ln w="8000" cap="flat">
                  <a:solidFill>
                    <a:srgbClr val="7ECCB6"/>
                  </a:solidFill>
                  <a:bevel/>
                </a:ln>
              </p:spPr>
            </p:sp>
            <p:sp>
              <p:nvSpPr>
                <p:cNvPr id="8579" name="Freeform 8578"/>
                <p:cNvSpPr/>
                <p:nvPr/>
              </p:nvSpPr>
              <p:spPr>
                <a:xfrm>
                  <a:off x="6543200" y="275200"/>
                  <a:ext cx="473600" cy="473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3600" h="473600">
                      <a:moveTo>
                        <a:pt x="0" y="236800"/>
                      </a:moveTo>
                      <a:cubicBezTo>
                        <a:pt x="0" y="105929"/>
                        <a:pt x="105814" y="0"/>
                        <a:pt x="236800" y="0"/>
                      </a:cubicBezTo>
                      <a:cubicBezTo>
                        <a:pt x="367440" y="0"/>
                        <a:pt x="473600" y="105929"/>
                        <a:pt x="473600" y="236800"/>
                      </a:cubicBezTo>
                      <a:cubicBezTo>
                        <a:pt x="473600" y="367555"/>
                        <a:pt x="367440" y="473600"/>
                        <a:pt x="236800" y="473600"/>
                      </a:cubicBezTo>
                      <a:cubicBezTo>
                        <a:pt x="105814" y="473600"/>
                        <a:pt x="0" y="367555"/>
                        <a:pt x="0" y="236800"/>
                      </a:cubicBezTo>
                      <a:close/>
                    </a:path>
                  </a:pathLst>
                </a:custGeom>
                <a:solidFill>
                  <a:srgbClr val="ABDACC"/>
                </a:solidFill>
                <a:ln w="8000" cap="flat">
                  <a:solidFill>
                    <a:srgbClr val="ABDACC"/>
                  </a:solidFill>
                  <a:bevel/>
                </a:ln>
              </p:spPr>
            </p:sp>
            <p:sp>
              <p:nvSpPr>
                <p:cNvPr id="8580" name="Freeform 8579"/>
                <p:cNvSpPr/>
                <p:nvPr/>
              </p:nvSpPr>
              <p:spPr>
                <a:xfrm>
                  <a:off x="6726240" y="458240"/>
                  <a:ext cx="107520" cy="107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520" h="107520">
                      <a:moveTo>
                        <a:pt x="0" y="53760"/>
                      </a:moveTo>
                      <a:cubicBezTo>
                        <a:pt x="0" y="24049"/>
                        <a:pt x="24023" y="0"/>
                        <a:pt x="53760" y="0"/>
                      </a:cubicBezTo>
                      <a:cubicBezTo>
                        <a:pt x="83418" y="0"/>
                        <a:pt x="107520" y="24049"/>
                        <a:pt x="107520" y="53760"/>
                      </a:cubicBezTo>
                      <a:cubicBezTo>
                        <a:pt x="107520" y="83445"/>
                        <a:pt x="83418" y="107520"/>
                        <a:pt x="53760" y="107520"/>
                      </a:cubicBezTo>
                      <a:cubicBezTo>
                        <a:pt x="24023" y="107520"/>
                        <a:pt x="0" y="83445"/>
                        <a:pt x="0" y="5376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1698" name="Group 1697"/>
            <p:cNvGrpSpPr/>
            <p:nvPr/>
          </p:nvGrpSpPr>
          <p:grpSpPr>
            <a:xfrm>
              <a:off x="1140000" y="2393622"/>
              <a:ext cx="2712000" cy="1502880"/>
              <a:chOff x="1140000" y="2393622"/>
              <a:chExt cx="2712000" cy="1502880"/>
            </a:xfrm>
          </p:grpSpPr>
          <p:grpSp>
            <p:nvGrpSpPr>
              <p:cNvPr id="1699" name="Group 1698"/>
              <p:cNvGrpSpPr/>
              <p:nvPr/>
            </p:nvGrpSpPr>
            <p:grpSpPr>
              <a:xfrm flipH="1">
                <a:off x="2495885" y="3333694"/>
                <a:ext cx="677303" cy="359935"/>
                <a:chOff x="2495885" y="3333694"/>
                <a:chExt cx="677303" cy="359935"/>
              </a:xfrm>
            </p:grpSpPr>
            <p:sp>
              <p:nvSpPr>
                <p:cNvPr id="1700" name="Freeform 1699"/>
                <p:cNvSpPr/>
                <p:nvPr/>
              </p:nvSpPr>
              <p:spPr>
                <a:xfrm>
                  <a:off x="2495851" y="3438252"/>
                  <a:ext cx="311453" cy="2144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1453" h="214429">
                      <a:moveTo>
                        <a:pt x="132327" y="82638"/>
                      </a:moveTo>
                      <a:cubicBezTo>
                        <a:pt x="132327" y="82638"/>
                        <a:pt x="146851" y="101466"/>
                        <a:pt x="130714" y="114375"/>
                      </a:cubicBezTo>
                      <a:cubicBezTo>
                        <a:pt x="114576" y="127286"/>
                        <a:pt x="93059" y="122444"/>
                        <a:pt x="81763" y="102541"/>
                      </a:cubicBezTo>
                      <a:cubicBezTo>
                        <a:pt x="70467" y="82638"/>
                        <a:pt x="77460" y="57894"/>
                        <a:pt x="91984" y="45521"/>
                      </a:cubicBezTo>
                      <a:cubicBezTo>
                        <a:pt x="106507" y="33149"/>
                        <a:pt x="122106" y="36377"/>
                        <a:pt x="126410" y="37991"/>
                      </a:cubicBezTo>
                      <a:cubicBezTo>
                        <a:pt x="130714" y="39604"/>
                        <a:pt x="125334" y="37991"/>
                        <a:pt x="125334" y="37991"/>
                      </a:cubicBezTo>
                      <a:cubicBezTo>
                        <a:pt x="125334" y="37991"/>
                        <a:pt x="123183" y="13784"/>
                        <a:pt x="160837" y="2488"/>
                      </a:cubicBezTo>
                      <a:cubicBezTo>
                        <a:pt x="198491" y="-8808"/>
                        <a:pt x="213014" y="21315"/>
                        <a:pt x="213014" y="21315"/>
                      </a:cubicBezTo>
                      <a:cubicBezTo>
                        <a:pt x="213014" y="21315"/>
                        <a:pt x="194726" y="44984"/>
                        <a:pt x="195801" y="64886"/>
                      </a:cubicBezTo>
                      <a:cubicBezTo>
                        <a:pt x="196877" y="84790"/>
                        <a:pt x="203332" y="94472"/>
                        <a:pt x="203332" y="94472"/>
                      </a:cubicBezTo>
                      <a:cubicBezTo>
                        <a:pt x="203332" y="94472"/>
                        <a:pt x="179126" y="113299"/>
                        <a:pt x="185581" y="139120"/>
                      </a:cubicBezTo>
                      <a:cubicBezTo>
                        <a:pt x="192036" y="164940"/>
                        <a:pt x="203870" y="188070"/>
                        <a:pt x="227538" y="195602"/>
                      </a:cubicBezTo>
                      <a:cubicBezTo>
                        <a:pt x="251206" y="203132"/>
                        <a:pt x="272186" y="198291"/>
                        <a:pt x="285902" y="177043"/>
                      </a:cubicBezTo>
                      <a:cubicBezTo>
                        <a:pt x="299618" y="155795"/>
                        <a:pt x="289398" y="143961"/>
                        <a:pt x="294240" y="142347"/>
                      </a:cubicBezTo>
                      <a:cubicBezTo>
                        <a:pt x="299081" y="140734"/>
                        <a:pt x="311453" y="150416"/>
                        <a:pt x="311453" y="166554"/>
                      </a:cubicBezTo>
                      <a:cubicBezTo>
                        <a:pt x="311453" y="182691"/>
                        <a:pt x="295234" y="211522"/>
                        <a:pt x="245827" y="214429"/>
                      </a:cubicBezTo>
                      <a:cubicBezTo>
                        <a:pt x="218394" y="216043"/>
                        <a:pt x="199566" y="192374"/>
                        <a:pt x="183429" y="182691"/>
                      </a:cubicBezTo>
                      <a:cubicBezTo>
                        <a:pt x="167292" y="173009"/>
                        <a:pt x="117803" y="135354"/>
                        <a:pt x="75846" y="140734"/>
                      </a:cubicBezTo>
                      <a:cubicBezTo>
                        <a:pt x="33889" y="146113"/>
                        <a:pt x="0" y="169243"/>
                        <a:pt x="0" y="169243"/>
                      </a:cubicBezTo>
                      <a:cubicBezTo>
                        <a:pt x="0" y="169243"/>
                        <a:pt x="11296" y="136430"/>
                        <a:pt x="51640" y="125672"/>
                      </a:cubicBezTo>
                      <a:cubicBezTo>
                        <a:pt x="91984" y="114914"/>
                        <a:pt x="122645" y="138582"/>
                        <a:pt x="141472" y="123520"/>
                      </a:cubicBezTo>
                      <a:cubicBezTo>
                        <a:pt x="160299" y="108458"/>
                        <a:pt x="156534" y="89093"/>
                        <a:pt x="132327" y="826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701" name="Freeform 1700"/>
                <p:cNvSpPr/>
                <p:nvPr/>
              </p:nvSpPr>
              <p:spPr>
                <a:xfrm>
                  <a:off x="2629792" y="3426821"/>
                  <a:ext cx="255510" cy="2436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510" h="243610">
                      <a:moveTo>
                        <a:pt x="129638" y="143558"/>
                      </a:moveTo>
                      <a:cubicBezTo>
                        <a:pt x="129638" y="143558"/>
                        <a:pt x="133941" y="172606"/>
                        <a:pt x="111348" y="154854"/>
                      </a:cubicBezTo>
                      <a:cubicBezTo>
                        <a:pt x="88756" y="137102"/>
                        <a:pt x="124258" y="106441"/>
                        <a:pt x="155458" y="129034"/>
                      </a:cubicBezTo>
                      <a:cubicBezTo>
                        <a:pt x="186657" y="151626"/>
                        <a:pt x="198490" y="183363"/>
                        <a:pt x="174285" y="209184"/>
                      </a:cubicBezTo>
                      <a:cubicBezTo>
                        <a:pt x="150078" y="235004"/>
                        <a:pt x="104355" y="238770"/>
                        <a:pt x="67777" y="218866"/>
                      </a:cubicBezTo>
                      <a:cubicBezTo>
                        <a:pt x="31199" y="198963"/>
                        <a:pt x="0" y="175294"/>
                        <a:pt x="0" y="175294"/>
                      </a:cubicBezTo>
                      <a:cubicBezTo>
                        <a:pt x="0" y="175294"/>
                        <a:pt x="67239" y="253830"/>
                        <a:pt x="138782" y="242535"/>
                      </a:cubicBezTo>
                      <a:cubicBezTo>
                        <a:pt x="227000" y="223708"/>
                        <a:pt x="253358" y="177984"/>
                        <a:pt x="254972" y="168840"/>
                      </a:cubicBezTo>
                      <a:cubicBezTo>
                        <a:pt x="256586" y="159695"/>
                        <a:pt x="253896" y="160233"/>
                        <a:pt x="253896" y="160233"/>
                      </a:cubicBezTo>
                      <a:cubicBezTo>
                        <a:pt x="253896" y="160233"/>
                        <a:pt x="201718" y="191970"/>
                        <a:pt x="187733" y="120226"/>
                      </a:cubicBezTo>
                      <a:cubicBezTo>
                        <a:pt x="177580" y="68142"/>
                        <a:pt x="212079" y="61850"/>
                        <a:pt x="242600" y="57490"/>
                      </a:cubicBezTo>
                      <a:cubicBezTo>
                        <a:pt x="250130" y="56414"/>
                        <a:pt x="254972" y="47270"/>
                        <a:pt x="254434" y="47808"/>
                      </a:cubicBezTo>
                      <a:cubicBezTo>
                        <a:pt x="254434" y="47808"/>
                        <a:pt x="229690" y="47808"/>
                        <a:pt x="209249" y="24139"/>
                      </a:cubicBezTo>
                      <a:cubicBezTo>
                        <a:pt x="188808" y="471"/>
                        <a:pt x="164602" y="-6522"/>
                        <a:pt x="142010" y="6388"/>
                      </a:cubicBezTo>
                      <a:cubicBezTo>
                        <a:pt x="119417" y="19298"/>
                        <a:pt x="119417" y="37049"/>
                        <a:pt x="119417" y="37049"/>
                      </a:cubicBezTo>
                      <a:cubicBezTo>
                        <a:pt x="119417" y="37049"/>
                        <a:pt x="68853" y="35436"/>
                        <a:pt x="72619" y="75242"/>
                      </a:cubicBezTo>
                      <a:cubicBezTo>
                        <a:pt x="76384" y="115048"/>
                        <a:pt x="86604" y="105365"/>
                        <a:pt x="86604" y="105365"/>
                      </a:cubicBezTo>
                      <a:cubicBezTo>
                        <a:pt x="86604" y="105365"/>
                        <a:pt x="41419" y="129034"/>
                        <a:pt x="72081" y="175294"/>
                      </a:cubicBezTo>
                      <a:cubicBezTo>
                        <a:pt x="96400" y="211988"/>
                        <a:pt x="132327" y="194660"/>
                        <a:pt x="139858" y="184978"/>
                      </a:cubicBezTo>
                      <a:cubicBezTo>
                        <a:pt x="147389" y="175294"/>
                        <a:pt x="152768" y="143558"/>
                        <a:pt x="129638" y="1435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702" name="Freeform 1701"/>
                <p:cNvSpPr/>
                <p:nvPr/>
              </p:nvSpPr>
              <p:spPr>
                <a:xfrm>
                  <a:off x="2534850" y="3464610"/>
                  <a:ext cx="503154" cy="2290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3154" h="229019">
                      <a:moveTo>
                        <a:pt x="342922" y="39604"/>
                      </a:moveTo>
                      <a:cubicBezTo>
                        <a:pt x="342922" y="39604"/>
                        <a:pt x="354218" y="14322"/>
                        <a:pt x="376810" y="14322"/>
                      </a:cubicBezTo>
                      <a:cubicBezTo>
                        <a:pt x="399402" y="14322"/>
                        <a:pt x="406395" y="20777"/>
                        <a:pt x="406395" y="20777"/>
                      </a:cubicBezTo>
                      <a:cubicBezTo>
                        <a:pt x="406395" y="20777"/>
                        <a:pt x="439746" y="-12574"/>
                        <a:pt x="472560" y="5177"/>
                      </a:cubicBezTo>
                      <a:cubicBezTo>
                        <a:pt x="505373" y="22929"/>
                        <a:pt x="503154" y="45513"/>
                        <a:pt x="503154" y="52514"/>
                      </a:cubicBezTo>
                      <a:cubicBezTo>
                        <a:pt x="501069" y="79948"/>
                        <a:pt x="481166" y="98775"/>
                        <a:pt x="462339" y="93934"/>
                      </a:cubicBezTo>
                      <a:cubicBezTo>
                        <a:pt x="443512" y="89093"/>
                        <a:pt x="442974" y="67576"/>
                        <a:pt x="452657" y="61121"/>
                      </a:cubicBezTo>
                      <a:cubicBezTo>
                        <a:pt x="458670" y="57112"/>
                        <a:pt x="472560" y="57894"/>
                        <a:pt x="468794" y="51439"/>
                      </a:cubicBezTo>
                      <a:cubicBezTo>
                        <a:pt x="465029" y="44984"/>
                        <a:pt x="444318" y="46328"/>
                        <a:pt x="430064" y="73493"/>
                      </a:cubicBezTo>
                      <a:cubicBezTo>
                        <a:pt x="415810" y="100658"/>
                        <a:pt x="419306" y="146113"/>
                        <a:pt x="353680" y="186457"/>
                      </a:cubicBezTo>
                      <a:cubicBezTo>
                        <a:pt x="288054" y="226800"/>
                        <a:pt x="207366" y="240248"/>
                        <a:pt x="163526" y="219001"/>
                      </a:cubicBezTo>
                      <a:cubicBezTo>
                        <a:pt x="119686" y="197753"/>
                        <a:pt x="104087" y="168705"/>
                        <a:pt x="72350" y="152567"/>
                      </a:cubicBezTo>
                      <a:cubicBezTo>
                        <a:pt x="40613" y="136430"/>
                        <a:pt x="8338" y="135892"/>
                        <a:pt x="0" y="139658"/>
                      </a:cubicBezTo>
                      <a:cubicBezTo>
                        <a:pt x="-3497" y="143423"/>
                        <a:pt x="47068" y="113905"/>
                        <a:pt x="107314" y="162788"/>
                      </a:cubicBezTo>
                      <a:cubicBezTo>
                        <a:pt x="167562" y="211738"/>
                        <a:pt x="212208" y="225186"/>
                        <a:pt x="271378" y="203670"/>
                      </a:cubicBezTo>
                      <a:cubicBezTo>
                        <a:pt x="330550" y="182153"/>
                        <a:pt x="355294" y="143423"/>
                        <a:pt x="358521" y="131589"/>
                      </a:cubicBezTo>
                      <a:cubicBezTo>
                        <a:pt x="361749" y="119754"/>
                        <a:pt x="361749" y="98238"/>
                        <a:pt x="358521" y="93396"/>
                      </a:cubicBezTo>
                      <a:cubicBezTo>
                        <a:pt x="355294" y="88555"/>
                        <a:pt x="352604" y="92321"/>
                        <a:pt x="352604" y="92321"/>
                      </a:cubicBezTo>
                      <a:cubicBezTo>
                        <a:pt x="352604" y="92321"/>
                        <a:pt x="355832" y="121906"/>
                        <a:pt x="319254" y="113299"/>
                      </a:cubicBezTo>
                      <a:cubicBezTo>
                        <a:pt x="282675" y="104693"/>
                        <a:pt x="293434" y="56280"/>
                        <a:pt x="308226" y="43101"/>
                      </a:cubicBezTo>
                      <a:cubicBezTo>
                        <a:pt x="319791" y="34225"/>
                        <a:pt x="332163" y="28846"/>
                        <a:pt x="342922" y="396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703" name="Freeform 1702"/>
                <p:cNvSpPr/>
                <p:nvPr/>
              </p:nvSpPr>
              <p:spPr>
                <a:xfrm>
                  <a:off x="2842740" y="3333693"/>
                  <a:ext cx="330415" cy="278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0415" h="278172">
                      <a:moveTo>
                        <a:pt x="61389" y="132866"/>
                      </a:moveTo>
                      <a:cubicBezTo>
                        <a:pt x="61389" y="132866"/>
                        <a:pt x="65693" y="142011"/>
                        <a:pt x="88285" y="136632"/>
                      </a:cubicBezTo>
                      <a:cubicBezTo>
                        <a:pt x="110878" y="131253"/>
                        <a:pt x="124326" y="100591"/>
                        <a:pt x="173276" y="124798"/>
                      </a:cubicBezTo>
                      <a:cubicBezTo>
                        <a:pt x="222226" y="149004"/>
                        <a:pt x="199634" y="197954"/>
                        <a:pt x="199634" y="197954"/>
                      </a:cubicBezTo>
                      <a:cubicBezTo>
                        <a:pt x="199634" y="197954"/>
                        <a:pt x="220074" y="180203"/>
                        <a:pt x="234598" y="188272"/>
                      </a:cubicBezTo>
                      <a:cubicBezTo>
                        <a:pt x="249122" y="196341"/>
                        <a:pt x="248584" y="209789"/>
                        <a:pt x="245894" y="217858"/>
                      </a:cubicBezTo>
                      <a:cubicBezTo>
                        <a:pt x="243205" y="225926"/>
                        <a:pt x="230295" y="229154"/>
                        <a:pt x="229219" y="220010"/>
                      </a:cubicBezTo>
                      <a:cubicBezTo>
                        <a:pt x="228143" y="210865"/>
                        <a:pt x="228143" y="194189"/>
                        <a:pt x="214696" y="200106"/>
                      </a:cubicBezTo>
                      <a:cubicBezTo>
                        <a:pt x="201247" y="206023"/>
                        <a:pt x="183497" y="258740"/>
                        <a:pt x="230833" y="272726"/>
                      </a:cubicBezTo>
                      <a:cubicBezTo>
                        <a:pt x="278170" y="286712"/>
                        <a:pt x="302376" y="272726"/>
                        <a:pt x="318514" y="243678"/>
                      </a:cubicBezTo>
                      <a:cubicBezTo>
                        <a:pt x="334650" y="210865"/>
                        <a:pt x="314210" y="180203"/>
                        <a:pt x="312058" y="179127"/>
                      </a:cubicBezTo>
                      <a:cubicBezTo>
                        <a:pt x="309906" y="178051"/>
                        <a:pt x="337340" y="168907"/>
                        <a:pt x="328734" y="144701"/>
                      </a:cubicBezTo>
                      <a:cubicBezTo>
                        <a:pt x="320127" y="120494"/>
                        <a:pt x="300762" y="119418"/>
                        <a:pt x="290542" y="118342"/>
                      </a:cubicBezTo>
                      <a:cubicBezTo>
                        <a:pt x="280322" y="117266"/>
                        <a:pt x="279246" y="118342"/>
                        <a:pt x="279246" y="118342"/>
                      </a:cubicBezTo>
                      <a:cubicBezTo>
                        <a:pt x="279246" y="118342"/>
                        <a:pt x="267411" y="157073"/>
                        <a:pt x="233522" y="146852"/>
                      </a:cubicBezTo>
                      <a:cubicBezTo>
                        <a:pt x="199634" y="136632"/>
                        <a:pt x="182420" y="118881"/>
                        <a:pt x="187800" y="98439"/>
                      </a:cubicBezTo>
                      <a:cubicBezTo>
                        <a:pt x="193179" y="77998"/>
                        <a:pt x="218461" y="67240"/>
                        <a:pt x="229219" y="80150"/>
                      </a:cubicBezTo>
                      <a:cubicBezTo>
                        <a:pt x="239978" y="93060"/>
                        <a:pt x="232447" y="98439"/>
                        <a:pt x="229219" y="98439"/>
                      </a:cubicBezTo>
                      <a:cubicBezTo>
                        <a:pt x="225992" y="98439"/>
                        <a:pt x="196945" y="81764"/>
                        <a:pt x="201786" y="104894"/>
                      </a:cubicBezTo>
                      <a:cubicBezTo>
                        <a:pt x="206627" y="128025"/>
                        <a:pt x="233792" y="139086"/>
                        <a:pt x="253963" y="131253"/>
                      </a:cubicBezTo>
                      <a:cubicBezTo>
                        <a:pt x="274135" y="123453"/>
                        <a:pt x="279246" y="84454"/>
                        <a:pt x="259342" y="58095"/>
                      </a:cubicBezTo>
                      <a:cubicBezTo>
                        <a:pt x="239440" y="31737"/>
                        <a:pt x="212544" y="23668"/>
                        <a:pt x="191565" y="23668"/>
                      </a:cubicBezTo>
                      <a:cubicBezTo>
                        <a:pt x="170586" y="23668"/>
                        <a:pt x="156870" y="34158"/>
                        <a:pt x="156870" y="34158"/>
                      </a:cubicBezTo>
                      <a:cubicBezTo>
                        <a:pt x="156870" y="34158"/>
                        <a:pt x="144766" y="4303"/>
                        <a:pt x="118409" y="538"/>
                      </a:cubicBezTo>
                      <a:cubicBezTo>
                        <a:pt x="92050" y="-3228"/>
                        <a:pt x="78065" y="12910"/>
                        <a:pt x="74300" y="19365"/>
                      </a:cubicBezTo>
                      <a:cubicBezTo>
                        <a:pt x="70534" y="25820"/>
                        <a:pt x="66769" y="35503"/>
                        <a:pt x="66769" y="35503"/>
                      </a:cubicBezTo>
                      <a:cubicBezTo>
                        <a:pt x="66769" y="35503"/>
                        <a:pt x="4371" y="13986"/>
                        <a:pt x="0" y="68316"/>
                      </a:cubicBezTo>
                      <a:cubicBezTo>
                        <a:pt x="-2084" y="122646"/>
                        <a:pt x="27501" y="128025"/>
                        <a:pt x="40949" y="126949"/>
                      </a:cubicBezTo>
                      <a:cubicBezTo>
                        <a:pt x="54397" y="125874"/>
                        <a:pt x="63541" y="117805"/>
                        <a:pt x="63541" y="102743"/>
                      </a:cubicBezTo>
                      <a:cubicBezTo>
                        <a:pt x="63541" y="87681"/>
                        <a:pt x="53859" y="90909"/>
                        <a:pt x="53859" y="90909"/>
                      </a:cubicBezTo>
                      <a:cubicBezTo>
                        <a:pt x="53859" y="90909"/>
                        <a:pt x="45252" y="105432"/>
                        <a:pt x="36646" y="92522"/>
                      </a:cubicBezTo>
                      <a:cubicBezTo>
                        <a:pt x="35032" y="70468"/>
                        <a:pt x="70534" y="62399"/>
                        <a:pt x="84520" y="85530"/>
                      </a:cubicBezTo>
                      <a:cubicBezTo>
                        <a:pt x="98506" y="108660"/>
                        <a:pt x="61389" y="132866"/>
                        <a:pt x="61389" y="13286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1704" name="Freeform 1703"/>
              <p:cNvSpPr/>
              <p:nvPr/>
            </p:nvSpPr>
            <p:spPr>
              <a:xfrm>
                <a:off x="1140000" y="2393622"/>
                <a:ext cx="2712000" cy="1502880"/>
              </a:xfrm>
              <a:custGeom>
                <a:avLst/>
                <a:gdLst/>
                <a:ahLst/>
                <a:cxnLst/>
                <a:rect l="0" t="0" r="0" b="0"/>
                <a:pathLst>
                  <a:path w="2712000" h="1502880">
                    <a:moveTo>
                      <a:pt x="0" y="573667"/>
                    </a:moveTo>
                    <a:lnTo>
                      <a:pt x="572652" y="1502880"/>
                    </a:lnTo>
                    <a:cubicBezTo>
                      <a:pt x="572652" y="1502880"/>
                      <a:pt x="880592" y="1308392"/>
                      <a:pt x="1301976" y="1292184"/>
                    </a:cubicBezTo>
                    <a:cubicBezTo>
                      <a:pt x="1723360" y="1275976"/>
                      <a:pt x="2117736" y="1494776"/>
                      <a:pt x="2117736" y="1494776"/>
                    </a:cubicBezTo>
                    <a:lnTo>
                      <a:pt x="2712000" y="565564"/>
                    </a:lnTo>
                    <a:cubicBezTo>
                      <a:pt x="2712000" y="565564"/>
                      <a:pt x="2115032" y="46933"/>
                      <a:pt x="1458648" y="3714"/>
                    </a:cubicBezTo>
                    <a:cubicBezTo>
                      <a:pt x="802256" y="-39505"/>
                      <a:pt x="272822" y="298144"/>
                      <a:pt x="0" y="573667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1705" name="Freeform 1704"/>
              <p:cNvSpPr/>
              <p:nvPr/>
            </p:nvSpPr>
            <p:spPr>
              <a:xfrm>
                <a:off x="1266838" y="2959072"/>
                <a:ext cx="553864" cy="804960"/>
              </a:xfrm>
              <a:custGeom>
                <a:avLst/>
                <a:gdLst/>
                <a:ahLst/>
                <a:cxnLst/>
                <a:rect l="0" t="0" r="0" b="0"/>
                <a:pathLst>
                  <a:path w="553864" h="804960">
                    <a:moveTo>
                      <a:pt x="83854" y="10805"/>
                    </a:moveTo>
                    <a:lnTo>
                      <a:pt x="553864" y="750033"/>
                    </a:lnTo>
                    <a:lnTo>
                      <a:pt x="515930" y="804960"/>
                    </a:lnTo>
                    <a:lnTo>
                      <a:pt x="480814" y="804960"/>
                    </a:lnTo>
                    <a:lnTo>
                      <a:pt x="0" y="40518"/>
                    </a:lnTo>
                    <a:lnTo>
                      <a:pt x="0" y="0"/>
                    </a:lnTo>
                    <a:lnTo>
                      <a:pt x="83854" y="10805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706" name="Freeform 1705"/>
              <p:cNvSpPr/>
              <p:nvPr/>
            </p:nvSpPr>
            <p:spPr>
              <a:xfrm>
                <a:off x="3176698" y="2945569"/>
                <a:ext cx="553628" cy="823864"/>
              </a:xfrm>
              <a:custGeom>
                <a:avLst/>
                <a:gdLst/>
                <a:ahLst/>
                <a:cxnLst/>
                <a:rect l="0" t="0" r="0" b="0"/>
                <a:pathLst>
                  <a:path w="553628" h="823864">
                    <a:moveTo>
                      <a:pt x="553628" y="0"/>
                    </a:moveTo>
                    <a:lnTo>
                      <a:pt x="475410" y="16207"/>
                    </a:lnTo>
                    <a:lnTo>
                      <a:pt x="0" y="752734"/>
                    </a:lnTo>
                    <a:lnTo>
                      <a:pt x="16090" y="823864"/>
                    </a:lnTo>
                    <a:lnTo>
                      <a:pt x="62010" y="813064"/>
                    </a:lnTo>
                    <a:lnTo>
                      <a:pt x="548226" y="40518"/>
                    </a:lnTo>
                    <a:lnTo>
                      <a:pt x="553628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707" name="Freeform 1706"/>
              <p:cNvSpPr/>
              <p:nvPr/>
            </p:nvSpPr>
            <p:spPr>
              <a:xfrm>
                <a:off x="3679006" y="2928010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708" name="Freeform 1707"/>
              <p:cNvSpPr/>
              <p:nvPr/>
            </p:nvSpPr>
            <p:spPr>
              <a:xfrm>
                <a:off x="1746303" y="3722164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709" name="Freeform 1708"/>
              <p:cNvSpPr/>
              <p:nvPr/>
            </p:nvSpPr>
            <p:spPr>
              <a:xfrm>
                <a:off x="1241177" y="2928010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710" name="Freeform 1709"/>
              <p:cNvSpPr/>
              <p:nvPr/>
            </p:nvSpPr>
            <p:spPr>
              <a:xfrm>
                <a:off x="1314224" y="2493971"/>
                <a:ext cx="2363544" cy="1243224"/>
              </a:xfrm>
              <a:custGeom>
                <a:avLst/>
                <a:gdLst/>
                <a:ahLst/>
                <a:cxnLst/>
                <a:rect l="0" t="0" r="0" b="0"/>
                <a:pathLst>
                  <a:path w="2363544" h="1243224">
                    <a:moveTo>
                      <a:pt x="0" y="475906"/>
                    </a:moveTo>
                    <a:lnTo>
                      <a:pt x="483513" y="1235128"/>
                    </a:lnTo>
                    <a:cubicBezTo>
                      <a:pt x="483513" y="1235128"/>
                      <a:pt x="772532" y="1094480"/>
                      <a:pt x="1136304" y="1094480"/>
                    </a:cubicBezTo>
                    <a:cubicBezTo>
                      <a:pt x="1520776" y="1094480"/>
                      <a:pt x="1877328" y="1243224"/>
                      <a:pt x="1877328" y="1243224"/>
                    </a:cubicBezTo>
                    <a:lnTo>
                      <a:pt x="2363544" y="467803"/>
                    </a:lnTo>
                    <a:cubicBezTo>
                      <a:pt x="2363544" y="467803"/>
                      <a:pt x="1871864" y="36831"/>
                      <a:pt x="1264256" y="2358"/>
                    </a:cubicBezTo>
                    <a:cubicBezTo>
                      <a:pt x="707714" y="-29218"/>
                      <a:pt x="222822" y="250877"/>
                      <a:pt x="0" y="475906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1711" name="Freeform 1710"/>
              <p:cNvSpPr/>
              <p:nvPr/>
            </p:nvSpPr>
            <p:spPr>
              <a:xfrm>
                <a:off x="3173886" y="3722164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952" name="Text 1952"/>
              <p:cNvSpPr txBox="1"/>
              <p:nvPr/>
            </p:nvSpPr>
            <p:spPr>
              <a:xfrm>
                <a:off x="1140000" y="2393622"/>
                <a:ext cx="2712000" cy="150288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Monkey stands for </a:t>
                </a:r>
                <a:r>
                  <a:rPr sz="1280" dirty="0">
                    <a:solidFill>
                      <a:srgbClr val="FF1418"/>
                    </a:solidFill>
                    <a:latin typeface="Times New Roman"/>
                  </a:rPr>
                  <a:t>flexibility</a:t>
                </a:r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. </a:t>
                </a:r>
              </a:p>
            </p:txBody>
          </p:sp>
        </p:grpSp>
        <p:grpSp>
          <p:nvGrpSpPr>
            <p:cNvPr id="1712" name="Group 1711"/>
            <p:cNvGrpSpPr/>
            <p:nvPr/>
          </p:nvGrpSpPr>
          <p:grpSpPr>
            <a:xfrm>
              <a:off x="5292000" y="2446646"/>
              <a:ext cx="2712000" cy="1502880"/>
              <a:chOff x="5292000" y="2446646"/>
              <a:chExt cx="2712000" cy="1502880"/>
            </a:xfrm>
          </p:grpSpPr>
          <p:grpSp>
            <p:nvGrpSpPr>
              <p:cNvPr id="1713" name="Group 1712"/>
              <p:cNvGrpSpPr/>
              <p:nvPr/>
            </p:nvGrpSpPr>
            <p:grpSpPr>
              <a:xfrm flipH="1">
                <a:off x="6647885" y="3386718"/>
                <a:ext cx="677303" cy="359935"/>
                <a:chOff x="6647885" y="3386718"/>
                <a:chExt cx="677303" cy="359935"/>
              </a:xfrm>
            </p:grpSpPr>
            <p:sp>
              <p:nvSpPr>
                <p:cNvPr id="1714" name="Freeform 1713"/>
                <p:cNvSpPr/>
                <p:nvPr/>
              </p:nvSpPr>
              <p:spPr>
                <a:xfrm>
                  <a:off x="6647851" y="3491276"/>
                  <a:ext cx="311453" cy="2144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1453" h="214429">
                      <a:moveTo>
                        <a:pt x="132327" y="82638"/>
                      </a:moveTo>
                      <a:cubicBezTo>
                        <a:pt x="132327" y="82638"/>
                        <a:pt x="146851" y="101466"/>
                        <a:pt x="130714" y="114375"/>
                      </a:cubicBezTo>
                      <a:cubicBezTo>
                        <a:pt x="114576" y="127286"/>
                        <a:pt x="93059" y="122444"/>
                        <a:pt x="81763" y="102541"/>
                      </a:cubicBezTo>
                      <a:cubicBezTo>
                        <a:pt x="70467" y="82638"/>
                        <a:pt x="77460" y="57894"/>
                        <a:pt x="91984" y="45521"/>
                      </a:cubicBezTo>
                      <a:cubicBezTo>
                        <a:pt x="106507" y="33149"/>
                        <a:pt x="122106" y="36377"/>
                        <a:pt x="126410" y="37991"/>
                      </a:cubicBezTo>
                      <a:cubicBezTo>
                        <a:pt x="130714" y="39604"/>
                        <a:pt x="125334" y="37991"/>
                        <a:pt x="125334" y="37991"/>
                      </a:cubicBezTo>
                      <a:cubicBezTo>
                        <a:pt x="125334" y="37991"/>
                        <a:pt x="123183" y="13784"/>
                        <a:pt x="160837" y="2488"/>
                      </a:cubicBezTo>
                      <a:cubicBezTo>
                        <a:pt x="198491" y="-8808"/>
                        <a:pt x="213014" y="21315"/>
                        <a:pt x="213014" y="21315"/>
                      </a:cubicBezTo>
                      <a:cubicBezTo>
                        <a:pt x="213014" y="21315"/>
                        <a:pt x="194726" y="44984"/>
                        <a:pt x="195801" y="64886"/>
                      </a:cubicBezTo>
                      <a:cubicBezTo>
                        <a:pt x="196877" y="84790"/>
                        <a:pt x="203332" y="94472"/>
                        <a:pt x="203332" y="94472"/>
                      </a:cubicBezTo>
                      <a:cubicBezTo>
                        <a:pt x="203332" y="94472"/>
                        <a:pt x="179126" y="113299"/>
                        <a:pt x="185581" y="139120"/>
                      </a:cubicBezTo>
                      <a:cubicBezTo>
                        <a:pt x="192036" y="164940"/>
                        <a:pt x="203870" y="188070"/>
                        <a:pt x="227538" y="195602"/>
                      </a:cubicBezTo>
                      <a:cubicBezTo>
                        <a:pt x="251206" y="203132"/>
                        <a:pt x="272186" y="198291"/>
                        <a:pt x="285902" y="177043"/>
                      </a:cubicBezTo>
                      <a:cubicBezTo>
                        <a:pt x="299618" y="155795"/>
                        <a:pt x="289398" y="143961"/>
                        <a:pt x="294240" y="142347"/>
                      </a:cubicBezTo>
                      <a:cubicBezTo>
                        <a:pt x="299081" y="140734"/>
                        <a:pt x="311453" y="150416"/>
                        <a:pt x="311453" y="166554"/>
                      </a:cubicBezTo>
                      <a:cubicBezTo>
                        <a:pt x="311453" y="182691"/>
                        <a:pt x="295234" y="211522"/>
                        <a:pt x="245827" y="214429"/>
                      </a:cubicBezTo>
                      <a:cubicBezTo>
                        <a:pt x="218394" y="216043"/>
                        <a:pt x="199566" y="192374"/>
                        <a:pt x="183429" y="182691"/>
                      </a:cubicBezTo>
                      <a:cubicBezTo>
                        <a:pt x="167292" y="173009"/>
                        <a:pt x="117803" y="135354"/>
                        <a:pt x="75846" y="140734"/>
                      </a:cubicBezTo>
                      <a:cubicBezTo>
                        <a:pt x="33889" y="146113"/>
                        <a:pt x="0" y="169243"/>
                        <a:pt x="0" y="169243"/>
                      </a:cubicBezTo>
                      <a:cubicBezTo>
                        <a:pt x="0" y="169243"/>
                        <a:pt x="11296" y="136430"/>
                        <a:pt x="51640" y="125672"/>
                      </a:cubicBezTo>
                      <a:cubicBezTo>
                        <a:pt x="91984" y="114914"/>
                        <a:pt x="122645" y="138582"/>
                        <a:pt x="141472" y="123520"/>
                      </a:cubicBezTo>
                      <a:cubicBezTo>
                        <a:pt x="160299" y="108458"/>
                        <a:pt x="156534" y="89093"/>
                        <a:pt x="132327" y="826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715" name="Freeform 1714"/>
                <p:cNvSpPr/>
                <p:nvPr/>
              </p:nvSpPr>
              <p:spPr>
                <a:xfrm>
                  <a:off x="6781792" y="3479844"/>
                  <a:ext cx="255510" cy="2436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510" h="243610">
                      <a:moveTo>
                        <a:pt x="129638" y="143558"/>
                      </a:moveTo>
                      <a:cubicBezTo>
                        <a:pt x="129638" y="143558"/>
                        <a:pt x="133941" y="172606"/>
                        <a:pt x="111348" y="154854"/>
                      </a:cubicBezTo>
                      <a:cubicBezTo>
                        <a:pt x="88756" y="137102"/>
                        <a:pt x="124258" y="106441"/>
                        <a:pt x="155458" y="129034"/>
                      </a:cubicBezTo>
                      <a:cubicBezTo>
                        <a:pt x="186657" y="151626"/>
                        <a:pt x="198490" y="183363"/>
                        <a:pt x="174285" y="209184"/>
                      </a:cubicBezTo>
                      <a:cubicBezTo>
                        <a:pt x="150078" y="235004"/>
                        <a:pt x="104355" y="238770"/>
                        <a:pt x="67777" y="218866"/>
                      </a:cubicBezTo>
                      <a:cubicBezTo>
                        <a:pt x="31199" y="198963"/>
                        <a:pt x="0" y="175294"/>
                        <a:pt x="0" y="175294"/>
                      </a:cubicBezTo>
                      <a:cubicBezTo>
                        <a:pt x="0" y="175294"/>
                        <a:pt x="67239" y="253830"/>
                        <a:pt x="138782" y="242535"/>
                      </a:cubicBezTo>
                      <a:cubicBezTo>
                        <a:pt x="227000" y="223708"/>
                        <a:pt x="253358" y="177984"/>
                        <a:pt x="254972" y="168840"/>
                      </a:cubicBezTo>
                      <a:cubicBezTo>
                        <a:pt x="256586" y="159695"/>
                        <a:pt x="253896" y="160233"/>
                        <a:pt x="253896" y="160233"/>
                      </a:cubicBezTo>
                      <a:cubicBezTo>
                        <a:pt x="253896" y="160233"/>
                        <a:pt x="201718" y="191970"/>
                        <a:pt x="187733" y="120226"/>
                      </a:cubicBezTo>
                      <a:cubicBezTo>
                        <a:pt x="177580" y="68142"/>
                        <a:pt x="212079" y="61850"/>
                        <a:pt x="242600" y="57490"/>
                      </a:cubicBezTo>
                      <a:cubicBezTo>
                        <a:pt x="250130" y="56414"/>
                        <a:pt x="254972" y="47270"/>
                        <a:pt x="254434" y="47808"/>
                      </a:cubicBezTo>
                      <a:cubicBezTo>
                        <a:pt x="254434" y="47808"/>
                        <a:pt x="229690" y="47808"/>
                        <a:pt x="209249" y="24139"/>
                      </a:cubicBezTo>
                      <a:cubicBezTo>
                        <a:pt x="188808" y="471"/>
                        <a:pt x="164602" y="-6522"/>
                        <a:pt x="142010" y="6388"/>
                      </a:cubicBezTo>
                      <a:cubicBezTo>
                        <a:pt x="119417" y="19298"/>
                        <a:pt x="119417" y="37049"/>
                        <a:pt x="119417" y="37049"/>
                      </a:cubicBezTo>
                      <a:cubicBezTo>
                        <a:pt x="119417" y="37049"/>
                        <a:pt x="68853" y="35436"/>
                        <a:pt x="72619" y="75242"/>
                      </a:cubicBezTo>
                      <a:cubicBezTo>
                        <a:pt x="76384" y="115048"/>
                        <a:pt x="86604" y="105365"/>
                        <a:pt x="86604" y="105365"/>
                      </a:cubicBezTo>
                      <a:cubicBezTo>
                        <a:pt x="86604" y="105365"/>
                        <a:pt x="41419" y="129034"/>
                        <a:pt x="72081" y="175294"/>
                      </a:cubicBezTo>
                      <a:cubicBezTo>
                        <a:pt x="96400" y="211988"/>
                        <a:pt x="132327" y="194660"/>
                        <a:pt x="139858" y="184978"/>
                      </a:cubicBezTo>
                      <a:cubicBezTo>
                        <a:pt x="147389" y="175294"/>
                        <a:pt x="152768" y="143558"/>
                        <a:pt x="129638" y="1435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716" name="Freeform 1715"/>
                <p:cNvSpPr/>
                <p:nvPr/>
              </p:nvSpPr>
              <p:spPr>
                <a:xfrm>
                  <a:off x="6686850" y="3517634"/>
                  <a:ext cx="503154" cy="2290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3154" h="229019">
                      <a:moveTo>
                        <a:pt x="342922" y="39604"/>
                      </a:moveTo>
                      <a:cubicBezTo>
                        <a:pt x="342922" y="39604"/>
                        <a:pt x="354218" y="14322"/>
                        <a:pt x="376810" y="14322"/>
                      </a:cubicBezTo>
                      <a:cubicBezTo>
                        <a:pt x="399402" y="14322"/>
                        <a:pt x="406395" y="20777"/>
                        <a:pt x="406395" y="20777"/>
                      </a:cubicBezTo>
                      <a:cubicBezTo>
                        <a:pt x="406395" y="20777"/>
                        <a:pt x="439746" y="-12574"/>
                        <a:pt x="472560" y="5177"/>
                      </a:cubicBezTo>
                      <a:cubicBezTo>
                        <a:pt x="505373" y="22929"/>
                        <a:pt x="503154" y="45513"/>
                        <a:pt x="503154" y="52514"/>
                      </a:cubicBezTo>
                      <a:cubicBezTo>
                        <a:pt x="501069" y="79948"/>
                        <a:pt x="481166" y="98775"/>
                        <a:pt x="462339" y="93934"/>
                      </a:cubicBezTo>
                      <a:cubicBezTo>
                        <a:pt x="443512" y="89093"/>
                        <a:pt x="442974" y="67576"/>
                        <a:pt x="452657" y="61121"/>
                      </a:cubicBezTo>
                      <a:cubicBezTo>
                        <a:pt x="458670" y="57112"/>
                        <a:pt x="472560" y="57894"/>
                        <a:pt x="468794" y="51439"/>
                      </a:cubicBezTo>
                      <a:cubicBezTo>
                        <a:pt x="465029" y="44984"/>
                        <a:pt x="444318" y="46328"/>
                        <a:pt x="430064" y="73493"/>
                      </a:cubicBezTo>
                      <a:cubicBezTo>
                        <a:pt x="415810" y="100658"/>
                        <a:pt x="419306" y="146113"/>
                        <a:pt x="353680" y="186457"/>
                      </a:cubicBezTo>
                      <a:cubicBezTo>
                        <a:pt x="288054" y="226800"/>
                        <a:pt x="207366" y="240248"/>
                        <a:pt x="163526" y="219001"/>
                      </a:cubicBezTo>
                      <a:cubicBezTo>
                        <a:pt x="119686" y="197753"/>
                        <a:pt x="104087" y="168705"/>
                        <a:pt x="72350" y="152567"/>
                      </a:cubicBezTo>
                      <a:cubicBezTo>
                        <a:pt x="40613" y="136430"/>
                        <a:pt x="8338" y="135892"/>
                        <a:pt x="0" y="139658"/>
                      </a:cubicBezTo>
                      <a:cubicBezTo>
                        <a:pt x="-3497" y="143423"/>
                        <a:pt x="47068" y="113905"/>
                        <a:pt x="107314" y="162788"/>
                      </a:cubicBezTo>
                      <a:cubicBezTo>
                        <a:pt x="167562" y="211738"/>
                        <a:pt x="212208" y="225186"/>
                        <a:pt x="271378" y="203670"/>
                      </a:cubicBezTo>
                      <a:cubicBezTo>
                        <a:pt x="330550" y="182153"/>
                        <a:pt x="355294" y="143423"/>
                        <a:pt x="358521" y="131589"/>
                      </a:cubicBezTo>
                      <a:cubicBezTo>
                        <a:pt x="361749" y="119754"/>
                        <a:pt x="361749" y="98238"/>
                        <a:pt x="358521" y="93396"/>
                      </a:cubicBezTo>
                      <a:cubicBezTo>
                        <a:pt x="355294" y="88555"/>
                        <a:pt x="352604" y="92321"/>
                        <a:pt x="352604" y="92321"/>
                      </a:cubicBezTo>
                      <a:cubicBezTo>
                        <a:pt x="352604" y="92321"/>
                        <a:pt x="355832" y="121906"/>
                        <a:pt x="319254" y="113299"/>
                      </a:cubicBezTo>
                      <a:cubicBezTo>
                        <a:pt x="282675" y="104693"/>
                        <a:pt x="293434" y="56280"/>
                        <a:pt x="308226" y="43101"/>
                      </a:cubicBezTo>
                      <a:cubicBezTo>
                        <a:pt x="319791" y="34225"/>
                        <a:pt x="332163" y="28846"/>
                        <a:pt x="342922" y="396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717" name="Freeform 1716"/>
                <p:cNvSpPr/>
                <p:nvPr/>
              </p:nvSpPr>
              <p:spPr>
                <a:xfrm>
                  <a:off x="6994740" y="3386717"/>
                  <a:ext cx="330415" cy="278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0415" h="278172">
                      <a:moveTo>
                        <a:pt x="61389" y="132866"/>
                      </a:moveTo>
                      <a:cubicBezTo>
                        <a:pt x="61389" y="132866"/>
                        <a:pt x="65693" y="142011"/>
                        <a:pt x="88285" y="136632"/>
                      </a:cubicBezTo>
                      <a:cubicBezTo>
                        <a:pt x="110878" y="131253"/>
                        <a:pt x="124326" y="100591"/>
                        <a:pt x="173276" y="124798"/>
                      </a:cubicBezTo>
                      <a:cubicBezTo>
                        <a:pt x="222226" y="149004"/>
                        <a:pt x="199634" y="197954"/>
                        <a:pt x="199634" y="197954"/>
                      </a:cubicBezTo>
                      <a:cubicBezTo>
                        <a:pt x="199634" y="197954"/>
                        <a:pt x="220074" y="180203"/>
                        <a:pt x="234598" y="188272"/>
                      </a:cubicBezTo>
                      <a:cubicBezTo>
                        <a:pt x="249122" y="196341"/>
                        <a:pt x="248584" y="209789"/>
                        <a:pt x="245894" y="217858"/>
                      </a:cubicBezTo>
                      <a:cubicBezTo>
                        <a:pt x="243205" y="225926"/>
                        <a:pt x="230295" y="229154"/>
                        <a:pt x="229219" y="220010"/>
                      </a:cubicBezTo>
                      <a:cubicBezTo>
                        <a:pt x="228143" y="210865"/>
                        <a:pt x="228143" y="194189"/>
                        <a:pt x="214696" y="200106"/>
                      </a:cubicBezTo>
                      <a:cubicBezTo>
                        <a:pt x="201247" y="206023"/>
                        <a:pt x="183497" y="258740"/>
                        <a:pt x="230833" y="272726"/>
                      </a:cubicBezTo>
                      <a:cubicBezTo>
                        <a:pt x="278170" y="286712"/>
                        <a:pt x="302376" y="272726"/>
                        <a:pt x="318514" y="243678"/>
                      </a:cubicBezTo>
                      <a:cubicBezTo>
                        <a:pt x="334650" y="210865"/>
                        <a:pt x="314210" y="180203"/>
                        <a:pt x="312058" y="179127"/>
                      </a:cubicBezTo>
                      <a:cubicBezTo>
                        <a:pt x="309906" y="178051"/>
                        <a:pt x="337340" y="168907"/>
                        <a:pt x="328734" y="144701"/>
                      </a:cubicBezTo>
                      <a:cubicBezTo>
                        <a:pt x="320127" y="120494"/>
                        <a:pt x="300762" y="119418"/>
                        <a:pt x="290542" y="118342"/>
                      </a:cubicBezTo>
                      <a:cubicBezTo>
                        <a:pt x="280322" y="117266"/>
                        <a:pt x="279246" y="118342"/>
                        <a:pt x="279246" y="118342"/>
                      </a:cubicBezTo>
                      <a:cubicBezTo>
                        <a:pt x="279246" y="118342"/>
                        <a:pt x="267411" y="157073"/>
                        <a:pt x="233522" y="146852"/>
                      </a:cubicBezTo>
                      <a:cubicBezTo>
                        <a:pt x="199634" y="136632"/>
                        <a:pt x="182420" y="118881"/>
                        <a:pt x="187800" y="98439"/>
                      </a:cubicBezTo>
                      <a:cubicBezTo>
                        <a:pt x="193179" y="77998"/>
                        <a:pt x="218461" y="67240"/>
                        <a:pt x="229219" y="80150"/>
                      </a:cubicBezTo>
                      <a:cubicBezTo>
                        <a:pt x="239978" y="93060"/>
                        <a:pt x="232447" y="98439"/>
                        <a:pt x="229219" y="98439"/>
                      </a:cubicBezTo>
                      <a:cubicBezTo>
                        <a:pt x="225992" y="98439"/>
                        <a:pt x="196945" y="81764"/>
                        <a:pt x="201786" y="104894"/>
                      </a:cubicBezTo>
                      <a:cubicBezTo>
                        <a:pt x="206627" y="128025"/>
                        <a:pt x="233792" y="139086"/>
                        <a:pt x="253963" y="131253"/>
                      </a:cubicBezTo>
                      <a:cubicBezTo>
                        <a:pt x="274135" y="123453"/>
                        <a:pt x="279246" y="84454"/>
                        <a:pt x="259342" y="58095"/>
                      </a:cubicBezTo>
                      <a:cubicBezTo>
                        <a:pt x="239440" y="31737"/>
                        <a:pt x="212544" y="23668"/>
                        <a:pt x="191565" y="23668"/>
                      </a:cubicBezTo>
                      <a:cubicBezTo>
                        <a:pt x="170586" y="23668"/>
                        <a:pt x="156870" y="34158"/>
                        <a:pt x="156870" y="34158"/>
                      </a:cubicBezTo>
                      <a:cubicBezTo>
                        <a:pt x="156870" y="34158"/>
                        <a:pt x="144766" y="4303"/>
                        <a:pt x="118409" y="538"/>
                      </a:cubicBezTo>
                      <a:cubicBezTo>
                        <a:pt x="92050" y="-3228"/>
                        <a:pt x="78065" y="12910"/>
                        <a:pt x="74300" y="19365"/>
                      </a:cubicBezTo>
                      <a:cubicBezTo>
                        <a:pt x="70534" y="25820"/>
                        <a:pt x="66769" y="35503"/>
                        <a:pt x="66769" y="35503"/>
                      </a:cubicBezTo>
                      <a:cubicBezTo>
                        <a:pt x="66769" y="35503"/>
                        <a:pt x="4371" y="13986"/>
                        <a:pt x="0" y="68316"/>
                      </a:cubicBezTo>
                      <a:cubicBezTo>
                        <a:pt x="-2084" y="122646"/>
                        <a:pt x="27501" y="128025"/>
                        <a:pt x="40949" y="126949"/>
                      </a:cubicBezTo>
                      <a:cubicBezTo>
                        <a:pt x="54397" y="125874"/>
                        <a:pt x="63541" y="117805"/>
                        <a:pt x="63541" y="102743"/>
                      </a:cubicBezTo>
                      <a:cubicBezTo>
                        <a:pt x="63541" y="87681"/>
                        <a:pt x="53859" y="90909"/>
                        <a:pt x="53859" y="90909"/>
                      </a:cubicBezTo>
                      <a:cubicBezTo>
                        <a:pt x="53859" y="90909"/>
                        <a:pt x="45252" y="105432"/>
                        <a:pt x="36646" y="92522"/>
                      </a:cubicBezTo>
                      <a:cubicBezTo>
                        <a:pt x="35032" y="70468"/>
                        <a:pt x="70534" y="62399"/>
                        <a:pt x="84520" y="85530"/>
                      </a:cubicBezTo>
                      <a:cubicBezTo>
                        <a:pt x="98506" y="108660"/>
                        <a:pt x="61389" y="132866"/>
                        <a:pt x="61389" y="13286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1718" name="Freeform 1717"/>
              <p:cNvSpPr/>
              <p:nvPr/>
            </p:nvSpPr>
            <p:spPr>
              <a:xfrm>
                <a:off x="5292000" y="2446646"/>
                <a:ext cx="2712000" cy="1502880"/>
              </a:xfrm>
              <a:custGeom>
                <a:avLst/>
                <a:gdLst/>
                <a:ahLst/>
                <a:cxnLst/>
                <a:rect l="0" t="0" r="0" b="0"/>
                <a:pathLst>
                  <a:path w="2712000" h="1502880">
                    <a:moveTo>
                      <a:pt x="0" y="573667"/>
                    </a:moveTo>
                    <a:lnTo>
                      <a:pt x="572652" y="1502880"/>
                    </a:lnTo>
                    <a:cubicBezTo>
                      <a:pt x="572652" y="1502880"/>
                      <a:pt x="880592" y="1308392"/>
                      <a:pt x="1301976" y="1292184"/>
                    </a:cubicBezTo>
                    <a:cubicBezTo>
                      <a:pt x="1723360" y="1275976"/>
                      <a:pt x="2117736" y="1494776"/>
                      <a:pt x="2117736" y="1494776"/>
                    </a:cubicBezTo>
                    <a:lnTo>
                      <a:pt x="2712000" y="565564"/>
                    </a:lnTo>
                    <a:cubicBezTo>
                      <a:pt x="2712000" y="565564"/>
                      <a:pt x="2115032" y="46933"/>
                      <a:pt x="1458648" y="3714"/>
                    </a:cubicBezTo>
                    <a:cubicBezTo>
                      <a:pt x="802256" y="-39505"/>
                      <a:pt x="272822" y="298144"/>
                      <a:pt x="0" y="573667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1719" name="Freeform 1718"/>
              <p:cNvSpPr/>
              <p:nvPr/>
            </p:nvSpPr>
            <p:spPr>
              <a:xfrm>
                <a:off x="5418838" y="3012096"/>
                <a:ext cx="553864" cy="804960"/>
              </a:xfrm>
              <a:custGeom>
                <a:avLst/>
                <a:gdLst/>
                <a:ahLst/>
                <a:cxnLst/>
                <a:rect l="0" t="0" r="0" b="0"/>
                <a:pathLst>
                  <a:path w="553864" h="804960">
                    <a:moveTo>
                      <a:pt x="83854" y="10805"/>
                    </a:moveTo>
                    <a:lnTo>
                      <a:pt x="553864" y="750033"/>
                    </a:lnTo>
                    <a:lnTo>
                      <a:pt x="515930" y="804960"/>
                    </a:lnTo>
                    <a:lnTo>
                      <a:pt x="480814" y="804960"/>
                    </a:lnTo>
                    <a:lnTo>
                      <a:pt x="0" y="40518"/>
                    </a:lnTo>
                    <a:lnTo>
                      <a:pt x="0" y="0"/>
                    </a:lnTo>
                    <a:lnTo>
                      <a:pt x="83854" y="10805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720" name="Freeform 1719"/>
              <p:cNvSpPr/>
              <p:nvPr/>
            </p:nvSpPr>
            <p:spPr>
              <a:xfrm>
                <a:off x="7328698" y="2998593"/>
                <a:ext cx="553628" cy="823864"/>
              </a:xfrm>
              <a:custGeom>
                <a:avLst/>
                <a:gdLst/>
                <a:ahLst/>
                <a:cxnLst/>
                <a:rect l="0" t="0" r="0" b="0"/>
                <a:pathLst>
                  <a:path w="553628" h="823864">
                    <a:moveTo>
                      <a:pt x="553628" y="0"/>
                    </a:moveTo>
                    <a:lnTo>
                      <a:pt x="475410" y="16207"/>
                    </a:lnTo>
                    <a:lnTo>
                      <a:pt x="0" y="752734"/>
                    </a:lnTo>
                    <a:lnTo>
                      <a:pt x="16090" y="823864"/>
                    </a:lnTo>
                    <a:lnTo>
                      <a:pt x="62010" y="813064"/>
                    </a:lnTo>
                    <a:lnTo>
                      <a:pt x="548226" y="40518"/>
                    </a:lnTo>
                    <a:lnTo>
                      <a:pt x="553628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721" name="Freeform 1720"/>
              <p:cNvSpPr/>
              <p:nvPr/>
            </p:nvSpPr>
            <p:spPr>
              <a:xfrm>
                <a:off x="7831006" y="2981033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722" name="Freeform 1721"/>
              <p:cNvSpPr/>
              <p:nvPr/>
            </p:nvSpPr>
            <p:spPr>
              <a:xfrm>
                <a:off x="5898303" y="3775188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723" name="Freeform 1722"/>
              <p:cNvSpPr/>
              <p:nvPr/>
            </p:nvSpPr>
            <p:spPr>
              <a:xfrm>
                <a:off x="5393177" y="2981033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724" name="Freeform 1723"/>
              <p:cNvSpPr/>
              <p:nvPr/>
            </p:nvSpPr>
            <p:spPr>
              <a:xfrm>
                <a:off x="5466224" y="2546995"/>
                <a:ext cx="2363544" cy="1243224"/>
              </a:xfrm>
              <a:custGeom>
                <a:avLst/>
                <a:gdLst/>
                <a:ahLst/>
                <a:cxnLst/>
                <a:rect l="0" t="0" r="0" b="0"/>
                <a:pathLst>
                  <a:path w="2363544" h="1243224">
                    <a:moveTo>
                      <a:pt x="0" y="475906"/>
                    </a:moveTo>
                    <a:lnTo>
                      <a:pt x="483513" y="1235128"/>
                    </a:lnTo>
                    <a:cubicBezTo>
                      <a:pt x="483513" y="1235128"/>
                      <a:pt x="772532" y="1094480"/>
                      <a:pt x="1136304" y="1094480"/>
                    </a:cubicBezTo>
                    <a:cubicBezTo>
                      <a:pt x="1520776" y="1094480"/>
                      <a:pt x="1877328" y="1243224"/>
                      <a:pt x="1877328" y="1243224"/>
                    </a:cubicBezTo>
                    <a:lnTo>
                      <a:pt x="2363544" y="467803"/>
                    </a:lnTo>
                    <a:cubicBezTo>
                      <a:pt x="2363544" y="467803"/>
                      <a:pt x="1871864" y="36831"/>
                      <a:pt x="1264256" y="2358"/>
                    </a:cubicBezTo>
                    <a:cubicBezTo>
                      <a:pt x="707714" y="-29218"/>
                      <a:pt x="222822" y="250877"/>
                      <a:pt x="0" y="475906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1725" name="Freeform 1724"/>
              <p:cNvSpPr/>
              <p:nvPr/>
            </p:nvSpPr>
            <p:spPr>
              <a:xfrm>
                <a:off x="7325886" y="3775188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953" name="Text 1953"/>
              <p:cNvSpPr txBox="1"/>
              <p:nvPr/>
            </p:nvSpPr>
            <p:spPr>
              <a:xfrm>
                <a:off x="5292000" y="2446646"/>
                <a:ext cx="2712000" cy="150288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Roosters crow at fixed time so</a:t>
                </a:r>
              </a:p>
              <a:p>
                <a:pPr algn="ctr"/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they represent </a:t>
                </a:r>
                <a:r>
                  <a:rPr sz="1280" dirty="0">
                    <a:solidFill>
                      <a:srgbClr val="FF1418"/>
                    </a:solidFill>
                    <a:latin typeface="Times New Roman"/>
                  </a:rPr>
                  <a:t>stability</a:t>
                </a:r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 and principle.</a:t>
                </a:r>
              </a:p>
            </p:txBody>
          </p:sp>
        </p:grpSp>
        <p:grpSp>
          <p:nvGrpSpPr>
            <p:cNvPr id="1726" name="Group 1725"/>
            <p:cNvGrpSpPr/>
            <p:nvPr/>
          </p:nvGrpSpPr>
          <p:grpSpPr>
            <a:xfrm>
              <a:off x="1500712" y="837740"/>
              <a:ext cx="1726576" cy="1434264"/>
              <a:chOff x="1500712" y="837740"/>
              <a:chExt cx="1726576" cy="1434264"/>
            </a:xfrm>
          </p:grpSpPr>
          <p:sp>
            <p:nvSpPr>
              <p:cNvPr id="1727" name="Freeform 1726"/>
              <p:cNvSpPr/>
              <p:nvPr/>
            </p:nvSpPr>
            <p:spPr>
              <a:xfrm>
                <a:off x="1500712" y="1397168"/>
                <a:ext cx="784253" cy="687110"/>
              </a:xfrm>
              <a:custGeom>
                <a:avLst/>
                <a:gdLst/>
                <a:ahLst/>
                <a:cxnLst/>
                <a:rect l="0" t="0" r="0" b="0"/>
                <a:pathLst>
                  <a:path w="784253" h="687110">
                    <a:moveTo>
                      <a:pt x="334768" y="0"/>
                    </a:moveTo>
                    <a:cubicBezTo>
                      <a:pt x="34415" y="46781"/>
                      <a:pt x="-33919" y="240658"/>
                      <a:pt x="13756" y="453604"/>
                    </a:cubicBezTo>
                    <a:cubicBezTo>
                      <a:pt x="65964" y="687110"/>
                      <a:pt x="401373" y="745982"/>
                      <a:pt x="533413" y="628410"/>
                    </a:cubicBezTo>
                    <a:cubicBezTo>
                      <a:pt x="765432" y="421821"/>
                      <a:pt x="801984" y="475852"/>
                      <a:pt x="778144" y="439302"/>
                    </a:cubicBezTo>
                    <a:cubicBezTo>
                      <a:pt x="754307" y="402750"/>
                      <a:pt x="614461" y="493333"/>
                      <a:pt x="512754" y="595038"/>
                    </a:cubicBezTo>
                    <a:cubicBezTo>
                      <a:pt x="411047" y="696743"/>
                      <a:pt x="124998" y="649070"/>
                      <a:pt x="72555" y="444069"/>
                    </a:cubicBezTo>
                    <a:cubicBezTo>
                      <a:pt x="15611" y="221469"/>
                      <a:pt x="136122" y="78563"/>
                      <a:pt x="334768" y="92866"/>
                    </a:cubicBezTo>
                    <a:lnTo>
                      <a:pt x="334768" y="0"/>
                    </a:lnTo>
                    <a:close/>
                  </a:path>
                </a:pathLst>
              </a:custGeom>
              <a:solidFill>
                <a:srgbClr val="B58B60"/>
              </a:solidFill>
              <a:ln w="8000" cap="flat">
                <a:solidFill>
                  <a:srgbClr val="B58B60"/>
                </a:solidFill>
                <a:bevel/>
              </a:ln>
            </p:spPr>
          </p:sp>
          <p:sp>
            <p:nvSpPr>
              <p:cNvPr id="1728" name="Freeform 1727"/>
              <p:cNvSpPr/>
              <p:nvPr/>
            </p:nvSpPr>
            <p:spPr>
              <a:xfrm>
                <a:off x="1536168" y="1057044"/>
                <a:ext cx="1691120" cy="1214960"/>
              </a:xfrm>
              <a:custGeom>
                <a:avLst/>
                <a:gdLst/>
                <a:ahLst/>
                <a:cxnLst/>
                <a:rect l="0" t="0" r="0" b="0"/>
                <a:pathLst>
                  <a:path w="1691120" h="1214960">
                    <a:moveTo>
                      <a:pt x="981504" y="1788"/>
                    </a:moveTo>
                    <a:cubicBezTo>
                      <a:pt x="865048" y="29667"/>
                      <a:pt x="868232" y="67489"/>
                      <a:pt x="736330" y="89738"/>
                    </a:cubicBezTo>
                    <a:cubicBezTo>
                      <a:pt x="604430" y="111986"/>
                      <a:pt x="367960" y="314446"/>
                      <a:pt x="301215" y="333514"/>
                    </a:cubicBezTo>
                    <a:cubicBezTo>
                      <a:pt x="234472" y="352585"/>
                      <a:pt x="346986" y="657703"/>
                      <a:pt x="320284" y="714911"/>
                    </a:cubicBezTo>
                    <a:cubicBezTo>
                      <a:pt x="293586" y="772119"/>
                      <a:pt x="177262" y="787378"/>
                      <a:pt x="107715" y="927568"/>
                    </a:cubicBezTo>
                    <a:cubicBezTo>
                      <a:pt x="83818" y="960912"/>
                      <a:pt x="0" y="999048"/>
                      <a:pt x="0" y="1025752"/>
                    </a:cubicBezTo>
                    <a:cubicBezTo>
                      <a:pt x="0" y="1052448"/>
                      <a:pt x="-3903" y="1069608"/>
                      <a:pt x="73330" y="1099168"/>
                    </a:cubicBezTo>
                    <a:cubicBezTo>
                      <a:pt x="150563" y="1128728"/>
                      <a:pt x="203146" y="1226584"/>
                      <a:pt x="215401" y="1203096"/>
                    </a:cubicBezTo>
                    <a:cubicBezTo>
                      <a:pt x="223030" y="1188480"/>
                      <a:pt x="201418" y="1143984"/>
                      <a:pt x="190611" y="1115376"/>
                    </a:cubicBezTo>
                    <a:cubicBezTo>
                      <a:pt x="221758" y="1140800"/>
                      <a:pt x="221758" y="1206280"/>
                      <a:pt x="244005" y="1214960"/>
                    </a:cubicBezTo>
                    <a:cubicBezTo>
                      <a:pt x="266255" y="1217712"/>
                      <a:pt x="268797" y="1197376"/>
                      <a:pt x="268797" y="1197376"/>
                    </a:cubicBezTo>
                    <a:cubicBezTo>
                      <a:pt x="268797" y="1197376"/>
                      <a:pt x="290409" y="1214960"/>
                      <a:pt x="299944" y="1197376"/>
                    </a:cubicBezTo>
                    <a:cubicBezTo>
                      <a:pt x="299944" y="1197376"/>
                      <a:pt x="287231" y="1081048"/>
                      <a:pt x="285326" y="1075328"/>
                    </a:cubicBezTo>
                    <a:cubicBezTo>
                      <a:pt x="283418" y="1069608"/>
                      <a:pt x="160734" y="1030832"/>
                      <a:pt x="178533" y="1022568"/>
                    </a:cubicBezTo>
                    <a:cubicBezTo>
                      <a:pt x="196330" y="1014312"/>
                      <a:pt x="233200" y="960272"/>
                      <a:pt x="293586" y="928496"/>
                    </a:cubicBezTo>
                    <a:cubicBezTo>
                      <a:pt x="353977" y="896712"/>
                      <a:pt x="460769" y="864928"/>
                      <a:pt x="479202" y="816616"/>
                    </a:cubicBezTo>
                    <a:cubicBezTo>
                      <a:pt x="497637" y="768308"/>
                      <a:pt x="515434" y="595089"/>
                      <a:pt x="515434" y="595089"/>
                    </a:cubicBezTo>
                    <a:cubicBezTo>
                      <a:pt x="515434" y="595089"/>
                      <a:pt x="539272" y="618926"/>
                      <a:pt x="539272" y="640380"/>
                    </a:cubicBezTo>
                    <a:cubicBezTo>
                      <a:pt x="539272" y="661834"/>
                      <a:pt x="548807" y="643557"/>
                      <a:pt x="548807" y="643557"/>
                    </a:cubicBezTo>
                    <a:cubicBezTo>
                      <a:pt x="548807" y="643557"/>
                      <a:pt x="568670" y="665011"/>
                      <a:pt x="575030" y="665011"/>
                    </a:cubicBezTo>
                    <a:cubicBezTo>
                      <a:pt x="581386" y="665011"/>
                      <a:pt x="580590" y="657860"/>
                      <a:pt x="580590" y="657860"/>
                    </a:cubicBezTo>
                    <a:cubicBezTo>
                      <a:pt x="580590" y="657860"/>
                      <a:pt x="623500" y="682493"/>
                      <a:pt x="646542" y="680109"/>
                    </a:cubicBezTo>
                    <a:cubicBezTo>
                      <a:pt x="669585" y="677726"/>
                      <a:pt x="669585" y="677726"/>
                      <a:pt x="669585" y="677726"/>
                    </a:cubicBezTo>
                    <a:cubicBezTo>
                      <a:pt x="669585" y="677726"/>
                      <a:pt x="657170" y="680109"/>
                      <a:pt x="657170" y="684877"/>
                    </a:cubicBezTo>
                    <a:cubicBezTo>
                      <a:pt x="657170" y="689644"/>
                      <a:pt x="686271" y="671369"/>
                      <a:pt x="695013" y="695205"/>
                    </a:cubicBezTo>
                    <a:cubicBezTo>
                      <a:pt x="703750" y="719042"/>
                      <a:pt x="591714" y="890672"/>
                      <a:pt x="586154" y="932784"/>
                    </a:cubicBezTo>
                    <a:cubicBezTo>
                      <a:pt x="580590" y="974896"/>
                      <a:pt x="587742" y="1013832"/>
                      <a:pt x="624294" y="993968"/>
                    </a:cubicBezTo>
                    <a:cubicBezTo>
                      <a:pt x="660843" y="974104"/>
                      <a:pt x="746658" y="990792"/>
                      <a:pt x="793539" y="992376"/>
                    </a:cubicBezTo>
                    <a:cubicBezTo>
                      <a:pt x="840344" y="993968"/>
                      <a:pt x="865048" y="974896"/>
                      <a:pt x="848368" y="965360"/>
                    </a:cubicBezTo>
                    <a:cubicBezTo>
                      <a:pt x="831680" y="955824"/>
                      <a:pt x="768113" y="943904"/>
                      <a:pt x="780826" y="939936"/>
                    </a:cubicBezTo>
                    <a:cubicBezTo>
                      <a:pt x="793539" y="935960"/>
                      <a:pt x="873312" y="915144"/>
                      <a:pt x="900016" y="947088"/>
                    </a:cubicBezTo>
                    <a:cubicBezTo>
                      <a:pt x="939160" y="993920"/>
                      <a:pt x="952600" y="985472"/>
                      <a:pt x="961992" y="975536"/>
                    </a:cubicBezTo>
                    <a:cubicBezTo>
                      <a:pt x="967392" y="969808"/>
                      <a:pt x="958016" y="947088"/>
                      <a:pt x="958016" y="947088"/>
                    </a:cubicBezTo>
                    <a:cubicBezTo>
                      <a:pt x="958016" y="947088"/>
                      <a:pt x="978048" y="938976"/>
                      <a:pt x="962312" y="917056"/>
                    </a:cubicBezTo>
                    <a:cubicBezTo>
                      <a:pt x="944512" y="892264"/>
                      <a:pt x="919088" y="852216"/>
                      <a:pt x="873392" y="862464"/>
                    </a:cubicBezTo>
                    <a:cubicBezTo>
                      <a:pt x="819440" y="874568"/>
                      <a:pt x="768908" y="889880"/>
                      <a:pt x="782414" y="868424"/>
                    </a:cubicBezTo>
                    <a:cubicBezTo>
                      <a:pt x="795923" y="846968"/>
                      <a:pt x="801480" y="802472"/>
                      <a:pt x="870616" y="730961"/>
                    </a:cubicBezTo>
                    <a:lnTo>
                      <a:pt x="903192" y="676136"/>
                    </a:lnTo>
                    <a:cubicBezTo>
                      <a:pt x="903192" y="676136"/>
                      <a:pt x="958496" y="722538"/>
                      <a:pt x="977568" y="761950"/>
                    </a:cubicBezTo>
                    <a:cubicBezTo>
                      <a:pt x="996632" y="801360"/>
                      <a:pt x="1022056" y="823608"/>
                      <a:pt x="1035408" y="843952"/>
                    </a:cubicBezTo>
                    <a:cubicBezTo>
                      <a:pt x="1048760" y="864288"/>
                      <a:pt x="1059568" y="906880"/>
                      <a:pt x="1111056" y="916416"/>
                    </a:cubicBezTo>
                    <a:cubicBezTo>
                      <a:pt x="1162544" y="925952"/>
                      <a:pt x="1184792" y="938032"/>
                      <a:pt x="1198136" y="969808"/>
                    </a:cubicBezTo>
                    <a:cubicBezTo>
                      <a:pt x="1211488" y="1001592"/>
                      <a:pt x="1223568" y="1009856"/>
                      <a:pt x="1229928" y="997776"/>
                    </a:cubicBezTo>
                    <a:cubicBezTo>
                      <a:pt x="1236280" y="985704"/>
                      <a:pt x="1219120" y="925952"/>
                      <a:pt x="1219120" y="925952"/>
                    </a:cubicBezTo>
                    <a:cubicBezTo>
                      <a:pt x="1219120" y="925952"/>
                      <a:pt x="1255984" y="1007312"/>
                      <a:pt x="1267424" y="1009224"/>
                    </a:cubicBezTo>
                    <a:cubicBezTo>
                      <a:pt x="1278872" y="1011128"/>
                      <a:pt x="1289040" y="997776"/>
                      <a:pt x="1289040" y="997776"/>
                    </a:cubicBezTo>
                    <a:cubicBezTo>
                      <a:pt x="1289040" y="997776"/>
                      <a:pt x="1306888" y="1004768"/>
                      <a:pt x="1306888" y="971720"/>
                    </a:cubicBezTo>
                    <a:cubicBezTo>
                      <a:pt x="1317648" y="976168"/>
                      <a:pt x="1315840" y="915776"/>
                      <a:pt x="1306888" y="889720"/>
                    </a:cubicBezTo>
                    <a:cubicBezTo>
                      <a:pt x="1297944" y="863656"/>
                      <a:pt x="1285232" y="861112"/>
                      <a:pt x="1268696" y="855392"/>
                    </a:cubicBezTo>
                    <a:cubicBezTo>
                      <a:pt x="1252168" y="849672"/>
                      <a:pt x="1166360" y="813440"/>
                      <a:pt x="1142840" y="792462"/>
                    </a:cubicBezTo>
                    <a:cubicBezTo>
                      <a:pt x="1119320" y="771485"/>
                      <a:pt x="1102152" y="769578"/>
                      <a:pt x="1065288" y="668507"/>
                    </a:cubicBezTo>
                    <a:cubicBezTo>
                      <a:pt x="1028416" y="567438"/>
                      <a:pt x="1016976" y="540103"/>
                      <a:pt x="989640" y="489251"/>
                    </a:cubicBezTo>
                    <a:lnTo>
                      <a:pt x="975024" y="460010"/>
                    </a:lnTo>
                    <a:cubicBezTo>
                      <a:pt x="975024" y="460010"/>
                      <a:pt x="1056152" y="434586"/>
                      <a:pt x="1091904" y="402405"/>
                    </a:cubicBezTo>
                    <a:cubicBezTo>
                      <a:pt x="1121704" y="454847"/>
                      <a:pt x="1127664" y="553772"/>
                      <a:pt x="1119320" y="571650"/>
                    </a:cubicBezTo>
                    <a:lnTo>
                      <a:pt x="1137192" y="562115"/>
                    </a:lnTo>
                    <a:lnTo>
                      <a:pt x="1137192" y="597871"/>
                    </a:lnTo>
                    <a:lnTo>
                      <a:pt x="1146736" y="594295"/>
                    </a:lnTo>
                    <a:cubicBezTo>
                      <a:pt x="1146736" y="594295"/>
                      <a:pt x="1157456" y="659847"/>
                      <a:pt x="1170568" y="659847"/>
                    </a:cubicBezTo>
                    <a:cubicBezTo>
                      <a:pt x="1183680" y="659847"/>
                      <a:pt x="1164016" y="652101"/>
                      <a:pt x="1172952" y="643161"/>
                    </a:cubicBezTo>
                    <a:cubicBezTo>
                      <a:pt x="1181896" y="634222"/>
                      <a:pt x="1386296" y="928016"/>
                      <a:pt x="1388680" y="938744"/>
                    </a:cubicBezTo>
                    <a:cubicBezTo>
                      <a:pt x="1391064" y="949472"/>
                      <a:pt x="1379144" y="993568"/>
                      <a:pt x="1399408" y="1013832"/>
                    </a:cubicBezTo>
                    <a:cubicBezTo>
                      <a:pt x="1419672" y="1034096"/>
                      <a:pt x="1513832" y="1093688"/>
                      <a:pt x="1524552" y="1074616"/>
                    </a:cubicBezTo>
                    <a:cubicBezTo>
                      <a:pt x="1535280" y="1055544"/>
                      <a:pt x="1460192" y="1016216"/>
                      <a:pt x="1476880" y="1009064"/>
                    </a:cubicBezTo>
                    <a:cubicBezTo>
                      <a:pt x="1493568" y="1001912"/>
                      <a:pt x="1536472" y="1000720"/>
                      <a:pt x="1587728" y="1029328"/>
                    </a:cubicBezTo>
                    <a:cubicBezTo>
                      <a:pt x="1638976" y="1057928"/>
                      <a:pt x="1652088" y="1057928"/>
                      <a:pt x="1652088" y="1043632"/>
                    </a:cubicBezTo>
                    <a:cubicBezTo>
                      <a:pt x="1652088" y="1029328"/>
                      <a:pt x="1647320" y="1029328"/>
                      <a:pt x="1647320" y="1029328"/>
                    </a:cubicBezTo>
                    <a:cubicBezTo>
                      <a:pt x="1647320" y="1029328"/>
                      <a:pt x="1678704" y="1051816"/>
                      <a:pt x="1680688" y="1016216"/>
                    </a:cubicBezTo>
                    <a:cubicBezTo>
                      <a:pt x="1680688" y="1016216"/>
                      <a:pt x="1700944" y="1013672"/>
                      <a:pt x="1685056" y="991424"/>
                    </a:cubicBezTo>
                    <a:cubicBezTo>
                      <a:pt x="1685056" y="991424"/>
                      <a:pt x="1686648" y="982840"/>
                      <a:pt x="1671712" y="967904"/>
                    </a:cubicBezTo>
                    <a:cubicBezTo>
                      <a:pt x="1656776" y="952968"/>
                      <a:pt x="1651368" y="938032"/>
                      <a:pt x="1625624" y="931992"/>
                    </a:cubicBezTo>
                    <a:cubicBezTo>
                      <a:pt x="1599880" y="925952"/>
                      <a:pt x="1521056" y="908792"/>
                      <a:pt x="1493720" y="888448"/>
                    </a:cubicBezTo>
                    <a:cubicBezTo>
                      <a:pt x="1466392" y="868104"/>
                      <a:pt x="1447992" y="833680"/>
                      <a:pt x="1379936" y="709191"/>
                    </a:cubicBezTo>
                    <a:cubicBezTo>
                      <a:pt x="1327816" y="613842"/>
                      <a:pt x="1353240" y="599858"/>
                      <a:pt x="1293488" y="485438"/>
                    </a:cubicBezTo>
                    <a:cubicBezTo>
                      <a:pt x="1296032" y="326522"/>
                      <a:pt x="1287136" y="297282"/>
                      <a:pt x="1286496" y="295376"/>
                    </a:cubicBezTo>
                    <a:lnTo>
                      <a:pt x="1274256" y="264149"/>
                    </a:lnTo>
                    <a:cubicBezTo>
                      <a:pt x="1274256" y="264149"/>
                      <a:pt x="1307632" y="175950"/>
                      <a:pt x="1206328" y="82985"/>
                    </a:cubicBezTo>
                    <a:cubicBezTo>
                      <a:pt x="1105016" y="-9981"/>
                      <a:pt x="981504" y="-1638"/>
                      <a:pt x="981504" y="1788"/>
                    </a:cubicBezTo>
                    <a:close/>
                  </a:path>
                </a:pathLst>
              </a:custGeom>
              <a:solidFill>
                <a:srgbClr val="B58B60"/>
              </a:solidFill>
              <a:ln w="8000" cap="flat">
                <a:solidFill>
                  <a:srgbClr val="B58B60"/>
                </a:solidFill>
                <a:bevel/>
              </a:ln>
            </p:spPr>
          </p:sp>
          <p:sp>
            <p:nvSpPr>
              <p:cNvPr id="1729" name="Freeform 1728"/>
              <p:cNvSpPr/>
              <p:nvPr/>
            </p:nvSpPr>
            <p:spPr>
              <a:xfrm>
                <a:off x="2507396" y="1061364"/>
                <a:ext cx="253721" cy="168350"/>
              </a:xfrm>
              <a:custGeom>
                <a:avLst/>
                <a:gdLst/>
                <a:ahLst/>
                <a:cxnLst/>
                <a:rect l="0" t="0" r="0" b="0"/>
                <a:pathLst>
                  <a:path w="253721" h="168350">
                    <a:moveTo>
                      <a:pt x="253721" y="97177"/>
                    </a:moveTo>
                    <a:cubicBezTo>
                      <a:pt x="77532" y="259270"/>
                      <a:pt x="17779" y="0"/>
                      <a:pt x="0" y="0"/>
                    </a:cubicBezTo>
                    <a:cubicBezTo>
                      <a:pt x="79439" y="191254"/>
                      <a:pt x="138555" y="214138"/>
                      <a:pt x="253721" y="97177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30" name="Freeform 1729"/>
              <p:cNvSpPr/>
              <p:nvPr/>
            </p:nvSpPr>
            <p:spPr>
              <a:xfrm>
                <a:off x="2472833" y="837740"/>
                <a:ext cx="417902" cy="331338"/>
              </a:xfrm>
              <a:custGeom>
                <a:avLst/>
                <a:gdLst/>
                <a:ahLst/>
                <a:cxnLst/>
                <a:rect l="0" t="0" r="0" b="0"/>
                <a:pathLst>
                  <a:path w="417902" h="331338">
                    <a:moveTo>
                      <a:pt x="362232" y="85765"/>
                    </a:moveTo>
                    <a:cubicBezTo>
                      <a:pt x="349518" y="82586"/>
                      <a:pt x="347135" y="64311"/>
                      <a:pt x="353492" y="60338"/>
                    </a:cubicBezTo>
                    <a:cubicBezTo>
                      <a:pt x="347135" y="60338"/>
                      <a:pt x="324092" y="47625"/>
                      <a:pt x="306611" y="26966"/>
                    </a:cubicBezTo>
                    <a:cubicBezTo>
                      <a:pt x="289130" y="6307"/>
                      <a:pt x="271650" y="4718"/>
                      <a:pt x="271650" y="4718"/>
                    </a:cubicBezTo>
                    <a:cubicBezTo>
                      <a:pt x="271650" y="4718"/>
                      <a:pt x="278800" y="9485"/>
                      <a:pt x="271650" y="11074"/>
                    </a:cubicBezTo>
                    <a:cubicBezTo>
                      <a:pt x="266087" y="2334"/>
                      <a:pt x="237630" y="7102"/>
                      <a:pt x="218412" y="7102"/>
                    </a:cubicBezTo>
                    <a:cubicBezTo>
                      <a:pt x="204904" y="7102"/>
                      <a:pt x="190601" y="2334"/>
                      <a:pt x="190601" y="2334"/>
                    </a:cubicBezTo>
                    <a:cubicBezTo>
                      <a:pt x="190601" y="2334"/>
                      <a:pt x="196958" y="3129"/>
                      <a:pt x="190601" y="9485"/>
                    </a:cubicBezTo>
                    <a:cubicBezTo>
                      <a:pt x="185834" y="1539"/>
                      <a:pt x="166764" y="0"/>
                      <a:pt x="166764" y="0"/>
                    </a:cubicBezTo>
                    <a:cubicBezTo>
                      <a:pt x="166764" y="0"/>
                      <a:pt x="169147" y="7102"/>
                      <a:pt x="166764" y="11174"/>
                    </a:cubicBezTo>
                    <a:cubicBezTo>
                      <a:pt x="119883" y="15842"/>
                      <a:pt x="110298" y="38140"/>
                      <a:pt x="103197" y="45241"/>
                    </a:cubicBezTo>
                    <a:cubicBezTo>
                      <a:pt x="96095" y="52343"/>
                      <a:pt x="92073" y="47625"/>
                      <a:pt x="93662" y="38140"/>
                    </a:cubicBezTo>
                    <a:cubicBezTo>
                      <a:pt x="78565" y="49214"/>
                      <a:pt x="86510" y="61133"/>
                      <a:pt x="80154" y="61133"/>
                    </a:cubicBezTo>
                    <a:cubicBezTo>
                      <a:pt x="73797" y="61133"/>
                      <a:pt x="73003" y="53982"/>
                      <a:pt x="73003" y="53982"/>
                    </a:cubicBezTo>
                    <a:cubicBezTo>
                      <a:pt x="73003" y="53982"/>
                      <a:pt x="54727" y="67489"/>
                      <a:pt x="49165" y="100862"/>
                    </a:cubicBezTo>
                    <a:cubicBezTo>
                      <a:pt x="19765" y="68284"/>
                      <a:pt x="-13607" y="71462"/>
                      <a:pt x="5463" y="102451"/>
                    </a:cubicBezTo>
                    <a:cubicBezTo>
                      <a:pt x="24533" y="133439"/>
                      <a:pt x="29300" y="168401"/>
                      <a:pt x="32479" y="194622"/>
                    </a:cubicBezTo>
                    <a:cubicBezTo>
                      <a:pt x="35657" y="220842"/>
                      <a:pt x="42014" y="225610"/>
                      <a:pt x="42014" y="225610"/>
                    </a:cubicBezTo>
                    <a:cubicBezTo>
                      <a:pt x="42014" y="225610"/>
                      <a:pt x="34863" y="203362"/>
                      <a:pt x="43603" y="197006"/>
                    </a:cubicBezTo>
                    <a:cubicBezTo>
                      <a:pt x="52343" y="190649"/>
                      <a:pt x="42014" y="232762"/>
                      <a:pt x="49165" y="244779"/>
                    </a:cubicBezTo>
                    <a:cubicBezTo>
                      <a:pt x="50754" y="235939"/>
                      <a:pt x="53833" y="229682"/>
                      <a:pt x="58253" y="253867"/>
                    </a:cubicBezTo>
                    <a:cubicBezTo>
                      <a:pt x="62673" y="278052"/>
                      <a:pt x="154845" y="335262"/>
                      <a:pt x="204110" y="331338"/>
                    </a:cubicBezTo>
                    <a:cubicBezTo>
                      <a:pt x="253374" y="327316"/>
                      <a:pt x="295486" y="312219"/>
                      <a:pt x="314656" y="322549"/>
                    </a:cubicBezTo>
                    <a:cubicBezTo>
                      <a:pt x="325681" y="293149"/>
                      <a:pt x="320119" y="279642"/>
                      <a:pt x="320119" y="279642"/>
                    </a:cubicBezTo>
                    <a:cubicBezTo>
                      <a:pt x="320119" y="279642"/>
                      <a:pt x="335216" y="291560"/>
                      <a:pt x="330449" y="304273"/>
                    </a:cubicBezTo>
                    <a:cubicBezTo>
                      <a:pt x="343162" y="297917"/>
                      <a:pt x="339189" y="285203"/>
                      <a:pt x="339189" y="285203"/>
                    </a:cubicBezTo>
                    <a:cubicBezTo>
                      <a:pt x="339189" y="285203"/>
                      <a:pt x="350313" y="291560"/>
                      <a:pt x="352796" y="300301"/>
                    </a:cubicBezTo>
                    <a:cubicBezTo>
                      <a:pt x="383686" y="266928"/>
                      <a:pt x="376534" y="229583"/>
                      <a:pt x="376534" y="229583"/>
                    </a:cubicBezTo>
                    <a:cubicBezTo>
                      <a:pt x="376534" y="229583"/>
                      <a:pt x="398938" y="221650"/>
                      <a:pt x="401167" y="192238"/>
                    </a:cubicBezTo>
                    <a:cubicBezTo>
                      <a:pt x="405139" y="139796"/>
                      <a:pt x="415469" y="132645"/>
                      <a:pt x="417902" y="100067"/>
                    </a:cubicBezTo>
                    <a:cubicBezTo>
                      <a:pt x="420238" y="67489"/>
                      <a:pt x="379713" y="68284"/>
                      <a:pt x="362232" y="85765"/>
                    </a:cubicBezTo>
                    <a:close/>
                  </a:path>
                </a:pathLst>
              </a:custGeom>
              <a:solidFill>
                <a:srgbClr val="B58B60"/>
              </a:solidFill>
              <a:ln w="8000" cap="flat">
                <a:solidFill>
                  <a:srgbClr val="B58B60"/>
                </a:solidFill>
                <a:bevel/>
              </a:ln>
            </p:spPr>
          </p:sp>
          <p:sp>
            <p:nvSpPr>
              <p:cNvPr id="1731" name="Freeform 1730"/>
              <p:cNvSpPr/>
              <p:nvPr/>
            </p:nvSpPr>
            <p:spPr>
              <a:xfrm>
                <a:off x="2524532" y="937560"/>
                <a:ext cx="258041" cy="251483"/>
              </a:xfrm>
              <a:custGeom>
                <a:avLst/>
                <a:gdLst/>
                <a:ahLst/>
                <a:cxnLst/>
                <a:rect l="0" t="0" r="0" b="0"/>
                <a:pathLst>
                  <a:path w="258041" h="251483">
                    <a:moveTo>
                      <a:pt x="52293" y="125742"/>
                    </a:moveTo>
                    <a:cubicBezTo>
                      <a:pt x="2235" y="112283"/>
                      <a:pt x="-17630" y="56663"/>
                      <a:pt x="18126" y="22496"/>
                    </a:cubicBezTo>
                    <a:cubicBezTo>
                      <a:pt x="53883" y="-11670"/>
                      <a:pt x="91228" y="19318"/>
                      <a:pt x="123806" y="19318"/>
                    </a:cubicBezTo>
                    <a:cubicBezTo>
                      <a:pt x="156384" y="19318"/>
                      <a:pt x="207237" y="-22000"/>
                      <a:pt x="239815" y="16140"/>
                    </a:cubicBezTo>
                    <a:cubicBezTo>
                      <a:pt x="272393" y="54279"/>
                      <a:pt x="263653" y="98775"/>
                      <a:pt x="193729" y="125742"/>
                    </a:cubicBezTo>
                    <a:cubicBezTo>
                      <a:pt x="195318" y="125742"/>
                      <a:pt x="227102" y="192535"/>
                      <a:pt x="204058" y="221140"/>
                    </a:cubicBezTo>
                    <a:cubicBezTo>
                      <a:pt x="176034" y="255930"/>
                      <a:pt x="104736" y="256101"/>
                      <a:pt x="73747" y="244978"/>
                    </a:cubicBezTo>
                    <a:cubicBezTo>
                      <a:pt x="42758" y="233854"/>
                      <a:pt x="14154" y="194125"/>
                      <a:pt x="52293" y="125742"/>
                    </a:cubicBezTo>
                    <a:close/>
                  </a:path>
                </a:pathLst>
              </a:custGeom>
              <a:solidFill>
                <a:srgbClr val="CEBCAA"/>
              </a:solidFill>
              <a:ln w="8000" cap="flat">
                <a:solidFill>
                  <a:srgbClr val="E35020">
                    <a:alpha val="0"/>
                  </a:srgbClr>
                </a:solidFill>
                <a:bevel/>
              </a:ln>
            </p:spPr>
          </p:sp>
          <p:sp>
            <p:nvSpPr>
              <p:cNvPr id="1732" name="Freeform 1731"/>
              <p:cNvSpPr/>
              <p:nvPr/>
            </p:nvSpPr>
            <p:spPr>
              <a:xfrm>
                <a:off x="2588149" y="1146135"/>
                <a:ext cx="140790" cy="77024"/>
              </a:xfrm>
              <a:custGeom>
                <a:avLst/>
                <a:gdLst/>
                <a:ahLst/>
                <a:cxnLst/>
                <a:rect l="0" t="0" r="0" b="0"/>
                <a:pathLst>
                  <a:path w="140790" h="77024">
                    <a:moveTo>
                      <a:pt x="596" y="31634"/>
                    </a:moveTo>
                    <a:cubicBezTo>
                      <a:pt x="-5761" y="52293"/>
                      <a:pt x="25641" y="79226"/>
                      <a:pt x="59395" y="76925"/>
                    </a:cubicBezTo>
                    <a:cubicBezTo>
                      <a:pt x="94357" y="74541"/>
                      <a:pt x="131702" y="50704"/>
                      <a:pt x="140442" y="12564"/>
                    </a:cubicBezTo>
                    <a:cubicBezTo>
                      <a:pt x="149182" y="-25575"/>
                      <a:pt x="-2582" y="34812"/>
                      <a:pt x="596" y="31634"/>
                    </a:cubicBezTo>
                    <a:close/>
                  </a:path>
                </a:pathLst>
              </a:custGeom>
              <a:solidFill>
                <a:srgbClr val="CEBCAA"/>
              </a:solidFill>
              <a:ln w="8000" cap="flat">
                <a:solidFill>
                  <a:srgbClr val="E35020">
                    <a:alpha val="0"/>
                  </a:srgbClr>
                </a:solidFill>
                <a:bevel/>
              </a:ln>
            </p:spPr>
          </p:sp>
          <p:sp>
            <p:nvSpPr>
              <p:cNvPr id="1733" name="Freeform 1732"/>
              <p:cNvSpPr/>
              <p:nvPr/>
            </p:nvSpPr>
            <p:spPr>
              <a:xfrm>
                <a:off x="2472832" y="925938"/>
                <a:ext cx="38289" cy="81792"/>
              </a:xfrm>
              <a:custGeom>
                <a:avLst/>
                <a:gdLst/>
                <a:ahLst/>
                <a:cxnLst/>
                <a:rect l="0" t="0" r="0" b="0"/>
                <a:pathLst>
                  <a:path w="38289" h="81792">
                    <a:moveTo>
                      <a:pt x="36452" y="81792"/>
                    </a:moveTo>
                    <a:cubicBezTo>
                      <a:pt x="18176" y="7896"/>
                      <a:pt x="4668" y="25377"/>
                      <a:pt x="-99" y="0"/>
                    </a:cubicBezTo>
                    <a:cubicBezTo>
                      <a:pt x="26122" y="3129"/>
                      <a:pt x="44398" y="46036"/>
                      <a:pt x="36452" y="81792"/>
                    </a:cubicBezTo>
                    <a:close/>
                  </a:path>
                </a:pathLst>
              </a:custGeom>
              <a:solidFill>
                <a:srgbClr val="A07A54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34" name="Freeform 1733"/>
              <p:cNvSpPr/>
              <p:nvPr/>
            </p:nvSpPr>
            <p:spPr>
              <a:xfrm>
                <a:off x="2835911" y="925641"/>
                <a:ext cx="46930" cy="124550"/>
              </a:xfrm>
              <a:custGeom>
                <a:avLst/>
                <a:gdLst/>
                <a:ahLst/>
                <a:cxnLst/>
                <a:rect l="0" t="0" r="0" b="0"/>
                <a:pathLst>
                  <a:path w="46930" h="124550">
                    <a:moveTo>
                      <a:pt x="-50" y="19318"/>
                    </a:moveTo>
                    <a:cubicBezTo>
                      <a:pt x="15047" y="-3725"/>
                      <a:pt x="44447" y="-7697"/>
                      <a:pt x="46831" y="14551"/>
                    </a:cubicBezTo>
                    <a:cubicBezTo>
                      <a:pt x="49214" y="36799"/>
                      <a:pt x="32528" y="78117"/>
                      <a:pt x="32528" y="104338"/>
                    </a:cubicBezTo>
                    <a:cubicBezTo>
                      <a:pt x="32528" y="130559"/>
                      <a:pt x="12548" y="128465"/>
                      <a:pt x="16637" y="114667"/>
                    </a:cubicBezTo>
                    <a:cubicBezTo>
                      <a:pt x="22993" y="93214"/>
                      <a:pt x="1511" y="91140"/>
                      <a:pt x="11869" y="64584"/>
                    </a:cubicBezTo>
                    <a:cubicBezTo>
                      <a:pt x="30144" y="17729"/>
                      <a:pt x="-50" y="16934"/>
                      <a:pt x="-50" y="19318"/>
                    </a:cubicBezTo>
                    <a:close/>
                  </a:path>
                </a:pathLst>
              </a:custGeom>
              <a:solidFill>
                <a:srgbClr val="A07A54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35" name="Freeform 1734"/>
              <p:cNvSpPr/>
              <p:nvPr/>
            </p:nvSpPr>
            <p:spPr>
              <a:xfrm>
                <a:off x="2288239" y="1369312"/>
                <a:ext cx="155986" cy="363965"/>
              </a:xfrm>
              <a:custGeom>
                <a:avLst/>
                <a:gdLst/>
                <a:ahLst/>
                <a:cxnLst/>
                <a:rect l="0" t="0" r="0" b="0"/>
                <a:pathLst>
                  <a:path w="155986" h="363965">
                    <a:moveTo>
                      <a:pt x="155986" y="363965"/>
                    </a:moveTo>
                    <a:cubicBezTo>
                      <a:pt x="114767" y="284607"/>
                      <a:pt x="30343" y="251036"/>
                      <a:pt x="12862" y="217664"/>
                    </a:cubicBezTo>
                    <a:cubicBezTo>
                      <a:pt x="-4619" y="184292"/>
                      <a:pt x="49413" y="1540"/>
                      <a:pt x="30343" y="0"/>
                    </a:cubicBezTo>
                    <a:cubicBezTo>
                      <a:pt x="31932" y="58749"/>
                      <a:pt x="-17332" y="192238"/>
                      <a:pt x="6506" y="224021"/>
                    </a:cubicBezTo>
                    <a:cubicBezTo>
                      <a:pt x="30343" y="255803"/>
                      <a:pt x="84374" y="268515"/>
                      <a:pt x="155986" y="363965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36" name="Freeform 1735"/>
              <p:cNvSpPr/>
              <p:nvPr/>
            </p:nvSpPr>
            <p:spPr>
              <a:xfrm>
                <a:off x="1710035" y="1453340"/>
                <a:ext cx="185039" cy="472127"/>
              </a:xfrm>
              <a:custGeom>
                <a:avLst/>
                <a:gdLst/>
                <a:ahLst/>
                <a:cxnLst/>
                <a:rect l="0" t="0" r="0" b="0"/>
                <a:pathLst>
                  <a:path w="185039" h="472127">
                    <a:moveTo>
                      <a:pt x="123856" y="1788"/>
                    </a:moveTo>
                    <a:cubicBezTo>
                      <a:pt x="184245" y="249646"/>
                      <a:pt x="203315" y="305266"/>
                      <a:pt x="141337" y="354530"/>
                    </a:cubicBezTo>
                    <a:cubicBezTo>
                      <a:pt x="79359" y="403794"/>
                      <a:pt x="25327" y="432398"/>
                      <a:pt x="0" y="472127"/>
                    </a:cubicBezTo>
                    <a:cubicBezTo>
                      <a:pt x="0" y="472127"/>
                      <a:pt x="56020" y="420452"/>
                      <a:pt x="149282" y="359297"/>
                    </a:cubicBezTo>
                    <a:cubicBezTo>
                      <a:pt x="246222" y="295731"/>
                      <a:pt x="115910" y="-28456"/>
                      <a:pt x="123856" y="1788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37" name="Freeform 1736"/>
              <p:cNvSpPr/>
              <p:nvPr/>
            </p:nvSpPr>
            <p:spPr>
              <a:xfrm>
                <a:off x="2067597" y="1652230"/>
                <a:ext cx="184293" cy="171628"/>
              </a:xfrm>
              <a:custGeom>
                <a:avLst/>
                <a:gdLst/>
                <a:ahLst/>
                <a:cxnLst/>
                <a:rect l="0" t="0" r="0" b="0"/>
                <a:pathLst>
                  <a:path w="184293" h="171628">
                    <a:moveTo>
                      <a:pt x="0" y="0"/>
                    </a:moveTo>
                    <a:cubicBezTo>
                      <a:pt x="7847" y="45191"/>
                      <a:pt x="184293" y="41218"/>
                      <a:pt x="177886" y="95250"/>
                    </a:cubicBezTo>
                    <a:cubicBezTo>
                      <a:pt x="171530" y="149281"/>
                      <a:pt x="152460" y="171628"/>
                      <a:pt x="152460" y="171628"/>
                    </a:cubicBezTo>
                    <a:cubicBezTo>
                      <a:pt x="152460" y="171628"/>
                      <a:pt x="173281" y="167558"/>
                      <a:pt x="184293" y="92071"/>
                    </a:cubicBezTo>
                    <a:cubicBezTo>
                      <a:pt x="192090" y="38040"/>
                      <a:pt x="60289" y="53930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38" name="Freeform 1737"/>
              <p:cNvSpPr/>
              <p:nvPr/>
            </p:nvSpPr>
            <p:spPr>
              <a:xfrm>
                <a:off x="2522889" y="1334300"/>
                <a:ext cx="169246" cy="169244"/>
              </a:xfrm>
              <a:custGeom>
                <a:avLst/>
                <a:gdLst/>
                <a:ahLst/>
                <a:cxnLst/>
                <a:rect l="0" t="0" r="0" b="0"/>
                <a:pathLst>
                  <a:path w="169246" h="169244">
                    <a:moveTo>
                      <a:pt x="169246" y="0"/>
                    </a:moveTo>
                    <a:cubicBezTo>
                      <a:pt x="62673" y="141434"/>
                      <a:pt x="-1689" y="170834"/>
                      <a:pt x="0" y="169244"/>
                    </a:cubicBezTo>
                    <a:cubicBezTo>
                      <a:pt x="0" y="169244"/>
                      <a:pt x="97634" y="139845"/>
                      <a:pt x="169246" y="0"/>
                    </a:cubicBez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39" name="Freeform 1738"/>
              <p:cNvSpPr/>
              <p:nvPr/>
            </p:nvSpPr>
            <p:spPr>
              <a:xfrm>
                <a:off x="2618984" y="1145241"/>
                <a:ext cx="4767" cy="42609"/>
              </a:xfrm>
              <a:custGeom>
                <a:avLst/>
                <a:gdLst/>
                <a:ahLst/>
                <a:cxnLst/>
                <a:rect l="0" t="0" r="0" b="0"/>
                <a:pathLst>
                  <a:path w="4767" h="42609">
                    <a:moveTo>
                      <a:pt x="4718" y="-50"/>
                    </a:moveTo>
                    <a:cubicBezTo>
                      <a:pt x="-1639" y="22834"/>
                      <a:pt x="4718" y="42540"/>
                      <a:pt x="4718" y="42540"/>
                    </a:cubicBezTo>
                    <a:cubicBezTo>
                      <a:pt x="4718" y="42540"/>
                      <a:pt x="-6088" y="31098"/>
                      <a:pt x="4718" y="-50"/>
                    </a:cubicBezTo>
                    <a:close/>
                  </a:path>
                </a:pathLst>
              </a:custGeom>
              <a:solidFill>
                <a:srgbClr val="000000">
                  <a:alpha val="35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40" name="Freeform 1739"/>
              <p:cNvSpPr/>
              <p:nvPr/>
            </p:nvSpPr>
            <p:spPr>
              <a:xfrm>
                <a:off x="2594260" y="1109037"/>
                <a:ext cx="73896" cy="38140"/>
              </a:xfrm>
              <a:custGeom>
                <a:avLst/>
                <a:gdLst/>
                <a:ahLst/>
                <a:cxnLst/>
                <a:rect l="0" t="0" r="0" b="0"/>
                <a:pathLst>
                  <a:path w="73896" h="38140">
                    <a:moveTo>
                      <a:pt x="71403" y="6277"/>
                    </a:moveTo>
                    <a:cubicBezTo>
                      <a:pt x="81574" y="12634"/>
                      <a:pt x="58690" y="13905"/>
                      <a:pt x="44705" y="16448"/>
                    </a:cubicBezTo>
                    <a:cubicBezTo>
                      <a:pt x="30720" y="18990"/>
                      <a:pt x="29449" y="38060"/>
                      <a:pt x="29449" y="38060"/>
                    </a:cubicBezTo>
                    <a:cubicBezTo>
                      <a:pt x="29449" y="39332"/>
                      <a:pt x="26271" y="23440"/>
                      <a:pt x="23093" y="18990"/>
                    </a:cubicBezTo>
                    <a:cubicBezTo>
                      <a:pt x="19914" y="14541"/>
                      <a:pt x="-3605" y="8820"/>
                      <a:pt x="209" y="-79"/>
                    </a:cubicBezTo>
                    <a:cubicBezTo>
                      <a:pt x="16100" y="-79"/>
                      <a:pt x="19278" y="11998"/>
                      <a:pt x="33263" y="9455"/>
                    </a:cubicBezTo>
                    <a:cubicBezTo>
                      <a:pt x="47248" y="6913"/>
                      <a:pt x="59326" y="-1351"/>
                      <a:pt x="71403" y="6277"/>
                    </a:cubicBezTo>
                    <a:close/>
                  </a:path>
                </a:pathLst>
              </a:custGeom>
              <a:solidFill>
                <a:srgbClr val="595959"/>
              </a:solidFill>
              <a:ln w="8000" cap="flat">
                <a:solidFill>
                  <a:srgbClr val="7E7E7E">
                    <a:alpha val="0"/>
                  </a:srgbClr>
                </a:solidFill>
                <a:bevel/>
              </a:ln>
            </p:spPr>
          </p:sp>
          <p:sp>
            <p:nvSpPr>
              <p:cNvPr id="1741" name="Freeform 1740"/>
              <p:cNvSpPr/>
              <p:nvPr/>
            </p:nvSpPr>
            <p:spPr>
              <a:xfrm>
                <a:off x="2594552" y="995214"/>
                <a:ext cx="22497" cy="113823"/>
              </a:xfrm>
              <a:custGeom>
                <a:avLst/>
                <a:gdLst/>
                <a:ahLst/>
                <a:cxnLst/>
                <a:rect l="0" t="0" r="0" b="0"/>
                <a:pathLst>
                  <a:path w="22497" h="113823">
                    <a:moveTo>
                      <a:pt x="-89" y="113823"/>
                    </a:moveTo>
                    <a:cubicBezTo>
                      <a:pt x="18345" y="95945"/>
                      <a:pt x="34236" y="31108"/>
                      <a:pt x="10717" y="0"/>
                    </a:cubicBezTo>
                    <a:cubicBezTo>
                      <a:pt x="29151" y="55263"/>
                      <a:pt x="17074" y="66069"/>
                      <a:pt x="-89" y="113823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42" name="Freeform 1741"/>
              <p:cNvSpPr/>
              <p:nvPr/>
            </p:nvSpPr>
            <p:spPr>
              <a:xfrm>
                <a:off x="2651914" y="986276"/>
                <a:ext cx="30989" cy="132893"/>
              </a:xfrm>
              <a:custGeom>
                <a:avLst/>
                <a:gdLst/>
                <a:ahLst/>
                <a:cxnLst/>
                <a:rect l="0" t="0" r="0" b="0"/>
                <a:pathLst>
                  <a:path w="30989" h="132893">
                    <a:moveTo>
                      <a:pt x="16289" y="132893"/>
                    </a:moveTo>
                    <a:cubicBezTo>
                      <a:pt x="4847" y="117598"/>
                      <a:pt x="-20580" y="26698"/>
                      <a:pt x="30909" y="0"/>
                    </a:cubicBezTo>
                    <a:cubicBezTo>
                      <a:pt x="-5959" y="27969"/>
                      <a:pt x="-1510" y="78186"/>
                      <a:pt x="16289" y="132893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43" name="Freeform 1742"/>
              <p:cNvSpPr/>
              <p:nvPr/>
            </p:nvSpPr>
            <p:spPr>
              <a:xfrm>
                <a:off x="2553132" y="1023820"/>
                <a:ext cx="60488" cy="24880"/>
              </a:xfrm>
              <a:custGeom>
                <a:avLst/>
                <a:gdLst/>
                <a:ahLst/>
                <a:cxnLst/>
                <a:rect l="0" t="0" r="0" b="0"/>
                <a:pathLst>
                  <a:path w="60488" h="24880">
                    <a:moveTo>
                      <a:pt x="0" y="3139"/>
                    </a:moveTo>
                    <a:cubicBezTo>
                      <a:pt x="-3486" y="6635"/>
                      <a:pt x="44507" y="52084"/>
                      <a:pt x="60398" y="-40"/>
                    </a:cubicBezTo>
                    <a:lnTo>
                      <a:pt x="0" y="3139"/>
                    </a:ln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44" name="Freeform 1743"/>
              <p:cNvSpPr/>
              <p:nvPr/>
            </p:nvSpPr>
            <p:spPr>
              <a:xfrm>
                <a:off x="2553287" y="1002813"/>
                <a:ext cx="60339" cy="39778"/>
              </a:xfrm>
              <a:custGeom>
                <a:avLst/>
                <a:gdLst/>
                <a:ahLst/>
                <a:cxnLst/>
                <a:rect l="0" t="0" r="0" b="0"/>
                <a:pathLst>
                  <a:path w="60339" h="39778">
                    <a:moveTo>
                      <a:pt x="60249" y="20967"/>
                    </a:moveTo>
                    <a:cubicBezTo>
                      <a:pt x="48172" y="49572"/>
                      <a:pt x="11303" y="42579"/>
                      <a:pt x="-139" y="20967"/>
                    </a:cubicBezTo>
                    <a:cubicBezTo>
                      <a:pt x="14481" y="-10816"/>
                      <a:pt x="53257" y="-3188"/>
                      <a:pt x="60249" y="20967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745" name="Freeform 1744"/>
              <p:cNvSpPr/>
              <p:nvPr/>
            </p:nvSpPr>
            <p:spPr>
              <a:xfrm>
                <a:off x="2572357" y="1013093"/>
                <a:ext cx="8790" cy="7598"/>
              </a:xfrm>
              <a:custGeom>
                <a:avLst/>
                <a:gdLst/>
                <a:ahLst/>
                <a:cxnLst/>
                <a:rect l="0" t="0" r="0" b="0"/>
                <a:pathLst>
                  <a:path w="8790" h="7598">
                    <a:moveTo>
                      <a:pt x="-139" y="3695"/>
                    </a:moveTo>
                    <a:cubicBezTo>
                      <a:pt x="-139" y="1588"/>
                      <a:pt x="1853" y="-119"/>
                      <a:pt x="4311" y="-119"/>
                    </a:cubicBezTo>
                    <a:cubicBezTo>
                      <a:pt x="6768" y="-119"/>
                      <a:pt x="8760" y="1588"/>
                      <a:pt x="8760" y="3695"/>
                    </a:cubicBezTo>
                    <a:cubicBezTo>
                      <a:pt x="8760" y="5801"/>
                      <a:pt x="6768" y="7509"/>
                      <a:pt x="4311" y="7509"/>
                    </a:cubicBezTo>
                    <a:cubicBezTo>
                      <a:pt x="1853" y="7509"/>
                      <a:pt x="-139" y="5801"/>
                      <a:pt x="-139" y="369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000" cap="flat">
                <a:solidFill>
                  <a:srgbClr val="FFFFFF"/>
                </a:solidFill>
                <a:bevel/>
              </a:ln>
            </p:spPr>
          </p:sp>
          <p:sp>
            <p:nvSpPr>
              <p:cNvPr id="1746" name="Freeform 1745"/>
              <p:cNvSpPr/>
              <p:nvPr/>
            </p:nvSpPr>
            <p:spPr>
              <a:xfrm>
                <a:off x="2576676" y="1014285"/>
                <a:ext cx="26519" cy="23241"/>
              </a:xfrm>
              <a:custGeom>
                <a:avLst/>
                <a:gdLst/>
                <a:ahLst/>
                <a:cxnLst/>
                <a:rect l="0" t="0" r="0" b="0"/>
                <a:pathLst>
                  <a:path w="26519" h="23241">
                    <a:moveTo>
                      <a:pt x="0" y="19030"/>
                    </a:moveTo>
                    <a:cubicBezTo>
                      <a:pt x="20331" y="16487"/>
                      <a:pt x="19696" y="-7032"/>
                      <a:pt x="25417" y="1867"/>
                    </a:cubicBezTo>
                    <a:cubicBezTo>
                      <a:pt x="31138" y="10766"/>
                      <a:pt x="13975" y="32379"/>
                      <a:pt x="0" y="19030"/>
                    </a:cubicBezTo>
                    <a:close/>
                  </a:path>
                </a:pathLst>
              </a:custGeom>
              <a:solidFill>
                <a:srgbClr val="FFBF28">
                  <a:alpha val="37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47" name="Freeform 1746"/>
              <p:cNvSpPr/>
              <p:nvPr/>
            </p:nvSpPr>
            <p:spPr>
              <a:xfrm>
                <a:off x="2667404" y="1021884"/>
                <a:ext cx="60488" cy="24880"/>
              </a:xfrm>
              <a:custGeom>
                <a:avLst/>
                <a:gdLst/>
                <a:ahLst/>
                <a:cxnLst/>
                <a:rect l="0" t="0" r="0" b="0"/>
                <a:pathLst>
                  <a:path w="60488" h="24880">
                    <a:moveTo>
                      <a:pt x="0" y="3139"/>
                    </a:moveTo>
                    <a:cubicBezTo>
                      <a:pt x="-3486" y="6635"/>
                      <a:pt x="44507" y="52084"/>
                      <a:pt x="60398" y="-40"/>
                    </a:cubicBezTo>
                    <a:lnTo>
                      <a:pt x="0" y="3139"/>
                    </a:ln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48" name="Freeform 1747"/>
              <p:cNvSpPr/>
              <p:nvPr/>
            </p:nvSpPr>
            <p:spPr>
              <a:xfrm>
                <a:off x="2667551" y="1000875"/>
                <a:ext cx="60339" cy="39778"/>
              </a:xfrm>
              <a:custGeom>
                <a:avLst/>
                <a:gdLst/>
                <a:ahLst/>
                <a:cxnLst/>
                <a:rect l="0" t="0" r="0" b="0"/>
                <a:pathLst>
                  <a:path w="60339" h="39778">
                    <a:moveTo>
                      <a:pt x="60249" y="20967"/>
                    </a:moveTo>
                    <a:cubicBezTo>
                      <a:pt x="48172" y="49572"/>
                      <a:pt x="11303" y="42579"/>
                      <a:pt x="-139" y="20967"/>
                    </a:cubicBezTo>
                    <a:cubicBezTo>
                      <a:pt x="14481" y="-10816"/>
                      <a:pt x="53257" y="-3188"/>
                      <a:pt x="60249" y="20967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749" name="Freeform 1748"/>
              <p:cNvSpPr/>
              <p:nvPr/>
            </p:nvSpPr>
            <p:spPr>
              <a:xfrm>
                <a:off x="2686629" y="1011157"/>
                <a:ext cx="8790" cy="7598"/>
              </a:xfrm>
              <a:custGeom>
                <a:avLst/>
                <a:gdLst/>
                <a:ahLst/>
                <a:cxnLst/>
                <a:rect l="0" t="0" r="0" b="0"/>
                <a:pathLst>
                  <a:path w="8790" h="7598">
                    <a:moveTo>
                      <a:pt x="-139" y="3695"/>
                    </a:moveTo>
                    <a:cubicBezTo>
                      <a:pt x="-139" y="1588"/>
                      <a:pt x="1853" y="-119"/>
                      <a:pt x="4311" y="-119"/>
                    </a:cubicBezTo>
                    <a:cubicBezTo>
                      <a:pt x="6768" y="-119"/>
                      <a:pt x="8760" y="1588"/>
                      <a:pt x="8760" y="3695"/>
                    </a:cubicBezTo>
                    <a:cubicBezTo>
                      <a:pt x="8760" y="5801"/>
                      <a:pt x="6768" y="7509"/>
                      <a:pt x="4311" y="7509"/>
                    </a:cubicBezTo>
                    <a:cubicBezTo>
                      <a:pt x="1853" y="7509"/>
                      <a:pt x="-139" y="5801"/>
                      <a:pt x="-139" y="3695"/>
                    </a:cubicBezTo>
                    <a:close/>
                  </a:path>
                </a:pathLst>
              </a:custGeom>
              <a:solidFill>
                <a:srgbClr val="FFFFFF"/>
              </a:solidFill>
              <a:ln w="8000" cap="flat">
                <a:solidFill>
                  <a:srgbClr val="FFFFFF"/>
                </a:solidFill>
                <a:bevel/>
              </a:ln>
            </p:spPr>
          </p:sp>
          <p:sp>
            <p:nvSpPr>
              <p:cNvPr id="1750" name="Freeform 1749"/>
              <p:cNvSpPr/>
              <p:nvPr/>
            </p:nvSpPr>
            <p:spPr>
              <a:xfrm>
                <a:off x="2690948" y="1012348"/>
                <a:ext cx="26519" cy="23241"/>
              </a:xfrm>
              <a:custGeom>
                <a:avLst/>
                <a:gdLst/>
                <a:ahLst/>
                <a:cxnLst/>
                <a:rect l="0" t="0" r="0" b="0"/>
                <a:pathLst>
                  <a:path w="26519" h="23241">
                    <a:moveTo>
                      <a:pt x="0" y="19030"/>
                    </a:moveTo>
                    <a:cubicBezTo>
                      <a:pt x="20331" y="16487"/>
                      <a:pt x="19696" y="-7032"/>
                      <a:pt x="25417" y="1867"/>
                    </a:cubicBezTo>
                    <a:cubicBezTo>
                      <a:pt x="31138" y="10766"/>
                      <a:pt x="13975" y="32379"/>
                      <a:pt x="0" y="19030"/>
                    </a:cubicBezTo>
                    <a:close/>
                  </a:path>
                </a:pathLst>
              </a:custGeom>
              <a:solidFill>
                <a:srgbClr val="FFBF28">
                  <a:alpha val="37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51" name="Freeform 1750"/>
              <p:cNvSpPr/>
              <p:nvPr/>
            </p:nvSpPr>
            <p:spPr>
              <a:xfrm>
                <a:off x="2523935" y="957671"/>
                <a:ext cx="258786" cy="41417"/>
              </a:xfrm>
              <a:custGeom>
                <a:avLst/>
                <a:gdLst/>
                <a:ahLst/>
                <a:cxnLst/>
                <a:rect l="0" t="0" r="0" b="0"/>
                <a:pathLst>
                  <a:path w="258786" h="41417">
                    <a:moveTo>
                      <a:pt x="0" y="41318"/>
                    </a:moveTo>
                    <a:cubicBezTo>
                      <a:pt x="20710" y="399"/>
                      <a:pt x="76886" y="5721"/>
                      <a:pt x="104220" y="20977"/>
                    </a:cubicBezTo>
                    <a:cubicBezTo>
                      <a:pt x="131554" y="36233"/>
                      <a:pt x="158887" y="-3178"/>
                      <a:pt x="202113" y="4450"/>
                    </a:cubicBezTo>
                    <a:cubicBezTo>
                      <a:pt x="245338" y="12078"/>
                      <a:pt x="258786" y="31783"/>
                      <a:pt x="258786" y="31783"/>
                    </a:cubicBezTo>
                    <a:cubicBezTo>
                      <a:pt x="258786" y="31783"/>
                      <a:pt x="245129" y="5580"/>
                      <a:pt x="202113" y="636"/>
                    </a:cubicBezTo>
                    <a:cubicBezTo>
                      <a:pt x="146810" y="-5721"/>
                      <a:pt x="131288" y="29331"/>
                      <a:pt x="111212" y="19070"/>
                    </a:cubicBezTo>
                    <a:cubicBezTo>
                      <a:pt x="82607" y="4450"/>
                      <a:pt x="17769" y="-10171"/>
                      <a:pt x="0" y="41318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52" name="Freeform 1751"/>
              <p:cNvSpPr/>
              <p:nvPr/>
            </p:nvSpPr>
            <p:spPr>
              <a:xfrm>
                <a:off x="2588739" y="1157309"/>
                <a:ext cx="141833" cy="34862"/>
              </a:xfrm>
              <a:custGeom>
                <a:avLst/>
                <a:gdLst/>
                <a:ahLst/>
                <a:cxnLst/>
                <a:rect l="0" t="0" r="0" b="0"/>
                <a:pathLst>
                  <a:path w="141833" h="34862">
                    <a:moveTo>
                      <a:pt x="0" y="20461"/>
                    </a:moveTo>
                    <a:cubicBezTo>
                      <a:pt x="66745" y="52720"/>
                      <a:pt x="141833" y="-40"/>
                      <a:pt x="141833" y="-40"/>
                    </a:cubicBezTo>
                    <a:cubicBezTo>
                      <a:pt x="141833" y="-40"/>
                      <a:pt x="66744" y="61938"/>
                      <a:pt x="0" y="20461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954" name="Text 1954"/>
              <p:cNvSpPr txBox="1"/>
              <p:nvPr/>
            </p:nvSpPr>
            <p:spPr>
              <a:xfrm>
                <a:off x="1864872" y="2225132"/>
                <a:ext cx="952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猴 Monkey</a:t>
                </a:r>
              </a:p>
            </p:txBody>
          </p:sp>
        </p:grpSp>
        <p:grpSp>
          <p:nvGrpSpPr>
            <p:cNvPr id="1753" name="Group 1752"/>
            <p:cNvGrpSpPr/>
            <p:nvPr/>
          </p:nvGrpSpPr>
          <p:grpSpPr>
            <a:xfrm>
              <a:off x="5998001" y="864000"/>
              <a:ext cx="1487408" cy="1456752"/>
              <a:chOff x="5998001" y="864000"/>
              <a:chExt cx="1487408" cy="1456752"/>
            </a:xfrm>
          </p:grpSpPr>
          <p:sp>
            <p:nvSpPr>
              <p:cNvPr id="1754" name="Freeform 1753"/>
              <p:cNvSpPr/>
              <p:nvPr/>
            </p:nvSpPr>
            <p:spPr>
              <a:xfrm>
                <a:off x="6031894" y="1039597"/>
                <a:ext cx="127178" cy="103615"/>
              </a:xfrm>
              <a:custGeom>
                <a:avLst/>
                <a:gdLst/>
                <a:ahLst/>
                <a:cxnLst/>
                <a:rect l="0" t="0" r="0" b="0"/>
                <a:pathLst>
                  <a:path w="127178" h="103615">
                    <a:moveTo>
                      <a:pt x="50011" y="172"/>
                    </a:moveTo>
                    <a:cubicBezTo>
                      <a:pt x="27975" y="31848"/>
                      <a:pt x="-16096" y="52507"/>
                      <a:pt x="4562" y="77297"/>
                    </a:cubicBezTo>
                    <a:cubicBezTo>
                      <a:pt x="25221" y="102088"/>
                      <a:pt x="38713" y="104562"/>
                      <a:pt x="54142" y="96578"/>
                    </a:cubicBezTo>
                    <a:cubicBezTo>
                      <a:pt x="69572" y="88595"/>
                      <a:pt x="74801" y="115860"/>
                      <a:pt x="94082" y="96578"/>
                    </a:cubicBezTo>
                    <a:cubicBezTo>
                      <a:pt x="113363" y="77297"/>
                      <a:pt x="127178" y="37357"/>
                      <a:pt x="127178" y="37357"/>
                    </a:cubicBezTo>
                    <a:cubicBezTo>
                      <a:pt x="127178" y="37357"/>
                      <a:pt x="103034" y="21520"/>
                      <a:pt x="103722" y="18076"/>
                    </a:cubicBezTo>
                    <a:cubicBezTo>
                      <a:pt x="104411" y="14633"/>
                      <a:pt x="60340" y="-3271"/>
                      <a:pt x="50011" y="172"/>
                    </a:cubicBezTo>
                    <a:close/>
                  </a:path>
                </a:pathLst>
              </a:custGeom>
              <a:solidFill>
                <a:srgbClr val="DA2723"/>
              </a:solidFill>
              <a:ln w="8000" cap="flat">
                <a:solidFill>
                  <a:srgbClr val="DA2723"/>
                </a:solidFill>
                <a:bevel/>
              </a:ln>
            </p:spPr>
          </p:sp>
          <p:sp>
            <p:nvSpPr>
              <p:cNvPr id="1755" name="Freeform 1754"/>
              <p:cNvSpPr/>
              <p:nvPr/>
            </p:nvSpPr>
            <p:spPr>
              <a:xfrm>
                <a:off x="6053843" y="864000"/>
                <a:ext cx="241767" cy="163654"/>
              </a:xfrm>
              <a:custGeom>
                <a:avLst/>
                <a:gdLst/>
                <a:ahLst/>
                <a:cxnLst/>
                <a:rect l="0" t="0" r="0" b="0"/>
                <a:pathLst>
                  <a:path w="241767" h="163654">
                    <a:moveTo>
                      <a:pt x="4648" y="145470"/>
                    </a:moveTo>
                    <a:cubicBezTo>
                      <a:pt x="-17387" y="89004"/>
                      <a:pt x="34947" y="89004"/>
                      <a:pt x="43210" y="69722"/>
                    </a:cubicBezTo>
                    <a:cubicBezTo>
                      <a:pt x="51474" y="50441"/>
                      <a:pt x="59737" y="62836"/>
                      <a:pt x="73509" y="62836"/>
                    </a:cubicBezTo>
                    <a:cubicBezTo>
                      <a:pt x="87282" y="62836"/>
                      <a:pt x="95545" y="13256"/>
                      <a:pt x="114826" y="13256"/>
                    </a:cubicBezTo>
                    <a:cubicBezTo>
                      <a:pt x="134107" y="13256"/>
                      <a:pt x="125844" y="29783"/>
                      <a:pt x="142370" y="25651"/>
                    </a:cubicBezTo>
                    <a:cubicBezTo>
                      <a:pt x="158898" y="21519"/>
                      <a:pt x="163029" y="-8780"/>
                      <a:pt x="174046" y="2238"/>
                    </a:cubicBezTo>
                    <a:cubicBezTo>
                      <a:pt x="185065" y="13256"/>
                      <a:pt x="180933" y="50441"/>
                      <a:pt x="204346" y="38046"/>
                    </a:cubicBezTo>
                    <a:cubicBezTo>
                      <a:pt x="227758" y="25651"/>
                      <a:pt x="241767" y="58704"/>
                      <a:pt x="241767" y="69722"/>
                    </a:cubicBezTo>
                    <a:cubicBezTo>
                      <a:pt x="241767" y="80741"/>
                      <a:pt x="143748" y="86250"/>
                      <a:pt x="147880" y="104154"/>
                    </a:cubicBezTo>
                    <a:cubicBezTo>
                      <a:pt x="152011" y="122058"/>
                      <a:pt x="231890" y="109662"/>
                      <a:pt x="222250" y="134452"/>
                    </a:cubicBezTo>
                    <a:cubicBezTo>
                      <a:pt x="212609" y="159242"/>
                      <a:pt x="174046" y="156488"/>
                      <a:pt x="174046" y="156488"/>
                    </a:cubicBezTo>
                    <a:lnTo>
                      <a:pt x="58360" y="163374"/>
                    </a:lnTo>
                    <a:lnTo>
                      <a:pt x="4648" y="145470"/>
                    </a:lnTo>
                    <a:close/>
                  </a:path>
                </a:pathLst>
              </a:custGeom>
              <a:solidFill>
                <a:srgbClr val="DA2723"/>
              </a:solidFill>
              <a:ln w="8000" cap="flat">
                <a:solidFill>
                  <a:srgbClr val="DA2723"/>
                </a:solidFill>
                <a:bevel/>
              </a:ln>
            </p:spPr>
          </p:sp>
          <p:sp>
            <p:nvSpPr>
              <p:cNvPr id="1756" name="Freeform 1755"/>
              <p:cNvSpPr/>
              <p:nvPr/>
            </p:nvSpPr>
            <p:spPr>
              <a:xfrm>
                <a:off x="5998001" y="1002800"/>
                <a:ext cx="110394" cy="49064"/>
              </a:xfrm>
              <a:custGeom>
                <a:avLst/>
                <a:gdLst/>
                <a:ahLst/>
                <a:cxnLst/>
                <a:rect l="0" t="0" r="0" b="0"/>
                <a:pathLst>
                  <a:path w="110394" h="49064">
                    <a:moveTo>
                      <a:pt x="73918" y="-215"/>
                    </a:moveTo>
                    <a:cubicBezTo>
                      <a:pt x="54982" y="-215"/>
                      <a:pt x="0" y="27330"/>
                      <a:pt x="0" y="27330"/>
                    </a:cubicBezTo>
                    <a:cubicBezTo>
                      <a:pt x="0" y="27330"/>
                      <a:pt x="98364" y="37659"/>
                      <a:pt x="108694" y="47988"/>
                    </a:cubicBezTo>
                    <a:cubicBezTo>
                      <a:pt x="119023" y="58317"/>
                      <a:pt x="73918" y="-215"/>
                      <a:pt x="73918" y="-215"/>
                    </a:cubicBezTo>
                    <a:close/>
                  </a:path>
                </a:pathLst>
              </a:custGeom>
              <a:solidFill>
                <a:srgbClr val="EC9C60"/>
              </a:solidFill>
              <a:ln w="8000" cap="flat">
                <a:solidFill>
                  <a:srgbClr val="EC9C60"/>
                </a:solidFill>
                <a:bevel/>
              </a:ln>
            </p:spPr>
          </p:sp>
          <p:sp>
            <p:nvSpPr>
              <p:cNvPr id="1757" name="Freeform 1756"/>
              <p:cNvSpPr/>
              <p:nvPr/>
            </p:nvSpPr>
            <p:spPr>
              <a:xfrm>
                <a:off x="6570626" y="2153218"/>
                <a:ext cx="31633" cy="14203"/>
              </a:xfrm>
              <a:custGeom>
                <a:avLst/>
                <a:gdLst/>
                <a:ahLst/>
                <a:cxnLst/>
                <a:rect l="0" t="0" r="0" b="0"/>
                <a:pathLst>
                  <a:path w="31633" h="14203">
                    <a:moveTo>
                      <a:pt x="31526" y="1765"/>
                    </a:moveTo>
                    <a:cubicBezTo>
                      <a:pt x="3981" y="-6499"/>
                      <a:pt x="-151" y="14160"/>
                      <a:pt x="-151" y="14160"/>
                    </a:cubicBezTo>
                    <a:cubicBezTo>
                      <a:pt x="-151" y="14160"/>
                      <a:pt x="13708" y="1765"/>
                      <a:pt x="31526" y="17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758" name="Freeform 1757"/>
              <p:cNvSpPr/>
              <p:nvPr/>
            </p:nvSpPr>
            <p:spPr>
              <a:xfrm>
                <a:off x="6524145" y="2194858"/>
                <a:ext cx="32279" cy="3228"/>
              </a:xfrm>
              <a:custGeom>
                <a:avLst/>
                <a:gdLst/>
                <a:ahLst/>
                <a:cxnLst/>
                <a:rect l="0" t="0" r="0" b="0"/>
                <a:pathLst>
                  <a:path w="32279" h="3228">
                    <a:moveTo>
                      <a:pt x="32236" y="-400"/>
                    </a:moveTo>
                    <a:cubicBezTo>
                      <a:pt x="2604" y="-400"/>
                      <a:pt x="-151" y="4900"/>
                      <a:pt x="-151" y="4900"/>
                    </a:cubicBezTo>
                    <a:lnTo>
                      <a:pt x="32236" y="-400"/>
                    </a:ln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759" name="Freeform 1758"/>
              <p:cNvSpPr/>
              <p:nvPr/>
            </p:nvSpPr>
            <p:spPr>
              <a:xfrm>
                <a:off x="6622596" y="2211964"/>
                <a:ext cx="37766" cy="37766"/>
              </a:xfrm>
              <a:custGeom>
                <a:avLst/>
                <a:gdLst/>
                <a:ahLst/>
                <a:cxnLst/>
                <a:rect l="0" t="0" r="0" b="0"/>
                <a:pathLst>
                  <a:path w="37766" h="37766">
                    <a:moveTo>
                      <a:pt x="37766" y="-172"/>
                    </a:moveTo>
                    <a:cubicBezTo>
                      <a:pt x="3314" y="9469"/>
                      <a:pt x="-129" y="37702"/>
                      <a:pt x="-129" y="37702"/>
                    </a:cubicBezTo>
                    <a:cubicBezTo>
                      <a:pt x="-129" y="37702"/>
                      <a:pt x="21218" y="9469"/>
                      <a:pt x="37766" y="-172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760" name="Freeform 1759"/>
              <p:cNvSpPr/>
              <p:nvPr/>
            </p:nvSpPr>
            <p:spPr>
              <a:xfrm>
                <a:off x="6772047" y="2154188"/>
                <a:ext cx="48095" cy="30342"/>
              </a:xfrm>
              <a:custGeom>
                <a:avLst/>
                <a:gdLst/>
                <a:ahLst/>
                <a:cxnLst/>
                <a:rect l="0" t="0" r="0" b="0"/>
                <a:pathLst>
                  <a:path w="48095" h="30342">
                    <a:moveTo>
                      <a:pt x="-151" y="-236"/>
                    </a:moveTo>
                    <a:cubicBezTo>
                      <a:pt x="37035" y="5272"/>
                      <a:pt x="48095" y="30062"/>
                      <a:pt x="48095" y="30062"/>
                    </a:cubicBezTo>
                    <a:cubicBezTo>
                      <a:pt x="48095" y="30062"/>
                      <a:pt x="10867" y="-236"/>
                      <a:pt x="-151" y="-23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761" name="Freeform 1760"/>
              <p:cNvSpPr/>
              <p:nvPr/>
            </p:nvSpPr>
            <p:spPr>
              <a:xfrm>
                <a:off x="6310783" y="2214551"/>
                <a:ext cx="37766" cy="11298"/>
              </a:xfrm>
              <a:custGeom>
                <a:avLst/>
                <a:gdLst/>
                <a:ahLst/>
                <a:cxnLst/>
                <a:rect l="0" t="0" r="0" b="0"/>
                <a:pathLst>
                  <a:path w="37766" h="11298">
                    <a:moveTo>
                      <a:pt x="37615" y="3235"/>
                    </a:moveTo>
                    <a:cubicBezTo>
                      <a:pt x="20056" y="-6840"/>
                      <a:pt x="-258" y="8767"/>
                      <a:pt x="-258" y="8767"/>
                    </a:cubicBezTo>
                    <a:lnTo>
                      <a:pt x="31418" y="11137"/>
                    </a:lnTo>
                    <a:lnTo>
                      <a:pt x="37615" y="3235"/>
                    </a:ln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762" name="Freeform 1761"/>
              <p:cNvSpPr/>
              <p:nvPr/>
            </p:nvSpPr>
            <p:spPr>
              <a:xfrm>
                <a:off x="6592899" y="2141276"/>
                <a:ext cx="102001" cy="26792"/>
              </a:xfrm>
              <a:custGeom>
                <a:avLst/>
                <a:gdLst/>
                <a:ahLst/>
                <a:cxnLst/>
                <a:rect l="0" t="0" r="0" b="0"/>
                <a:pathLst>
                  <a:path w="102001" h="26792">
                    <a:moveTo>
                      <a:pt x="75705" y="3034"/>
                    </a:moveTo>
                    <a:cubicBezTo>
                      <a:pt x="8220" y="-5229"/>
                      <a:pt x="0" y="4411"/>
                      <a:pt x="0" y="16806"/>
                    </a:cubicBezTo>
                    <a:cubicBezTo>
                      <a:pt x="0" y="29202"/>
                      <a:pt x="56423" y="26447"/>
                      <a:pt x="56423" y="26447"/>
                    </a:cubicBezTo>
                    <a:lnTo>
                      <a:pt x="101872" y="12675"/>
                    </a:lnTo>
                    <a:lnTo>
                      <a:pt x="75705" y="3034"/>
                    </a:lnTo>
                    <a:close/>
                  </a:path>
                </a:pathLst>
              </a:custGeom>
              <a:solidFill>
                <a:srgbClr val="E8D06A"/>
              </a:solidFill>
              <a:ln w="8000" cap="flat">
                <a:solidFill>
                  <a:srgbClr val="E8D06A"/>
                </a:solidFill>
                <a:bevel/>
              </a:ln>
            </p:spPr>
          </p:sp>
          <p:sp>
            <p:nvSpPr>
              <p:cNvPr id="1763" name="Freeform 1762"/>
              <p:cNvSpPr/>
              <p:nvPr/>
            </p:nvSpPr>
            <p:spPr>
              <a:xfrm>
                <a:off x="6261073" y="1972782"/>
                <a:ext cx="306002" cy="324403"/>
              </a:xfrm>
              <a:custGeom>
                <a:avLst/>
                <a:gdLst/>
                <a:ahLst/>
                <a:cxnLst/>
                <a:rect l="0" t="0" r="0" b="0"/>
                <a:pathLst>
                  <a:path w="306002" h="324403">
                    <a:moveTo>
                      <a:pt x="260167" y="28298"/>
                    </a:moveTo>
                    <a:cubicBezTo>
                      <a:pt x="260167" y="28298"/>
                      <a:pt x="224358" y="112310"/>
                      <a:pt x="187174" y="168776"/>
                    </a:cubicBezTo>
                    <a:cubicBezTo>
                      <a:pt x="149989" y="225242"/>
                      <a:pt x="159630" y="239015"/>
                      <a:pt x="126576" y="239015"/>
                    </a:cubicBezTo>
                    <a:cubicBezTo>
                      <a:pt x="93522" y="239015"/>
                      <a:pt x="92834" y="245213"/>
                      <a:pt x="79750" y="258296"/>
                    </a:cubicBezTo>
                    <a:cubicBezTo>
                      <a:pt x="66666" y="271380"/>
                      <a:pt x="-7016" y="248655"/>
                      <a:pt x="0" y="278954"/>
                    </a:cubicBezTo>
                    <a:cubicBezTo>
                      <a:pt x="6757" y="309254"/>
                      <a:pt x="74241" y="298236"/>
                      <a:pt x="94900" y="288595"/>
                    </a:cubicBezTo>
                    <a:cubicBezTo>
                      <a:pt x="115558" y="278954"/>
                      <a:pt x="64601" y="296858"/>
                      <a:pt x="74241" y="314762"/>
                    </a:cubicBezTo>
                    <a:cubicBezTo>
                      <a:pt x="83882" y="332666"/>
                      <a:pt x="112803" y="324403"/>
                      <a:pt x="151366" y="298236"/>
                    </a:cubicBezTo>
                    <a:cubicBezTo>
                      <a:pt x="189929" y="272069"/>
                      <a:pt x="216096" y="262428"/>
                      <a:pt x="216096" y="254165"/>
                    </a:cubicBezTo>
                    <a:cubicBezTo>
                      <a:pt x="216096" y="245902"/>
                      <a:pt x="216096" y="239015"/>
                      <a:pt x="216096" y="233506"/>
                    </a:cubicBezTo>
                    <a:cubicBezTo>
                      <a:pt x="216096" y="227998"/>
                      <a:pt x="272562" y="261051"/>
                      <a:pt x="272562" y="254165"/>
                    </a:cubicBezTo>
                    <a:cubicBezTo>
                      <a:pt x="272562" y="247278"/>
                      <a:pt x="272562" y="233506"/>
                      <a:pt x="272562" y="233506"/>
                    </a:cubicBezTo>
                    <a:cubicBezTo>
                      <a:pt x="272562" y="233506"/>
                      <a:pt x="213341" y="233506"/>
                      <a:pt x="222982" y="196320"/>
                    </a:cubicBezTo>
                    <a:cubicBezTo>
                      <a:pt x="232622" y="159135"/>
                      <a:pt x="312502" y="50333"/>
                      <a:pt x="305615" y="13148"/>
                    </a:cubicBezTo>
                    <a:cubicBezTo>
                      <a:pt x="298730" y="-24037"/>
                      <a:pt x="260167" y="28298"/>
                      <a:pt x="260167" y="28298"/>
                    </a:cubicBezTo>
                    <a:close/>
                  </a:path>
                </a:pathLst>
              </a:custGeom>
              <a:solidFill>
                <a:srgbClr val="E8D06A"/>
              </a:solidFill>
              <a:ln w="8000" cap="flat">
                <a:solidFill>
                  <a:srgbClr val="E8D06A"/>
                </a:solidFill>
                <a:bevel/>
              </a:ln>
            </p:spPr>
          </p:sp>
          <p:sp>
            <p:nvSpPr>
              <p:cNvPr id="1764" name="Freeform 1763"/>
              <p:cNvSpPr/>
              <p:nvPr/>
            </p:nvSpPr>
            <p:spPr>
              <a:xfrm>
                <a:off x="6355972" y="2192605"/>
                <a:ext cx="81342" cy="69077"/>
              </a:xfrm>
              <a:custGeom>
                <a:avLst/>
                <a:gdLst/>
                <a:ahLst/>
                <a:cxnLst/>
                <a:rect l="0" t="0" r="0" b="0"/>
                <a:pathLst>
                  <a:path w="81342" h="69077">
                    <a:moveTo>
                      <a:pt x="0" y="68776"/>
                    </a:moveTo>
                    <a:cubicBezTo>
                      <a:pt x="52335" y="68776"/>
                      <a:pt x="64730" y="13686"/>
                      <a:pt x="81257" y="-86"/>
                    </a:cubicBezTo>
                    <a:cubicBezTo>
                      <a:pt x="60598" y="27459"/>
                      <a:pt x="57844" y="75662"/>
                      <a:pt x="0" y="68776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65" name="Freeform 1764"/>
              <p:cNvSpPr/>
              <p:nvPr/>
            </p:nvSpPr>
            <p:spPr>
              <a:xfrm>
                <a:off x="6228148" y="2242308"/>
                <a:ext cx="46804" cy="19367"/>
              </a:xfrm>
              <a:custGeom>
                <a:avLst/>
                <a:gdLst/>
                <a:ahLst/>
                <a:cxnLst/>
                <a:rect l="0" t="0" r="0" b="0"/>
                <a:pathLst>
                  <a:path w="46804" h="19367">
                    <a:moveTo>
                      <a:pt x="36927" y="-215"/>
                    </a:moveTo>
                    <a:cubicBezTo>
                      <a:pt x="9382" y="3916"/>
                      <a:pt x="-258" y="19066"/>
                      <a:pt x="-258" y="19066"/>
                    </a:cubicBezTo>
                    <a:cubicBezTo>
                      <a:pt x="-258" y="19066"/>
                      <a:pt x="19023" y="3916"/>
                      <a:pt x="46568" y="13557"/>
                    </a:cubicBezTo>
                    <a:lnTo>
                      <a:pt x="36927" y="-215"/>
                    </a:ln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766" name="Freeform 1765"/>
              <p:cNvSpPr/>
              <p:nvPr/>
            </p:nvSpPr>
            <p:spPr>
              <a:xfrm>
                <a:off x="6335313" y="2205837"/>
                <a:ext cx="38735" cy="22918"/>
              </a:xfrm>
              <a:custGeom>
                <a:avLst/>
                <a:gdLst/>
                <a:ahLst/>
                <a:cxnLst/>
                <a:rect l="0" t="0" r="0" b="0"/>
                <a:pathLst>
                  <a:path w="38735" h="22918">
                    <a:moveTo>
                      <a:pt x="38562" y="3206"/>
                    </a:moveTo>
                    <a:cubicBezTo>
                      <a:pt x="16527" y="-6434"/>
                      <a:pt x="0" y="7338"/>
                      <a:pt x="0" y="19733"/>
                    </a:cubicBezTo>
                    <a:cubicBezTo>
                      <a:pt x="0" y="32128"/>
                      <a:pt x="38562" y="3206"/>
                      <a:pt x="38562" y="3206"/>
                    </a:cubicBezTo>
                    <a:close/>
                  </a:path>
                </a:pathLst>
              </a:custGeom>
              <a:solidFill>
                <a:srgbClr val="E8D06A"/>
              </a:solidFill>
              <a:ln w="8000" cap="flat">
                <a:solidFill>
                  <a:srgbClr val="E8D06A"/>
                </a:solidFill>
                <a:bevel/>
              </a:ln>
            </p:spPr>
          </p:sp>
          <p:sp>
            <p:nvSpPr>
              <p:cNvPr id="1767" name="Freeform 1766"/>
              <p:cNvSpPr/>
              <p:nvPr/>
            </p:nvSpPr>
            <p:spPr>
              <a:xfrm>
                <a:off x="6316593" y="2273941"/>
                <a:ext cx="42608" cy="46804"/>
              </a:xfrm>
              <a:custGeom>
                <a:avLst/>
                <a:gdLst/>
                <a:ahLst/>
                <a:cxnLst/>
                <a:rect l="0" t="0" r="0" b="0"/>
                <a:pathLst>
                  <a:path w="42608" h="46804">
                    <a:moveTo>
                      <a:pt x="25608" y="-172"/>
                    </a:moveTo>
                    <a:cubicBezTo>
                      <a:pt x="-14332" y="17732"/>
                      <a:pt x="3572" y="46654"/>
                      <a:pt x="3572" y="46654"/>
                    </a:cubicBezTo>
                    <a:cubicBezTo>
                      <a:pt x="3572" y="46654"/>
                      <a:pt x="-1937" y="25995"/>
                      <a:pt x="29740" y="13600"/>
                    </a:cubicBezTo>
                    <a:cubicBezTo>
                      <a:pt x="61416" y="1205"/>
                      <a:pt x="25608" y="-172"/>
                      <a:pt x="25608" y="-172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768" name="Freeform 1767"/>
              <p:cNvSpPr/>
              <p:nvPr/>
            </p:nvSpPr>
            <p:spPr>
              <a:xfrm>
                <a:off x="6526082" y="2211966"/>
                <a:ext cx="32602" cy="20659"/>
              </a:xfrm>
              <a:custGeom>
                <a:avLst/>
                <a:gdLst/>
                <a:ahLst/>
                <a:cxnLst/>
                <a:rect l="0" t="0" r="0" b="0"/>
                <a:pathLst>
                  <a:path w="32602" h="20659">
                    <a:moveTo>
                      <a:pt x="0" y="1894"/>
                    </a:moveTo>
                    <a:cubicBezTo>
                      <a:pt x="33720" y="6714"/>
                      <a:pt x="32343" y="20486"/>
                      <a:pt x="32343" y="20486"/>
                    </a:cubicBezTo>
                    <a:cubicBezTo>
                      <a:pt x="32343" y="20486"/>
                      <a:pt x="35098" y="-7747"/>
                      <a:pt x="0" y="1894"/>
                    </a:cubicBezTo>
                    <a:close/>
                  </a:path>
                </a:pathLst>
              </a:custGeom>
              <a:solidFill>
                <a:srgbClr val="FFFFFF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769" name="Freeform 1768"/>
              <p:cNvSpPr/>
              <p:nvPr/>
            </p:nvSpPr>
            <p:spPr>
              <a:xfrm>
                <a:off x="6539639" y="1940500"/>
                <a:ext cx="247579" cy="287606"/>
              </a:xfrm>
              <a:custGeom>
                <a:avLst/>
                <a:gdLst/>
                <a:ahLst/>
                <a:cxnLst/>
                <a:rect l="0" t="0" r="0" b="0"/>
                <a:pathLst>
                  <a:path w="247579" h="287606">
                    <a:moveTo>
                      <a:pt x="128965" y="13751"/>
                    </a:moveTo>
                    <a:cubicBezTo>
                      <a:pt x="119324" y="56445"/>
                      <a:pt x="173036" y="163870"/>
                      <a:pt x="145492" y="195546"/>
                    </a:cubicBezTo>
                    <a:cubicBezTo>
                      <a:pt x="117947" y="227223"/>
                      <a:pt x="57349" y="243750"/>
                      <a:pt x="32558" y="243750"/>
                    </a:cubicBezTo>
                    <a:cubicBezTo>
                      <a:pt x="7768" y="243750"/>
                      <a:pt x="-15645" y="264408"/>
                      <a:pt x="11900" y="264408"/>
                    </a:cubicBezTo>
                    <a:cubicBezTo>
                      <a:pt x="39445" y="264408"/>
                      <a:pt x="128965" y="252013"/>
                      <a:pt x="128965" y="253390"/>
                    </a:cubicBezTo>
                    <a:cubicBezTo>
                      <a:pt x="128965" y="253390"/>
                      <a:pt x="89026" y="265786"/>
                      <a:pt x="101420" y="283690"/>
                    </a:cubicBezTo>
                    <a:cubicBezTo>
                      <a:pt x="113815" y="301595"/>
                      <a:pt x="151001" y="250635"/>
                      <a:pt x="181300" y="243750"/>
                    </a:cubicBezTo>
                    <a:cubicBezTo>
                      <a:pt x="211598" y="236864"/>
                      <a:pt x="201958" y="206564"/>
                      <a:pt x="218485" y="217582"/>
                    </a:cubicBezTo>
                    <a:cubicBezTo>
                      <a:pt x="235011" y="228600"/>
                      <a:pt x="247579" y="223091"/>
                      <a:pt x="247579" y="213450"/>
                    </a:cubicBezTo>
                    <a:cubicBezTo>
                      <a:pt x="247579" y="203810"/>
                      <a:pt x="206090" y="210696"/>
                      <a:pt x="196449" y="174888"/>
                    </a:cubicBezTo>
                    <a:cubicBezTo>
                      <a:pt x="186809" y="139080"/>
                      <a:pt x="152378" y="0"/>
                      <a:pt x="152378" y="0"/>
                    </a:cubicBezTo>
                    <a:lnTo>
                      <a:pt x="128965" y="13751"/>
                    </a:lnTo>
                    <a:close/>
                  </a:path>
                </a:pathLst>
              </a:custGeom>
              <a:solidFill>
                <a:srgbClr val="E8D06A"/>
              </a:solidFill>
              <a:ln w="8000" cap="flat">
                <a:solidFill>
                  <a:srgbClr val="E8D06A"/>
                </a:solidFill>
                <a:bevel/>
              </a:ln>
            </p:spPr>
          </p:sp>
          <p:sp>
            <p:nvSpPr>
              <p:cNvPr id="1770" name="Freeform 1769"/>
              <p:cNvSpPr/>
              <p:nvPr/>
            </p:nvSpPr>
            <p:spPr>
              <a:xfrm>
                <a:off x="6071919" y="977944"/>
                <a:ext cx="1413488" cy="1024856"/>
              </a:xfrm>
              <a:custGeom>
                <a:avLst/>
                <a:gdLst/>
                <a:ahLst/>
                <a:cxnLst/>
                <a:rect l="0" t="0" r="0" b="0"/>
                <a:pathLst>
                  <a:path w="1413488" h="1024856">
                    <a:moveTo>
                      <a:pt x="25823" y="153970"/>
                    </a:moveTo>
                    <a:cubicBezTo>
                      <a:pt x="6886" y="275985"/>
                      <a:pt x="58532" y="308694"/>
                      <a:pt x="37874" y="427481"/>
                    </a:cubicBezTo>
                    <a:cubicBezTo>
                      <a:pt x="17214" y="546268"/>
                      <a:pt x="99849" y="758017"/>
                      <a:pt x="292769" y="846032"/>
                    </a:cubicBezTo>
                    <a:cubicBezTo>
                      <a:pt x="292769" y="914680"/>
                      <a:pt x="340864" y="938776"/>
                      <a:pt x="385624" y="959440"/>
                    </a:cubicBezTo>
                    <a:cubicBezTo>
                      <a:pt x="430383" y="980096"/>
                      <a:pt x="454485" y="1028304"/>
                      <a:pt x="449321" y="1023136"/>
                    </a:cubicBezTo>
                    <a:cubicBezTo>
                      <a:pt x="449321" y="1023136"/>
                      <a:pt x="491498" y="1027440"/>
                      <a:pt x="495802" y="1023136"/>
                    </a:cubicBezTo>
                    <a:cubicBezTo>
                      <a:pt x="500106" y="1018832"/>
                      <a:pt x="528512" y="942224"/>
                      <a:pt x="499246" y="938776"/>
                    </a:cubicBezTo>
                    <a:cubicBezTo>
                      <a:pt x="511295" y="926728"/>
                      <a:pt x="547287" y="928448"/>
                      <a:pt x="576714" y="966328"/>
                    </a:cubicBezTo>
                    <a:cubicBezTo>
                      <a:pt x="605981" y="1004200"/>
                      <a:pt x="635246" y="983536"/>
                      <a:pt x="630082" y="955992"/>
                    </a:cubicBezTo>
                    <a:cubicBezTo>
                      <a:pt x="624918" y="928448"/>
                      <a:pt x="624918" y="928448"/>
                      <a:pt x="624918" y="928448"/>
                    </a:cubicBezTo>
                    <a:cubicBezTo>
                      <a:pt x="624918" y="928448"/>
                      <a:pt x="714438" y="949112"/>
                      <a:pt x="802448" y="837208"/>
                    </a:cubicBezTo>
                    <a:cubicBezTo>
                      <a:pt x="802448" y="837208"/>
                      <a:pt x="819448" y="842376"/>
                      <a:pt x="850440" y="825160"/>
                    </a:cubicBezTo>
                    <a:cubicBezTo>
                      <a:pt x="881424" y="807944"/>
                      <a:pt x="889176" y="802776"/>
                      <a:pt x="889176" y="786422"/>
                    </a:cubicBezTo>
                    <a:cubicBezTo>
                      <a:pt x="889176" y="770068"/>
                      <a:pt x="948568" y="814832"/>
                      <a:pt x="967720" y="776954"/>
                    </a:cubicBezTo>
                    <a:cubicBezTo>
                      <a:pt x="962336" y="752853"/>
                      <a:pt x="934792" y="732194"/>
                      <a:pt x="934792" y="732194"/>
                    </a:cubicBezTo>
                    <a:cubicBezTo>
                      <a:pt x="934792" y="732194"/>
                      <a:pt x="1016784" y="749624"/>
                      <a:pt x="1016784" y="727998"/>
                    </a:cubicBezTo>
                    <a:cubicBezTo>
                      <a:pt x="1016784" y="706371"/>
                      <a:pt x="976112" y="709814"/>
                      <a:pt x="976112" y="677104"/>
                    </a:cubicBezTo>
                    <a:cubicBezTo>
                      <a:pt x="1012264" y="671940"/>
                      <a:pt x="1012264" y="635787"/>
                      <a:pt x="1012264" y="635787"/>
                    </a:cubicBezTo>
                    <a:cubicBezTo>
                      <a:pt x="1012264" y="635787"/>
                      <a:pt x="1072624" y="668495"/>
                      <a:pt x="1072624" y="609964"/>
                    </a:cubicBezTo>
                    <a:cubicBezTo>
                      <a:pt x="1134488" y="599635"/>
                      <a:pt x="1100064" y="527330"/>
                      <a:pt x="1100064" y="527330"/>
                    </a:cubicBezTo>
                    <a:cubicBezTo>
                      <a:pt x="1100064" y="527330"/>
                      <a:pt x="1184416" y="492900"/>
                      <a:pt x="1191304" y="463634"/>
                    </a:cubicBezTo>
                    <a:cubicBezTo>
                      <a:pt x="1198192" y="434367"/>
                      <a:pt x="1093176" y="429202"/>
                      <a:pt x="1093176" y="429202"/>
                    </a:cubicBezTo>
                    <a:cubicBezTo>
                      <a:pt x="1093176" y="429202"/>
                      <a:pt x="1115552" y="391330"/>
                      <a:pt x="1194960" y="386163"/>
                    </a:cubicBezTo>
                    <a:cubicBezTo>
                      <a:pt x="1194960" y="358619"/>
                      <a:pt x="1119000" y="329352"/>
                      <a:pt x="1119000" y="329352"/>
                    </a:cubicBezTo>
                    <a:cubicBezTo>
                      <a:pt x="1119000" y="329352"/>
                      <a:pt x="1174088" y="281150"/>
                      <a:pt x="1212072" y="281150"/>
                    </a:cubicBezTo>
                    <a:cubicBezTo>
                      <a:pt x="1201632" y="246719"/>
                      <a:pt x="1122440" y="265656"/>
                      <a:pt x="1122440" y="265656"/>
                    </a:cubicBezTo>
                    <a:cubicBezTo>
                      <a:pt x="1122440" y="265656"/>
                      <a:pt x="1134488" y="215730"/>
                      <a:pt x="1270496" y="227782"/>
                    </a:cubicBezTo>
                    <a:cubicBezTo>
                      <a:pt x="1256720" y="196794"/>
                      <a:pt x="1196464" y="172694"/>
                      <a:pt x="1137936" y="200238"/>
                    </a:cubicBezTo>
                    <a:cubicBezTo>
                      <a:pt x="1156872" y="141704"/>
                      <a:pt x="1246392" y="121047"/>
                      <a:pt x="1308368" y="164085"/>
                    </a:cubicBezTo>
                    <a:cubicBezTo>
                      <a:pt x="1370344" y="207123"/>
                      <a:pt x="1378952" y="217452"/>
                      <a:pt x="1378952" y="217452"/>
                    </a:cubicBezTo>
                    <a:cubicBezTo>
                      <a:pt x="1378952" y="217452"/>
                      <a:pt x="1375504" y="114158"/>
                      <a:pt x="1273936" y="78115"/>
                    </a:cubicBezTo>
                    <a:cubicBezTo>
                      <a:pt x="1330744" y="41855"/>
                      <a:pt x="1413488" y="60792"/>
                      <a:pt x="1413488" y="60792"/>
                    </a:cubicBezTo>
                    <a:cubicBezTo>
                      <a:pt x="1413488" y="60792"/>
                      <a:pt x="1330744" y="-16678"/>
                      <a:pt x="1193024" y="7424"/>
                    </a:cubicBezTo>
                    <a:cubicBezTo>
                      <a:pt x="1055304" y="31526"/>
                      <a:pt x="967504" y="93501"/>
                      <a:pt x="914136" y="232946"/>
                    </a:cubicBezTo>
                    <a:cubicBezTo>
                      <a:pt x="860768" y="372391"/>
                      <a:pt x="819448" y="442975"/>
                      <a:pt x="776412" y="436089"/>
                    </a:cubicBezTo>
                    <a:cubicBezTo>
                      <a:pt x="733374" y="429202"/>
                      <a:pt x="664514" y="374114"/>
                      <a:pt x="545726" y="370670"/>
                    </a:cubicBezTo>
                    <a:cubicBezTo>
                      <a:pt x="545726" y="370670"/>
                      <a:pt x="492359" y="368949"/>
                      <a:pt x="435548" y="327631"/>
                    </a:cubicBezTo>
                    <a:cubicBezTo>
                      <a:pt x="378737" y="286314"/>
                      <a:pt x="359801" y="198514"/>
                      <a:pt x="296105" y="129654"/>
                    </a:cubicBezTo>
                    <a:cubicBezTo>
                      <a:pt x="232407" y="60792"/>
                      <a:pt x="166990" y="43577"/>
                      <a:pt x="153217" y="29804"/>
                    </a:cubicBezTo>
                    <a:cubicBezTo>
                      <a:pt x="139445" y="16032"/>
                      <a:pt x="63697" y="-33893"/>
                      <a:pt x="34431" y="36690"/>
                    </a:cubicBezTo>
                    <a:cubicBezTo>
                      <a:pt x="13772" y="36690"/>
                      <a:pt x="0" y="24640"/>
                      <a:pt x="0" y="24640"/>
                    </a:cubicBezTo>
                    <a:cubicBezTo>
                      <a:pt x="0" y="24640"/>
                      <a:pt x="18937" y="48742"/>
                      <a:pt x="24102" y="60792"/>
                    </a:cubicBezTo>
                    <a:cubicBezTo>
                      <a:pt x="29266" y="72843"/>
                      <a:pt x="63697" y="102970"/>
                      <a:pt x="63697" y="102970"/>
                    </a:cubicBezTo>
                    <a:cubicBezTo>
                      <a:pt x="63697" y="102970"/>
                      <a:pt x="61975" y="153970"/>
                      <a:pt x="25823" y="153970"/>
                    </a:cubicBezTo>
                    <a:close/>
                  </a:path>
                </a:pathLst>
              </a:custGeom>
              <a:solidFill>
                <a:srgbClr val="FDE374"/>
              </a:solidFill>
              <a:ln w="8000" cap="flat">
                <a:solidFill>
                  <a:srgbClr val="FDE374"/>
                </a:solidFill>
                <a:bevel/>
              </a:ln>
            </p:spPr>
          </p:sp>
          <p:sp>
            <p:nvSpPr>
              <p:cNvPr id="1771" name="Freeform 1770"/>
              <p:cNvSpPr/>
              <p:nvPr/>
            </p:nvSpPr>
            <p:spPr>
              <a:xfrm>
                <a:off x="6257522" y="1477945"/>
                <a:ext cx="258553" cy="294706"/>
              </a:xfrm>
              <a:custGeom>
                <a:avLst/>
                <a:gdLst/>
                <a:ahLst/>
                <a:cxnLst/>
                <a:rect l="0" t="0" r="0" b="0"/>
                <a:pathLst>
                  <a:path w="258553" h="294706">
                    <a:moveTo>
                      <a:pt x="29589" y="0"/>
                    </a:moveTo>
                    <a:cubicBezTo>
                      <a:pt x="-32386" y="137508"/>
                      <a:pt x="64020" y="294383"/>
                      <a:pt x="258553" y="294383"/>
                    </a:cubicBezTo>
                    <a:cubicBezTo>
                      <a:pt x="-18614" y="313794"/>
                      <a:pt x="-31009" y="30084"/>
                      <a:pt x="29589" y="0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72" name="Freeform 1771"/>
              <p:cNvSpPr/>
              <p:nvPr/>
            </p:nvSpPr>
            <p:spPr>
              <a:xfrm>
                <a:off x="6347902" y="1544120"/>
                <a:ext cx="342801" cy="240478"/>
              </a:xfrm>
              <a:custGeom>
                <a:avLst/>
                <a:gdLst/>
                <a:ahLst/>
                <a:cxnLst/>
                <a:rect l="0" t="0" r="0" b="0"/>
                <a:pathLst>
                  <a:path w="342801" h="240478">
                    <a:moveTo>
                      <a:pt x="342801" y="224210"/>
                    </a:moveTo>
                    <a:cubicBezTo>
                      <a:pt x="188616" y="262774"/>
                      <a:pt x="30105" y="163612"/>
                      <a:pt x="0" y="-280"/>
                    </a:cubicBezTo>
                    <a:cubicBezTo>
                      <a:pt x="-7080" y="131934"/>
                      <a:pt x="177469" y="293071"/>
                      <a:pt x="342801" y="224210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73" name="Freeform 1772"/>
              <p:cNvSpPr/>
              <p:nvPr/>
            </p:nvSpPr>
            <p:spPr>
              <a:xfrm>
                <a:off x="6398903" y="1583824"/>
                <a:ext cx="414460" cy="179471"/>
              </a:xfrm>
              <a:custGeom>
                <a:avLst/>
                <a:gdLst/>
                <a:ahLst/>
                <a:cxnLst/>
                <a:rect l="0" t="0" r="0" b="0"/>
                <a:pathLst>
                  <a:path w="414460" h="179471">
                    <a:moveTo>
                      <a:pt x="414460" y="150076"/>
                    </a:moveTo>
                    <a:cubicBezTo>
                      <a:pt x="272756" y="217561"/>
                      <a:pt x="96170" y="132172"/>
                      <a:pt x="0" y="0"/>
                    </a:cubicBezTo>
                    <a:cubicBezTo>
                      <a:pt x="63116" y="111514"/>
                      <a:pt x="257305" y="238220"/>
                      <a:pt x="414460" y="150076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74" name="Freeform 1773"/>
              <p:cNvSpPr/>
              <p:nvPr/>
            </p:nvSpPr>
            <p:spPr>
              <a:xfrm>
                <a:off x="6466367" y="1606091"/>
                <a:ext cx="458682" cy="123306"/>
              </a:xfrm>
              <a:custGeom>
                <a:avLst/>
                <a:gdLst/>
                <a:ahLst/>
                <a:cxnLst/>
                <a:rect l="0" t="0" r="0" b="0"/>
                <a:pathLst>
                  <a:path w="458682" h="123306">
                    <a:moveTo>
                      <a:pt x="458682" y="52055"/>
                    </a:moveTo>
                    <a:cubicBezTo>
                      <a:pt x="436366" y="147085"/>
                      <a:pt x="125112" y="131934"/>
                      <a:pt x="0" y="-280"/>
                    </a:cubicBezTo>
                    <a:cubicBezTo>
                      <a:pt x="57628" y="120917"/>
                      <a:pt x="446008" y="178762"/>
                      <a:pt x="458682" y="52055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75" name="Freeform 1774"/>
              <p:cNvSpPr/>
              <p:nvPr/>
            </p:nvSpPr>
            <p:spPr>
              <a:xfrm>
                <a:off x="6559975" y="1583820"/>
                <a:ext cx="497093" cy="75533"/>
              </a:xfrm>
              <a:custGeom>
                <a:avLst/>
                <a:gdLst/>
                <a:ahLst/>
                <a:cxnLst/>
                <a:rect l="0" t="0" r="0" b="0"/>
                <a:pathLst>
                  <a:path w="497093" h="75533">
                    <a:moveTo>
                      <a:pt x="497093" y="0"/>
                    </a:moveTo>
                    <a:cubicBezTo>
                      <a:pt x="465502" y="51001"/>
                      <a:pt x="272518" y="121154"/>
                      <a:pt x="0" y="5466"/>
                    </a:cubicBezTo>
                    <a:cubicBezTo>
                      <a:pt x="216053" y="132172"/>
                      <a:pt x="501139" y="60556"/>
                      <a:pt x="497093" y="0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76" name="Freeform 1775"/>
              <p:cNvSpPr/>
              <p:nvPr/>
            </p:nvSpPr>
            <p:spPr>
              <a:xfrm>
                <a:off x="6846289" y="1418552"/>
                <a:ext cx="214976" cy="154293"/>
              </a:xfrm>
              <a:custGeom>
                <a:avLst/>
                <a:gdLst/>
                <a:ahLst/>
                <a:cxnLst/>
                <a:rect l="0" t="0" r="0" b="0"/>
                <a:pathLst>
                  <a:path w="214976" h="154293">
                    <a:moveTo>
                      <a:pt x="213449" y="154293"/>
                    </a:moveTo>
                    <a:cubicBezTo>
                      <a:pt x="188659" y="96535"/>
                      <a:pt x="144587" y="71573"/>
                      <a:pt x="0" y="0"/>
                    </a:cubicBezTo>
                    <a:cubicBezTo>
                      <a:pt x="201054" y="71573"/>
                      <a:pt x="221711" y="141811"/>
                      <a:pt x="213449" y="154293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77" name="Freeform 1776"/>
              <p:cNvSpPr/>
              <p:nvPr/>
            </p:nvSpPr>
            <p:spPr>
              <a:xfrm>
                <a:off x="7149384" y="1055737"/>
                <a:ext cx="196577" cy="57134"/>
              </a:xfrm>
              <a:custGeom>
                <a:avLst/>
                <a:gdLst/>
                <a:ahLst/>
                <a:cxnLst/>
                <a:rect l="0" t="0" r="0" b="0"/>
                <a:pathLst>
                  <a:path w="196577" h="57134">
                    <a:moveTo>
                      <a:pt x="196577" y="323"/>
                    </a:moveTo>
                    <a:cubicBezTo>
                      <a:pt x="54960" y="-6327"/>
                      <a:pt x="0" y="57026"/>
                      <a:pt x="0" y="57026"/>
                    </a:cubicBezTo>
                    <a:cubicBezTo>
                      <a:pt x="0" y="57026"/>
                      <a:pt x="66666" y="6306"/>
                      <a:pt x="196577" y="323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78" name="Freeform 1777"/>
              <p:cNvSpPr/>
              <p:nvPr/>
            </p:nvSpPr>
            <p:spPr>
              <a:xfrm>
                <a:off x="7058361" y="1178397"/>
                <a:ext cx="151711" cy="120401"/>
              </a:xfrm>
              <a:custGeom>
                <a:avLst/>
                <a:gdLst/>
                <a:ahLst/>
                <a:cxnLst/>
                <a:rect l="0" t="0" r="0" b="0"/>
                <a:pathLst>
                  <a:path w="151711" h="120401">
                    <a:moveTo>
                      <a:pt x="151495" y="-215"/>
                    </a:moveTo>
                    <a:cubicBezTo>
                      <a:pt x="26167" y="47299"/>
                      <a:pt x="0" y="120401"/>
                      <a:pt x="0" y="120401"/>
                    </a:cubicBezTo>
                    <a:cubicBezTo>
                      <a:pt x="0" y="120401"/>
                      <a:pt x="61975" y="33527"/>
                      <a:pt x="151495" y="-215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79" name="Freeform 1778"/>
              <p:cNvSpPr/>
              <p:nvPr/>
            </p:nvSpPr>
            <p:spPr>
              <a:xfrm>
                <a:off x="7086116" y="1307513"/>
                <a:ext cx="104906" cy="140090"/>
              </a:xfrm>
              <a:custGeom>
                <a:avLst/>
                <a:gdLst/>
                <a:ahLst/>
                <a:cxnLst/>
                <a:rect l="0" t="0" r="0" b="0"/>
                <a:pathLst>
                  <a:path w="104906" h="140090">
                    <a:moveTo>
                      <a:pt x="104798" y="-216"/>
                    </a:moveTo>
                    <a:cubicBezTo>
                      <a:pt x="45233" y="46267"/>
                      <a:pt x="-215" y="139918"/>
                      <a:pt x="-215" y="139918"/>
                    </a:cubicBezTo>
                    <a:cubicBezTo>
                      <a:pt x="-215" y="139918"/>
                      <a:pt x="69679" y="34903"/>
                      <a:pt x="104798" y="-216"/>
                    </a:cubicBez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780" name="Freeform 1779"/>
              <p:cNvSpPr/>
              <p:nvPr/>
            </p:nvSpPr>
            <p:spPr>
              <a:xfrm>
                <a:off x="6131635" y="999894"/>
                <a:ext cx="30342" cy="38735"/>
              </a:xfrm>
              <a:custGeom>
                <a:avLst/>
                <a:gdLst/>
                <a:ahLst/>
                <a:cxnLst/>
                <a:rect l="0" t="0" r="0" b="0"/>
                <a:pathLst>
                  <a:path w="30342" h="38735">
                    <a:moveTo>
                      <a:pt x="-151" y="19217"/>
                    </a:moveTo>
                    <a:cubicBezTo>
                      <a:pt x="-151" y="8568"/>
                      <a:pt x="6632" y="-65"/>
                      <a:pt x="14999" y="-65"/>
                    </a:cubicBezTo>
                    <a:cubicBezTo>
                      <a:pt x="23366" y="-65"/>
                      <a:pt x="30148" y="8568"/>
                      <a:pt x="30148" y="19217"/>
                    </a:cubicBezTo>
                    <a:cubicBezTo>
                      <a:pt x="30148" y="29866"/>
                      <a:pt x="23366" y="38498"/>
                      <a:pt x="14999" y="38498"/>
                    </a:cubicBezTo>
                    <a:cubicBezTo>
                      <a:pt x="6632" y="38498"/>
                      <a:pt x="-151" y="29866"/>
                      <a:pt x="-151" y="192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solidFill>
                  <a:srgbClr val="000000"/>
                </a:solidFill>
                <a:bevel/>
              </a:ln>
            </p:spPr>
          </p:sp>
          <p:sp>
            <p:nvSpPr>
              <p:cNvPr id="1781" name="Freeform 1780"/>
              <p:cNvSpPr/>
              <p:nvPr/>
            </p:nvSpPr>
            <p:spPr>
              <a:xfrm>
                <a:off x="6132346" y="1004524"/>
                <a:ext cx="16010" cy="20439"/>
              </a:xfrm>
              <a:custGeom>
                <a:avLst/>
                <a:gdLst/>
                <a:ahLst/>
                <a:cxnLst/>
                <a:rect l="0" t="0" r="0" b="0"/>
                <a:pathLst>
                  <a:path w="16010" h="20439">
                    <a:moveTo>
                      <a:pt x="-80" y="10140"/>
                    </a:moveTo>
                    <a:cubicBezTo>
                      <a:pt x="-80" y="4521"/>
                      <a:pt x="3499" y="-34"/>
                      <a:pt x="7914" y="-34"/>
                    </a:cubicBezTo>
                    <a:cubicBezTo>
                      <a:pt x="12329" y="-34"/>
                      <a:pt x="15908" y="4521"/>
                      <a:pt x="15908" y="10140"/>
                    </a:cubicBezTo>
                    <a:cubicBezTo>
                      <a:pt x="15908" y="15759"/>
                      <a:pt x="12329" y="20314"/>
                      <a:pt x="7914" y="20314"/>
                    </a:cubicBezTo>
                    <a:cubicBezTo>
                      <a:pt x="3499" y="20314"/>
                      <a:pt x="-80" y="15759"/>
                      <a:pt x="-80" y="101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000" cap="flat">
                <a:solidFill>
                  <a:srgbClr val="000000">
                    <a:alpha val="0"/>
                  </a:srgbClr>
                </a:solidFill>
                <a:bevel/>
              </a:ln>
            </p:spPr>
          </p:sp>
          <p:sp>
            <p:nvSpPr>
              <p:cNvPr id="1955" name="Text 1955"/>
              <p:cNvSpPr txBox="1"/>
              <p:nvPr/>
            </p:nvSpPr>
            <p:spPr>
              <a:xfrm>
                <a:off x="6242487" y="2320000"/>
                <a:ext cx="968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鸡 Rooster</a:t>
                </a:r>
              </a:p>
            </p:txBody>
          </p:sp>
        </p:grpSp>
      </p:grpSp>
      <p:sp>
        <p:nvSpPr>
          <p:cNvPr id="142" name="TextBox 2"/>
          <p:cNvSpPr txBox="1"/>
          <p:nvPr/>
        </p:nvSpPr>
        <p:spPr>
          <a:xfrm>
            <a:off x="60962" y="6550970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6" name="Group1956"/>
          <p:cNvGrpSpPr/>
          <p:nvPr/>
        </p:nvGrpSpPr>
        <p:grpSpPr>
          <a:xfrm>
            <a:off x="-188000" y="61000"/>
            <a:ext cx="9520000" cy="6736000"/>
            <a:chOff x="-188000" y="61000"/>
            <a:chExt cx="9520000" cy="6736000"/>
          </a:xfrm>
        </p:grpSpPr>
        <p:grpSp>
          <p:nvGrpSpPr>
            <p:cNvPr id="1843" name="Bamboo"/>
            <p:cNvGrpSpPr/>
            <p:nvPr/>
          </p:nvGrpSpPr>
          <p:grpSpPr>
            <a:xfrm>
              <a:off x="-180000" y="69000"/>
              <a:ext cx="9504000" cy="6720000"/>
              <a:chOff x="-180000" y="69000"/>
              <a:chExt cx="9504000" cy="6720000"/>
            </a:xfrm>
          </p:grpSpPr>
          <p:sp>
            <p:nvSpPr>
              <p:cNvPr id="1844" name="Freeform 1843"/>
              <p:cNvSpPr/>
              <p:nvPr/>
            </p:nvSpPr>
            <p:spPr>
              <a:xfrm>
                <a:off x="-180000" y="69000"/>
                <a:ext cx="9504000" cy="6720000"/>
              </a:xfrm>
              <a:custGeom>
                <a:avLst/>
                <a:gdLst/>
                <a:ahLst/>
                <a:cxnLst/>
                <a:rect l="0" t="0" r="0" b="0"/>
                <a:pathLst>
                  <a:path w="9504000" h="6720000">
                    <a:moveTo>
                      <a:pt x="0" y="0"/>
                    </a:moveTo>
                    <a:lnTo>
                      <a:pt x="9504000" y="0"/>
                    </a:lnTo>
                    <a:lnTo>
                      <a:pt x="9504000" y="6720000"/>
                    </a:lnTo>
                    <a:lnTo>
                      <a:pt x="0" y="6720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D7F8E2"/>
                  </a:gs>
                </a:gsLst>
                <a:lin ang="16200000" scaled="0"/>
              </a:gradFill>
              <a:ln w="8000" cap="flat">
                <a:noFill/>
                <a:bevel/>
              </a:ln>
            </p:spPr>
          </p:sp>
          <p:grpSp>
            <p:nvGrpSpPr>
              <p:cNvPr id="1845" name="Group 1844"/>
              <p:cNvGrpSpPr/>
              <p:nvPr/>
            </p:nvGrpSpPr>
            <p:grpSpPr>
              <a:xfrm flipH="1">
                <a:off x="7475200" y="389000"/>
                <a:ext cx="1607040" cy="2262904"/>
                <a:chOff x="7475200" y="389000"/>
                <a:chExt cx="1607040" cy="2262904"/>
              </a:xfrm>
            </p:grpSpPr>
            <p:sp>
              <p:nvSpPr>
                <p:cNvPr id="1846" name="Freeform 1845"/>
                <p:cNvSpPr/>
                <p:nvPr/>
              </p:nvSpPr>
              <p:spPr>
                <a:xfrm rot="5400000" flipH="1" flipV="1">
                  <a:off x="7150200" y="719864"/>
                  <a:ext cx="2257040" cy="16070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57040" h="1607040" fill="none">
                      <a:moveTo>
                        <a:pt x="0" y="11731"/>
                      </a:moveTo>
                      <a:lnTo>
                        <a:pt x="1483200" y="11731"/>
                      </a:lnTo>
                      <a:lnTo>
                        <a:pt x="1483200" y="105573"/>
                      </a:lnTo>
                      <a:lnTo>
                        <a:pt x="1682520" y="105573"/>
                      </a:lnTo>
                      <a:lnTo>
                        <a:pt x="1682520" y="0"/>
                      </a:lnTo>
                      <a:lnTo>
                        <a:pt x="1588720" y="0"/>
                      </a:lnTo>
                      <a:lnTo>
                        <a:pt x="1588720" y="228742"/>
                      </a:lnTo>
                      <a:lnTo>
                        <a:pt x="1782184" y="228923"/>
                      </a:lnTo>
                      <a:lnTo>
                        <a:pt x="1782184" y="0"/>
                      </a:lnTo>
                      <a:lnTo>
                        <a:pt x="1958056" y="0"/>
                      </a:lnTo>
                      <a:lnTo>
                        <a:pt x="1958056" y="334313"/>
                      </a:lnTo>
                      <a:lnTo>
                        <a:pt x="2251184" y="334313"/>
                      </a:lnTo>
                      <a:lnTo>
                        <a:pt x="2251176" y="537820"/>
                      </a:lnTo>
                      <a:lnTo>
                        <a:pt x="2057720" y="539774"/>
                      </a:lnTo>
                      <a:lnTo>
                        <a:pt x="2057720" y="791792"/>
                      </a:lnTo>
                      <a:lnTo>
                        <a:pt x="2257040" y="791792"/>
                      </a:lnTo>
                      <a:lnTo>
                        <a:pt x="2257040" y="633434"/>
                      </a:lnTo>
                      <a:lnTo>
                        <a:pt x="2133928" y="633434"/>
                      </a:lnTo>
                      <a:lnTo>
                        <a:pt x="2133928" y="868040"/>
                      </a:lnTo>
                      <a:lnTo>
                        <a:pt x="2257040" y="868040"/>
                      </a:lnTo>
                      <a:lnTo>
                        <a:pt x="2257040" y="1607040"/>
                      </a:lnTo>
                    </a:path>
                  </a:pathLst>
                </a:custGeom>
                <a:solidFill>
                  <a:srgbClr val="FFFFFF"/>
                </a:solidFill>
                <a:ln w="320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1847" name="Freeform 1846"/>
                <p:cNvSpPr/>
                <p:nvPr/>
              </p:nvSpPr>
              <p:spPr>
                <a:xfrm rot="5400000" flipH="1" flipV="1">
                  <a:off x="7504618" y="359583"/>
                  <a:ext cx="398647" cy="45747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8647" h="457479">
                      <a:moveTo>
                        <a:pt x="193461" y="0"/>
                      </a:moveTo>
                      <a:lnTo>
                        <a:pt x="398647" y="0"/>
                      </a:lnTo>
                      <a:lnTo>
                        <a:pt x="398647" y="205279"/>
                      </a:lnTo>
                      <a:lnTo>
                        <a:pt x="0" y="205279"/>
                      </a:lnTo>
                      <a:lnTo>
                        <a:pt x="0" y="105573"/>
                      </a:lnTo>
                      <a:lnTo>
                        <a:pt x="298986" y="105573"/>
                      </a:lnTo>
                      <a:lnTo>
                        <a:pt x="298986" y="457479"/>
                      </a:lnTo>
                      <a:lnTo>
                        <a:pt x="193461" y="457479"/>
                      </a:lnTo>
                      <a:lnTo>
                        <a:pt x="193461" y="0"/>
                      </a:lnTo>
                      <a:close/>
                    </a:path>
                  </a:pathLst>
                </a:custGeom>
                <a:noFill/>
                <a:ln w="32000" cap="flat">
                  <a:solidFill>
                    <a:srgbClr val="CBE3D1"/>
                  </a:solidFill>
                  <a:bevel/>
                </a:ln>
              </p:spPr>
            </p:sp>
          </p:grpSp>
          <p:grpSp>
            <p:nvGrpSpPr>
              <p:cNvPr id="1848" name="Group 1847"/>
              <p:cNvGrpSpPr/>
              <p:nvPr/>
            </p:nvGrpSpPr>
            <p:grpSpPr>
              <a:xfrm flipV="1">
                <a:off x="60960" y="4265216"/>
                <a:ext cx="1609832" cy="2266840"/>
                <a:chOff x="60960" y="4265216"/>
                <a:chExt cx="1609832" cy="2266840"/>
              </a:xfrm>
            </p:grpSpPr>
            <p:sp>
              <p:nvSpPr>
                <p:cNvPr id="1849" name="Freeform 1848"/>
                <p:cNvSpPr/>
                <p:nvPr/>
              </p:nvSpPr>
              <p:spPr>
                <a:xfrm rot="5400000" flipH="1" flipV="1">
                  <a:off x="-264608" y="4596656"/>
                  <a:ext cx="2260968" cy="16098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60968" h="1609832" fill="none">
                      <a:moveTo>
                        <a:pt x="0" y="11752"/>
                      </a:moveTo>
                      <a:lnTo>
                        <a:pt x="1485776" y="11752"/>
                      </a:lnTo>
                      <a:lnTo>
                        <a:pt x="1485776" y="105757"/>
                      </a:lnTo>
                      <a:lnTo>
                        <a:pt x="1685448" y="105757"/>
                      </a:lnTo>
                      <a:lnTo>
                        <a:pt x="1685448" y="0"/>
                      </a:lnTo>
                      <a:lnTo>
                        <a:pt x="1591488" y="0"/>
                      </a:lnTo>
                      <a:lnTo>
                        <a:pt x="1591488" y="229139"/>
                      </a:lnTo>
                      <a:lnTo>
                        <a:pt x="1785288" y="229321"/>
                      </a:lnTo>
                      <a:lnTo>
                        <a:pt x="1785288" y="0"/>
                      </a:lnTo>
                      <a:lnTo>
                        <a:pt x="1961464" y="0"/>
                      </a:lnTo>
                      <a:lnTo>
                        <a:pt x="1961464" y="334894"/>
                      </a:lnTo>
                      <a:lnTo>
                        <a:pt x="2255096" y="334894"/>
                      </a:lnTo>
                      <a:lnTo>
                        <a:pt x="2255096" y="538755"/>
                      </a:lnTo>
                      <a:lnTo>
                        <a:pt x="2061296" y="540713"/>
                      </a:lnTo>
                      <a:lnTo>
                        <a:pt x="2061296" y="793169"/>
                      </a:lnTo>
                      <a:lnTo>
                        <a:pt x="2260968" y="793169"/>
                      </a:lnTo>
                      <a:lnTo>
                        <a:pt x="2260968" y="634536"/>
                      </a:lnTo>
                      <a:lnTo>
                        <a:pt x="2137640" y="634536"/>
                      </a:lnTo>
                      <a:lnTo>
                        <a:pt x="2137640" y="869544"/>
                      </a:lnTo>
                      <a:lnTo>
                        <a:pt x="2260968" y="869544"/>
                      </a:lnTo>
                      <a:lnTo>
                        <a:pt x="2260968" y="1609832"/>
                      </a:lnTo>
                    </a:path>
                  </a:pathLst>
                </a:custGeom>
                <a:solidFill>
                  <a:srgbClr val="FFFFFF"/>
                </a:solidFill>
                <a:ln w="32000" cap="flat">
                  <a:solidFill>
                    <a:srgbClr val="CBE3D1"/>
                  </a:solidFill>
                  <a:bevel/>
                </a:ln>
              </p:spPr>
            </p:sp>
            <p:sp>
              <p:nvSpPr>
                <p:cNvPr id="1850" name="Freeform 1849"/>
                <p:cNvSpPr/>
                <p:nvPr/>
              </p:nvSpPr>
              <p:spPr>
                <a:xfrm rot="5400000" flipH="1" flipV="1">
                  <a:off x="90429" y="4235749"/>
                  <a:ext cx="399341" cy="4582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9341" h="458275">
                      <a:moveTo>
                        <a:pt x="193798" y="0"/>
                      </a:moveTo>
                      <a:lnTo>
                        <a:pt x="399341" y="0"/>
                      </a:lnTo>
                      <a:lnTo>
                        <a:pt x="399341" y="205636"/>
                      </a:lnTo>
                      <a:lnTo>
                        <a:pt x="0" y="205636"/>
                      </a:lnTo>
                      <a:lnTo>
                        <a:pt x="0" y="105756"/>
                      </a:lnTo>
                      <a:lnTo>
                        <a:pt x="299506" y="105756"/>
                      </a:lnTo>
                      <a:lnTo>
                        <a:pt x="299506" y="458275"/>
                      </a:lnTo>
                      <a:lnTo>
                        <a:pt x="193798" y="458275"/>
                      </a:lnTo>
                      <a:lnTo>
                        <a:pt x="193798" y="0"/>
                      </a:lnTo>
                      <a:close/>
                    </a:path>
                  </a:pathLst>
                </a:custGeom>
                <a:noFill/>
                <a:ln w="32000" cap="flat">
                  <a:solidFill>
                    <a:srgbClr val="CBE3D1"/>
                  </a:solidFill>
                  <a:bevel/>
                </a:ln>
              </p:spPr>
            </p:sp>
          </p:grpSp>
        </p:grpSp>
        <p:grpSp>
          <p:nvGrpSpPr>
            <p:cNvPr id="1851" name="Group 1850"/>
            <p:cNvGrpSpPr/>
            <p:nvPr/>
          </p:nvGrpSpPr>
          <p:grpSpPr>
            <a:xfrm>
              <a:off x="60960" y="389000"/>
              <a:ext cx="1607040" cy="2262904"/>
              <a:chOff x="60960" y="389000"/>
              <a:chExt cx="1607040" cy="2262904"/>
            </a:xfrm>
          </p:grpSpPr>
          <p:sp>
            <p:nvSpPr>
              <p:cNvPr id="1852" name="Freeform 1851"/>
              <p:cNvSpPr/>
              <p:nvPr/>
            </p:nvSpPr>
            <p:spPr>
              <a:xfrm rot="5400000" flipH="1" flipV="1">
                <a:off x="-264040" y="719864"/>
                <a:ext cx="2257040" cy="1607040"/>
              </a:xfrm>
              <a:custGeom>
                <a:avLst/>
                <a:gdLst/>
                <a:ahLst/>
                <a:cxnLst/>
                <a:rect l="0" t="0" r="0" b="0"/>
                <a:pathLst>
                  <a:path w="2257040" h="1607040" fill="none">
                    <a:moveTo>
                      <a:pt x="0" y="11731"/>
                    </a:moveTo>
                    <a:lnTo>
                      <a:pt x="1483200" y="11731"/>
                    </a:lnTo>
                    <a:lnTo>
                      <a:pt x="1483200" y="105573"/>
                    </a:lnTo>
                    <a:lnTo>
                      <a:pt x="1682520" y="105573"/>
                    </a:lnTo>
                    <a:lnTo>
                      <a:pt x="1682520" y="0"/>
                    </a:lnTo>
                    <a:lnTo>
                      <a:pt x="1588720" y="0"/>
                    </a:lnTo>
                    <a:lnTo>
                      <a:pt x="1588720" y="228742"/>
                    </a:lnTo>
                    <a:lnTo>
                      <a:pt x="1782184" y="228923"/>
                    </a:lnTo>
                    <a:lnTo>
                      <a:pt x="1782184" y="0"/>
                    </a:lnTo>
                    <a:lnTo>
                      <a:pt x="1958056" y="0"/>
                    </a:lnTo>
                    <a:lnTo>
                      <a:pt x="1958056" y="334313"/>
                    </a:lnTo>
                    <a:lnTo>
                      <a:pt x="2251184" y="334313"/>
                    </a:lnTo>
                    <a:lnTo>
                      <a:pt x="2251176" y="537820"/>
                    </a:lnTo>
                    <a:lnTo>
                      <a:pt x="2057720" y="539774"/>
                    </a:lnTo>
                    <a:lnTo>
                      <a:pt x="2057720" y="791792"/>
                    </a:lnTo>
                    <a:lnTo>
                      <a:pt x="2257040" y="791792"/>
                    </a:lnTo>
                    <a:lnTo>
                      <a:pt x="2257040" y="633434"/>
                    </a:lnTo>
                    <a:lnTo>
                      <a:pt x="2133928" y="633434"/>
                    </a:lnTo>
                    <a:lnTo>
                      <a:pt x="2133928" y="868040"/>
                    </a:lnTo>
                    <a:lnTo>
                      <a:pt x="2257040" y="868040"/>
                    </a:lnTo>
                    <a:lnTo>
                      <a:pt x="2257040" y="1607040"/>
                    </a:lnTo>
                  </a:path>
                </a:pathLst>
              </a:custGeom>
              <a:solidFill>
                <a:srgbClr val="FFFFFF"/>
              </a:solidFill>
              <a:ln w="32000" cap="flat">
                <a:solidFill>
                  <a:srgbClr val="CBE3D1"/>
                </a:solidFill>
                <a:bevel/>
              </a:ln>
            </p:spPr>
          </p:sp>
          <p:sp>
            <p:nvSpPr>
              <p:cNvPr id="1853" name="Freeform 1852"/>
              <p:cNvSpPr/>
              <p:nvPr/>
            </p:nvSpPr>
            <p:spPr>
              <a:xfrm rot="5400000" flipH="1" flipV="1">
                <a:off x="90378" y="359583"/>
                <a:ext cx="398647" cy="457479"/>
              </a:xfrm>
              <a:custGeom>
                <a:avLst/>
                <a:gdLst/>
                <a:ahLst/>
                <a:cxnLst/>
                <a:rect l="0" t="0" r="0" b="0"/>
                <a:pathLst>
                  <a:path w="398647" h="457479">
                    <a:moveTo>
                      <a:pt x="193461" y="0"/>
                    </a:moveTo>
                    <a:lnTo>
                      <a:pt x="398647" y="0"/>
                    </a:lnTo>
                    <a:lnTo>
                      <a:pt x="398647" y="205279"/>
                    </a:lnTo>
                    <a:lnTo>
                      <a:pt x="0" y="205279"/>
                    </a:lnTo>
                    <a:lnTo>
                      <a:pt x="0" y="105573"/>
                    </a:lnTo>
                    <a:lnTo>
                      <a:pt x="298986" y="105573"/>
                    </a:lnTo>
                    <a:lnTo>
                      <a:pt x="298986" y="457479"/>
                    </a:lnTo>
                    <a:lnTo>
                      <a:pt x="193461" y="457479"/>
                    </a:lnTo>
                    <a:lnTo>
                      <a:pt x="193461" y="0"/>
                    </a:lnTo>
                    <a:close/>
                  </a:path>
                </a:pathLst>
              </a:custGeom>
              <a:noFill/>
              <a:ln w="32000" cap="flat">
                <a:solidFill>
                  <a:srgbClr val="CBE3D1"/>
                </a:solidFill>
                <a:bevel/>
              </a:ln>
            </p:spPr>
          </p:sp>
        </p:grpSp>
        <p:grpSp>
          <p:nvGrpSpPr>
            <p:cNvPr id="1854" name="Group 1853"/>
            <p:cNvGrpSpPr/>
            <p:nvPr/>
          </p:nvGrpSpPr>
          <p:grpSpPr>
            <a:xfrm flipH="1" flipV="1">
              <a:off x="7472440" y="4265216"/>
              <a:ext cx="1609832" cy="2266840"/>
              <a:chOff x="7472440" y="4265216"/>
              <a:chExt cx="1609832" cy="2266840"/>
            </a:xfrm>
          </p:grpSpPr>
          <p:sp>
            <p:nvSpPr>
              <p:cNvPr id="1855" name="Freeform 1854"/>
              <p:cNvSpPr/>
              <p:nvPr/>
            </p:nvSpPr>
            <p:spPr>
              <a:xfrm rot="5400000" flipH="1" flipV="1">
                <a:off x="7146873" y="4596656"/>
                <a:ext cx="2260968" cy="1609832"/>
              </a:xfrm>
              <a:custGeom>
                <a:avLst/>
                <a:gdLst/>
                <a:ahLst/>
                <a:cxnLst/>
                <a:rect l="0" t="0" r="0" b="0"/>
                <a:pathLst>
                  <a:path w="2260968" h="1609832" fill="none">
                    <a:moveTo>
                      <a:pt x="0" y="11752"/>
                    </a:moveTo>
                    <a:lnTo>
                      <a:pt x="1485776" y="11752"/>
                    </a:lnTo>
                    <a:lnTo>
                      <a:pt x="1485776" y="105757"/>
                    </a:lnTo>
                    <a:lnTo>
                      <a:pt x="1685448" y="105757"/>
                    </a:lnTo>
                    <a:lnTo>
                      <a:pt x="1685448" y="0"/>
                    </a:lnTo>
                    <a:lnTo>
                      <a:pt x="1591488" y="0"/>
                    </a:lnTo>
                    <a:lnTo>
                      <a:pt x="1591488" y="229139"/>
                    </a:lnTo>
                    <a:lnTo>
                      <a:pt x="1785288" y="229321"/>
                    </a:lnTo>
                    <a:lnTo>
                      <a:pt x="1785288" y="0"/>
                    </a:lnTo>
                    <a:lnTo>
                      <a:pt x="1961464" y="0"/>
                    </a:lnTo>
                    <a:lnTo>
                      <a:pt x="1961464" y="334894"/>
                    </a:lnTo>
                    <a:lnTo>
                      <a:pt x="2255096" y="334894"/>
                    </a:lnTo>
                    <a:lnTo>
                      <a:pt x="2255096" y="538755"/>
                    </a:lnTo>
                    <a:lnTo>
                      <a:pt x="2061296" y="540713"/>
                    </a:lnTo>
                    <a:lnTo>
                      <a:pt x="2061296" y="793169"/>
                    </a:lnTo>
                    <a:lnTo>
                      <a:pt x="2260968" y="793169"/>
                    </a:lnTo>
                    <a:lnTo>
                      <a:pt x="2260968" y="634536"/>
                    </a:lnTo>
                    <a:lnTo>
                      <a:pt x="2137640" y="634536"/>
                    </a:lnTo>
                    <a:lnTo>
                      <a:pt x="2137640" y="869544"/>
                    </a:lnTo>
                    <a:lnTo>
                      <a:pt x="2260968" y="869544"/>
                    </a:lnTo>
                    <a:lnTo>
                      <a:pt x="2260968" y="1609832"/>
                    </a:lnTo>
                  </a:path>
                </a:pathLst>
              </a:custGeom>
              <a:solidFill>
                <a:srgbClr val="FFFFFF"/>
              </a:solidFill>
              <a:ln w="32000" cap="flat">
                <a:solidFill>
                  <a:srgbClr val="CBE3D1"/>
                </a:solidFill>
                <a:bevel/>
              </a:ln>
            </p:spPr>
          </p:sp>
          <p:sp>
            <p:nvSpPr>
              <p:cNvPr id="1856" name="Freeform 1855"/>
              <p:cNvSpPr/>
              <p:nvPr/>
            </p:nvSpPr>
            <p:spPr>
              <a:xfrm rot="5400000" flipH="1" flipV="1">
                <a:off x="7501909" y="4235749"/>
                <a:ext cx="399341" cy="458275"/>
              </a:xfrm>
              <a:custGeom>
                <a:avLst/>
                <a:gdLst/>
                <a:ahLst/>
                <a:cxnLst/>
                <a:rect l="0" t="0" r="0" b="0"/>
                <a:pathLst>
                  <a:path w="399341" h="458275">
                    <a:moveTo>
                      <a:pt x="193798" y="0"/>
                    </a:moveTo>
                    <a:lnTo>
                      <a:pt x="399341" y="0"/>
                    </a:lnTo>
                    <a:lnTo>
                      <a:pt x="399341" y="205636"/>
                    </a:lnTo>
                    <a:lnTo>
                      <a:pt x="0" y="205636"/>
                    </a:lnTo>
                    <a:lnTo>
                      <a:pt x="0" y="105756"/>
                    </a:lnTo>
                    <a:lnTo>
                      <a:pt x="299506" y="105756"/>
                    </a:lnTo>
                    <a:lnTo>
                      <a:pt x="299506" y="458275"/>
                    </a:lnTo>
                    <a:lnTo>
                      <a:pt x="193798" y="458275"/>
                    </a:lnTo>
                    <a:lnTo>
                      <a:pt x="193798" y="0"/>
                    </a:lnTo>
                    <a:close/>
                  </a:path>
                </a:pathLst>
              </a:custGeom>
              <a:noFill/>
              <a:ln w="32000" cap="flat">
                <a:solidFill>
                  <a:srgbClr val="CBE3D1"/>
                </a:solidFill>
                <a:bevel/>
              </a:ln>
            </p:spPr>
          </p:sp>
        </p:grpSp>
        <p:grpSp>
          <p:nvGrpSpPr>
            <p:cNvPr id="1957" name="Group 1957"/>
            <p:cNvGrpSpPr/>
            <p:nvPr/>
          </p:nvGrpSpPr>
          <p:grpSpPr>
            <a:xfrm rot="3000000">
              <a:off x="4091984" y="2598880"/>
              <a:ext cx="1024000" cy="1376000"/>
              <a:chOff x="4091984" y="2598880"/>
              <a:chExt cx="1024000" cy="1376000"/>
            </a:xfrm>
          </p:grpSpPr>
          <p:sp>
            <p:nvSpPr>
              <p:cNvPr id="8659" name="Short arc arrow"/>
              <p:cNvSpPr/>
              <p:nvPr/>
            </p:nvSpPr>
            <p:spPr>
              <a:xfrm>
                <a:off x="4091984" y="2598880"/>
                <a:ext cx="1024000" cy="1376000"/>
              </a:xfrm>
              <a:custGeom>
                <a:avLst/>
                <a:gdLst/>
                <a:ahLst/>
                <a:cxnLst/>
                <a:rect l="0" t="0" r="0" b="0"/>
                <a:pathLst>
                  <a:path w="1024000" h="1376000">
                    <a:moveTo>
                      <a:pt x="247158" y="1011184"/>
                    </a:moveTo>
                    <a:cubicBezTo>
                      <a:pt x="600525" y="834743"/>
                      <a:pt x="860335" y="496559"/>
                      <a:pt x="1024000" y="0"/>
                    </a:cubicBezTo>
                    <a:cubicBezTo>
                      <a:pt x="1011710" y="621359"/>
                      <a:pt x="813262" y="1053534"/>
                      <a:pt x="460121" y="1228008"/>
                    </a:cubicBezTo>
                    <a:lnTo>
                      <a:pt x="557033" y="1336416"/>
                    </a:lnTo>
                    <a:lnTo>
                      <a:pt x="0" y="1376000"/>
                    </a:lnTo>
                    <a:lnTo>
                      <a:pt x="160037" y="902776"/>
                    </a:lnTo>
                    <a:lnTo>
                      <a:pt x="247158" y="1011184"/>
                    </a:lnTo>
                    <a:close/>
                  </a:path>
                </a:pathLst>
              </a:custGeom>
              <a:solidFill>
                <a:srgbClr val="FFD4AA"/>
              </a:solidFill>
              <a:ln w="8000" cap="flat">
                <a:noFill/>
                <a:bevel/>
              </a:ln>
            </p:spPr>
          </p:sp>
          <p:sp>
            <p:nvSpPr>
              <p:cNvPr id="1958" name="Text 1958"/>
              <p:cNvSpPr txBox="1"/>
              <p:nvPr/>
            </p:nvSpPr>
            <p:spPr>
              <a:xfrm rot="-3000000">
                <a:off x="4049987" y="3363335"/>
                <a:ext cx="1344312" cy="192001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Complementary</a:t>
                </a:r>
              </a:p>
            </p:txBody>
          </p:sp>
        </p:grpSp>
        <p:grpSp>
          <p:nvGrpSpPr>
            <p:cNvPr id="1959" name="Group 1959"/>
            <p:cNvGrpSpPr/>
            <p:nvPr/>
          </p:nvGrpSpPr>
          <p:grpSpPr>
            <a:xfrm rot="-7596000">
              <a:off x="3946496" y="2146544"/>
              <a:ext cx="1024000" cy="1376000"/>
              <a:chOff x="3946496" y="2146544"/>
              <a:chExt cx="1024000" cy="1376000"/>
            </a:xfrm>
          </p:grpSpPr>
          <p:sp>
            <p:nvSpPr>
              <p:cNvPr id="8660" name="Short arc arrow"/>
              <p:cNvSpPr/>
              <p:nvPr/>
            </p:nvSpPr>
            <p:spPr>
              <a:xfrm>
                <a:off x="3946496" y="2146544"/>
                <a:ext cx="1024000" cy="1376000"/>
              </a:xfrm>
              <a:custGeom>
                <a:avLst/>
                <a:gdLst/>
                <a:ahLst/>
                <a:cxnLst/>
                <a:rect l="0" t="0" r="0" b="0"/>
                <a:pathLst>
                  <a:path w="1024000" h="1376000">
                    <a:moveTo>
                      <a:pt x="247158" y="1011184"/>
                    </a:moveTo>
                    <a:cubicBezTo>
                      <a:pt x="600525" y="834743"/>
                      <a:pt x="860335" y="496559"/>
                      <a:pt x="1024000" y="0"/>
                    </a:cubicBezTo>
                    <a:cubicBezTo>
                      <a:pt x="1011710" y="621359"/>
                      <a:pt x="813262" y="1053534"/>
                      <a:pt x="460121" y="1228008"/>
                    </a:cubicBezTo>
                    <a:lnTo>
                      <a:pt x="557033" y="1336416"/>
                    </a:lnTo>
                    <a:lnTo>
                      <a:pt x="0" y="1376000"/>
                    </a:lnTo>
                    <a:lnTo>
                      <a:pt x="160037" y="902776"/>
                    </a:lnTo>
                    <a:lnTo>
                      <a:pt x="247158" y="1011184"/>
                    </a:lnTo>
                    <a:close/>
                  </a:path>
                </a:pathLst>
              </a:custGeom>
              <a:solidFill>
                <a:srgbClr val="FFD4AA"/>
              </a:solidFill>
              <a:ln w="8000" cap="flat">
                <a:noFill/>
                <a:bevel/>
              </a:ln>
            </p:spPr>
          </p:sp>
          <p:sp>
            <p:nvSpPr>
              <p:cNvPr id="1960" name="Text 1960"/>
              <p:cNvSpPr txBox="1"/>
              <p:nvPr/>
            </p:nvSpPr>
            <p:spPr>
              <a:xfrm rot="7596000">
                <a:off x="3842250" y="2816007"/>
                <a:ext cx="1600000" cy="320001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Complementary</a:t>
                </a:r>
              </a:p>
            </p:txBody>
          </p:sp>
        </p:grpSp>
        <p:grpSp>
          <p:nvGrpSpPr>
            <p:cNvPr id="8661" name="Group 8660"/>
            <p:cNvGrpSpPr/>
            <p:nvPr/>
          </p:nvGrpSpPr>
          <p:grpSpPr>
            <a:xfrm>
              <a:off x="2861696" y="4644000"/>
              <a:ext cx="3748808" cy="2077432"/>
              <a:chOff x="2861696" y="4644000"/>
              <a:chExt cx="3748808" cy="2077432"/>
            </a:xfrm>
          </p:grpSpPr>
          <p:grpSp>
            <p:nvGrpSpPr>
              <p:cNvPr id="8662" name="Group 8661"/>
              <p:cNvGrpSpPr/>
              <p:nvPr/>
            </p:nvGrpSpPr>
            <p:grpSpPr>
              <a:xfrm flipH="1">
                <a:off x="4735938" y="5943462"/>
                <a:ext cx="936240" cy="497538"/>
                <a:chOff x="4735938" y="5943462"/>
                <a:chExt cx="936240" cy="497538"/>
              </a:xfrm>
            </p:grpSpPr>
            <p:sp>
              <p:nvSpPr>
                <p:cNvPr id="8663" name="Freeform 8662"/>
                <p:cNvSpPr/>
                <p:nvPr/>
              </p:nvSpPr>
              <p:spPr>
                <a:xfrm>
                  <a:off x="4735891" y="6087993"/>
                  <a:ext cx="430522" cy="2964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0522" h="296405">
                      <a:moveTo>
                        <a:pt x="182916" y="114230"/>
                      </a:moveTo>
                      <a:cubicBezTo>
                        <a:pt x="182916" y="114230"/>
                        <a:pt x="202993" y="140255"/>
                        <a:pt x="180686" y="158101"/>
                      </a:cubicBezTo>
                      <a:cubicBezTo>
                        <a:pt x="158379" y="175946"/>
                        <a:pt x="128636" y="169254"/>
                        <a:pt x="113022" y="141742"/>
                      </a:cubicBezTo>
                      <a:cubicBezTo>
                        <a:pt x="97406" y="114230"/>
                        <a:pt x="107073" y="80026"/>
                        <a:pt x="127150" y="62924"/>
                      </a:cubicBezTo>
                      <a:cubicBezTo>
                        <a:pt x="147226" y="45822"/>
                        <a:pt x="168789" y="50284"/>
                        <a:pt x="174737" y="52515"/>
                      </a:cubicBezTo>
                      <a:cubicBezTo>
                        <a:pt x="180686" y="54745"/>
                        <a:pt x="173250" y="52515"/>
                        <a:pt x="173250" y="52515"/>
                      </a:cubicBezTo>
                      <a:cubicBezTo>
                        <a:pt x="173250" y="52515"/>
                        <a:pt x="170276" y="19054"/>
                        <a:pt x="222326" y="3439"/>
                      </a:cubicBezTo>
                      <a:cubicBezTo>
                        <a:pt x="274374" y="-12176"/>
                        <a:pt x="294450" y="29464"/>
                        <a:pt x="294450" y="29464"/>
                      </a:cubicBezTo>
                      <a:cubicBezTo>
                        <a:pt x="294450" y="29464"/>
                        <a:pt x="269170" y="62181"/>
                        <a:pt x="270657" y="89693"/>
                      </a:cubicBezTo>
                      <a:cubicBezTo>
                        <a:pt x="272143" y="117205"/>
                        <a:pt x="281066" y="130589"/>
                        <a:pt x="281066" y="130589"/>
                      </a:cubicBezTo>
                      <a:cubicBezTo>
                        <a:pt x="281066" y="130589"/>
                        <a:pt x="247606" y="156614"/>
                        <a:pt x="256529" y="192306"/>
                      </a:cubicBezTo>
                      <a:cubicBezTo>
                        <a:pt x="265451" y="227997"/>
                        <a:pt x="281810" y="259970"/>
                        <a:pt x="314526" y="270380"/>
                      </a:cubicBezTo>
                      <a:cubicBezTo>
                        <a:pt x="347243" y="280790"/>
                        <a:pt x="376242" y="274098"/>
                        <a:pt x="395203" y="244726"/>
                      </a:cubicBezTo>
                      <a:cubicBezTo>
                        <a:pt x="414164" y="215356"/>
                        <a:pt x="400036" y="198997"/>
                        <a:pt x="406728" y="196766"/>
                      </a:cubicBezTo>
                      <a:cubicBezTo>
                        <a:pt x="413420" y="194536"/>
                        <a:pt x="430522" y="207920"/>
                        <a:pt x="430522" y="230227"/>
                      </a:cubicBezTo>
                      <a:cubicBezTo>
                        <a:pt x="430522" y="252534"/>
                        <a:pt x="408102" y="292387"/>
                        <a:pt x="339808" y="296405"/>
                      </a:cubicBezTo>
                      <a:cubicBezTo>
                        <a:pt x="301886" y="298637"/>
                        <a:pt x="275862" y="265918"/>
                        <a:pt x="253554" y="252534"/>
                      </a:cubicBezTo>
                      <a:cubicBezTo>
                        <a:pt x="231248" y="239150"/>
                        <a:pt x="162840" y="187100"/>
                        <a:pt x="104842" y="194536"/>
                      </a:cubicBezTo>
                      <a:cubicBezTo>
                        <a:pt x="46844" y="201971"/>
                        <a:pt x="0" y="233945"/>
                        <a:pt x="0" y="233945"/>
                      </a:cubicBezTo>
                      <a:cubicBezTo>
                        <a:pt x="0" y="233945"/>
                        <a:pt x="15615" y="188587"/>
                        <a:pt x="71382" y="173716"/>
                      </a:cubicBezTo>
                      <a:cubicBezTo>
                        <a:pt x="127150" y="158845"/>
                        <a:pt x="169532" y="191562"/>
                        <a:pt x="195557" y="170742"/>
                      </a:cubicBezTo>
                      <a:cubicBezTo>
                        <a:pt x="221582" y="149922"/>
                        <a:pt x="216377" y="123154"/>
                        <a:pt x="182916" y="1142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8664" name="Freeform 8663"/>
                <p:cNvSpPr/>
                <p:nvPr/>
              </p:nvSpPr>
              <p:spPr>
                <a:xfrm>
                  <a:off x="4921038" y="6072192"/>
                  <a:ext cx="353192" cy="3367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3192" h="336743">
                      <a:moveTo>
                        <a:pt x="179198" y="198440"/>
                      </a:moveTo>
                      <a:cubicBezTo>
                        <a:pt x="179198" y="198440"/>
                        <a:pt x="185147" y="238592"/>
                        <a:pt x="153917" y="214054"/>
                      </a:cubicBezTo>
                      <a:cubicBezTo>
                        <a:pt x="122687" y="189517"/>
                        <a:pt x="171763" y="147134"/>
                        <a:pt x="214890" y="178363"/>
                      </a:cubicBezTo>
                      <a:cubicBezTo>
                        <a:pt x="258016" y="209593"/>
                        <a:pt x="274374" y="253463"/>
                        <a:pt x="240914" y="289155"/>
                      </a:cubicBezTo>
                      <a:cubicBezTo>
                        <a:pt x="207454" y="324846"/>
                        <a:pt x="144251" y="330051"/>
                        <a:pt x="93689" y="302539"/>
                      </a:cubicBezTo>
                      <a:cubicBezTo>
                        <a:pt x="43126" y="275026"/>
                        <a:pt x="0" y="242310"/>
                        <a:pt x="0" y="242310"/>
                      </a:cubicBezTo>
                      <a:cubicBezTo>
                        <a:pt x="0" y="242310"/>
                        <a:pt x="92946" y="350870"/>
                        <a:pt x="191839" y="335256"/>
                      </a:cubicBezTo>
                      <a:cubicBezTo>
                        <a:pt x="313783" y="309231"/>
                        <a:pt x="350218" y="246028"/>
                        <a:pt x="352449" y="233387"/>
                      </a:cubicBezTo>
                      <a:cubicBezTo>
                        <a:pt x="354679" y="220746"/>
                        <a:pt x="350962" y="221490"/>
                        <a:pt x="350962" y="221490"/>
                      </a:cubicBezTo>
                      <a:cubicBezTo>
                        <a:pt x="350962" y="221490"/>
                        <a:pt x="278836" y="265361"/>
                        <a:pt x="259503" y="166187"/>
                      </a:cubicBezTo>
                      <a:cubicBezTo>
                        <a:pt x="245469" y="94193"/>
                        <a:pt x="293158" y="85496"/>
                        <a:pt x="335346" y="79469"/>
                      </a:cubicBezTo>
                      <a:cubicBezTo>
                        <a:pt x="345756" y="77982"/>
                        <a:pt x="352449" y="65341"/>
                        <a:pt x="351705" y="66084"/>
                      </a:cubicBezTo>
                      <a:cubicBezTo>
                        <a:pt x="351705" y="66084"/>
                        <a:pt x="317501" y="66084"/>
                        <a:pt x="289246" y="33368"/>
                      </a:cubicBezTo>
                      <a:cubicBezTo>
                        <a:pt x="260990" y="651"/>
                        <a:pt x="227530" y="-9016"/>
                        <a:pt x="196300" y="8830"/>
                      </a:cubicBezTo>
                      <a:cubicBezTo>
                        <a:pt x="165070" y="26675"/>
                        <a:pt x="165070" y="51213"/>
                        <a:pt x="165070" y="51213"/>
                      </a:cubicBezTo>
                      <a:cubicBezTo>
                        <a:pt x="165070" y="51213"/>
                        <a:pt x="95176" y="48983"/>
                        <a:pt x="100381" y="104006"/>
                      </a:cubicBezTo>
                      <a:cubicBezTo>
                        <a:pt x="105586" y="159030"/>
                        <a:pt x="119714" y="145646"/>
                        <a:pt x="119714" y="145646"/>
                      </a:cubicBezTo>
                      <a:cubicBezTo>
                        <a:pt x="119714" y="145646"/>
                        <a:pt x="57254" y="178363"/>
                        <a:pt x="99638" y="242310"/>
                      </a:cubicBezTo>
                      <a:cubicBezTo>
                        <a:pt x="133254" y="293030"/>
                        <a:pt x="182916" y="269078"/>
                        <a:pt x="193326" y="255694"/>
                      </a:cubicBezTo>
                      <a:cubicBezTo>
                        <a:pt x="203736" y="242310"/>
                        <a:pt x="211172" y="198440"/>
                        <a:pt x="179198" y="19844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8665" name="Freeform 8664"/>
                <p:cNvSpPr/>
                <p:nvPr/>
              </p:nvSpPr>
              <p:spPr>
                <a:xfrm>
                  <a:off x="4789799" y="6124428"/>
                  <a:ext cx="695510" cy="3165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5510" h="316574">
                      <a:moveTo>
                        <a:pt x="474022" y="54745"/>
                      </a:moveTo>
                      <a:cubicBezTo>
                        <a:pt x="474022" y="54745"/>
                        <a:pt x="489637" y="19797"/>
                        <a:pt x="520866" y="19797"/>
                      </a:cubicBezTo>
                      <a:cubicBezTo>
                        <a:pt x="552095" y="19797"/>
                        <a:pt x="561762" y="28720"/>
                        <a:pt x="561762" y="28720"/>
                      </a:cubicBezTo>
                      <a:cubicBezTo>
                        <a:pt x="561762" y="28720"/>
                        <a:pt x="607863" y="-17381"/>
                        <a:pt x="653221" y="7157"/>
                      </a:cubicBezTo>
                      <a:cubicBezTo>
                        <a:pt x="698578" y="31694"/>
                        <a:pt x="695510" y="62912"/>
                        <a:pt x="695510" y="72591"/>
                      </a:cubicBezTo>
                      <a:cubicBezTo>
                        <a:pt x="692629" y="110513"/>
                        <a:pt x="665118" y="136538"/>
                        <a:pt x="639093" y="129846"/>
                      </a:cubicBezTo>
                      <a:cubicBezTo>
                        <a:pt x="613068" y="123153"/>
                        <a:pt x="612325" y="93410"/>
                        <a:pt x="625708" y="84488"/>
                      </a:cubicBezTo>
                      <a:cubicBezTo>
                        <a:pt x="634020" y="78946"/>
                        <a:pt x="653221" y="80026"/>
                        <a:pt x="648015" y="71104"/>
                      </a:cubicBezTo>
                      <a:cubicBezTo>
                        <a:pt x="642810" y="62181"/>
                        <a:pt x="614183" y="64040"/>
                        <a:pt x="594478" y="101590"/>
                      </a:cubicBezTo>
                      <a:cubicBezTo>
                        <a:pt x="574774" y="139140"/>
                        <a:pt x="579608" y="201971"/>
                        <a:pt x="488893" y="257739"/>
                      </a:cubicBezTo>
                      <a:cubicBezTo>
                        <a:pt x="398178" y="313506"/>
                        <a:pt x="286643" y="332095"/>
                        <a:pt x="226043" y="302725"/>
                      </a:cubicBezTo>
                      <a:cubicBezTo>
                        <a:pt x="165443" y="273354"/>
                        <a:pt x="143879" y="233201"/>
                        <a:pt x="100010" y="210894"/>
                      </a:cubicBezTo>
                      <a:cubicBezTo>
                        <a:pt x="56139" y="188587"/>
                        <a:pt x="11525" y="187843"/>
                        <a:pt x="0" y="193048"/>
                      </a:cubicBezTo>
                      <a:cubicBezTo>
                        <a:pt x="-4833" y="198254"/>
                        <a:pt x="65062" y="157450"/>
                        <a:pt x="148341" y="225022"/>
                      </a:cubicBezTo>
                      <a:cubicBezTo>
                        <a:pt x="231620" y="292686"/>
                        <a:pt x="293336" y="311275"/>
                        <a:pt x="375127" y="281533"/>
                      </a:cubicBezTo>
                      <a:cubicBezTo>
                        <a:pt x="456920" y="251790"/>
                        <a:pt x="491124" y="198254"/>
                        <a:pt x="495585" y="181895"/>
                      </a:cubicBezTo>
                      <a:cubicBezTo>
                        <a:pt x="500046" y="165537"/>
                        <a:pt x="500046" y="135794"/>
                        <a:pt x="495585" y="129102"/>
                      </a:cubicBezTo>
                      <a:cubicBezTo>
                        <a:pt x="491124" y="122410"/>
                        <a:pt x="487406" y="127614"/>
                        <a:pt x="487406" y="127614"/>
                      </a:cubicBezTo>
                      <a:cubicBezTo>
                        <a:pt x="487406" y="127614"/>
                        <a:pt x="491867" y="168510"/>
                        <a:pt x="441305" y="156614"/>
                      </a:cubicBezTo>
                      <a:cubicBezTo>
                        <a:pt x="390742" y="144717"/>
                        <a:pt x="405614" y="77796"/>
                        <a:pt x="426062" y="59578"/>
                      </a:cubicBezTo>
                      <a:cubicBezTo>
                        <a:pt x="442048" y="47309"/>
                        <a:pt x="459150" y="39874"/>
                        <a:pt x="474022" y="5474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8666" name="Freeform 8665"/>
                <p:cNvSpPr/>
                <p:nvPr/>
              </p:nvSpPr>
              <p:spPr>
                <a:xfrm>
                  <a:off x="5215396" y="5943461"/>
                  <a:ext cx="456734" cy="3845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6734" h="384517">
                      <a:moveTo>
                        <a:pt x="84858" y="183661"/>
                      </a:moveTo>
                      <a:cubicBezTo>
                        <a:pt x="84858" y="183661"/>
                        <a:pt x="90808" y="196302"/>
                        <a:pt x="122037" y="188866"/>
                      </a:cubicBezTo>
                      <a:cubicBezTo>
                        <a:pt x="153267" y="181430"/>
                        <a:pt x="171856" y="139047"/>
                        <a:pt x="239520" y="172507"/>
                      </a:cubicBezTo>
                      <a:cubicBezTo>
                        <a:pt x="307184" y="205968"/>
                        <a:pt x="275954" y="273633"/>
                        <a:pt x="275954" y="273633"/>
                      </a:cubicBezTo>
                      <a:cubicBezTo>
                        <a:pt x="275954" y="273633"/>
                        <a:pt x="304210" y="249095"/>
                        <a:pt x="324286" y="260249"/>
                      </a:cubicBezTo>
                      <a:cubicBezTo>
                        <a:pt x="344362" y="271402"/>
                        <a:pt x="343618" y="289991"/>
                        <a:pt x="339901" y="301145"/>
                      </a:cubicBezTo>
                      <a:cubicBezTo>
                        <a:pt x="336183" y="312298"/>
                        <a:pt x="318338" y="316759"/>
                        <a:pt x="316850" y="304119"/>
                      </a:cubicBezTo>
                      <a:cubicBezTo>
                        <a:pt x="315363" y="291478"/>
                        <a:pt x="315363" y="268428"/>
                        <a:pt x="296774" y="276607"/>
                      </a:cubicBezTo>
                      <a:cubicBezTo>
                        <a:pt x="278185" y="284786"/>
                        <a:pt x="253648" y="357656"/>
                        <a:pt x="319082" y="376989"/>
                      </a:cubicBezTo>
                      <a:cubicBezTo>
                        <a:pt x="384514" y="396322"/>
                        <a:pt x="417975" y="376989"/>
                        <a:pt x="440282" y="336836"/>
                      </a:cubicBezTo>
                      <a:cubicBezTo>
                        <a:pt x="462589" y="291478"/>
                        <a:pt x="434334" y="249095"/>
                        <a:pt x="431359" y="247608"/>
                      </a:cubicBezTo>
                      <a:cubicBezTo>
                        <a:pt x="428385" y="246121"/>
                        <a:pt x="466306" y="233480"/>
                        <a:pt x="454410" y="200020"/>
                      </a:cubicBezTo>
                      <a:cubicBezTo>
                        <a:pt x="442513" y="166559"/>
                        <a:pt x="415744" y="165072"/>
                        <a:pt x="401617" y="163585"/>
                      </a:cubicBezTo>
                      <a:cubicBezTo>
                        <a:pt x="387489" y="162098"/>
                        <a:pt x="386002" y="163585"/>
                        <a:pt x="386002" y="163585"/>
                      </a:cubicBezTo>
                      <a:cubicBezTo>
                        <a:pt x="386002" y="163585"/>
                        <a:pt x="369643" y="217122"/>
                        <a:pt x="322799" y="202994"/>
                      </a:cubicBezTo>
                      <a:cubicBezTo>
                        <a:pt x="275954" y="188866"/>
                        <a:pt x="252160" y="164329"/>
                        <a:pt x="259596" y="136073"/>
                      </a:cubicBezTo>
                      <a:cubicBezTo>
                        <a:pt x="267032" y="107817"/>
                        <a:pt x="301979" y="92946"/>
                        <a:pt x="316850" y="110792"/>
                      </a:cubicBezTo>
                      <a:cubicBezTo>
                        <a:pt x="331722" y="128637"/>
                        <a:pt x="321312" y="136073"/>
                        <a:pt x="316850" y="136073"/>
                      </a:cubicBezTo>
                      <a:cubicBezTo>
                        <a:pt x="312389" y="136073"/>
                        <a:pt x="272237" y="113022"/>
                        <a:pt x="278929" y="144996"/>
                      </a:cubicBezTo>
                      <a:cubicBezTo>
                        <a:pt x="285621" y="176969"/>
                        <a:pt x="323171" y="192258"/>
                        <a:pt x="351054" y="181430"/>
                      </a:cubicBezTo>
                      <a:cubicBezTo>
                        <a:pt x="378938" y="170649"/>
                        <a:pt x="386002" y="116740"/>
                        <a:pt x="358490" y="80306"/>
                      </a:cubicBezTo>
                      <a:cubicBezTo>
                        <a:pt x="330978" y="43870"/>
                        <a:pt x="293800" y="32717"/>
                        <a:pt x="264801" y="32717"/>
                      </a:cubicBezTo>
                      <a:cubicBezTo>
                        <a:pt x="235802" y="32717"/>
                        <a:pt x="216842" y="47216"/>
                        <a:pt x="216842" y="47216"/>
                      </a:cubicBezTo>
                      <a:cubicBezTo>
                        <a:pt x="216842" y="47216"/>
                        <a:pt x="200111" y="5949"/>
                        <a:pt x="163677" y="744"/>
                      </a:cubicBezTo>
                      <a:cubicBezTo>
                        <a:pt x="127242" y="-4461"/>
                        <a:pt x="107910" y="17846"/>
                        <a:pt x="102705" y="26768"/>
                      </a:cubicBezTo>
                      <a:cubicBezTo>
                        <a:pt x="97500" y="35691"/>
                        <a:pt x="92295" y="49076"/>
                        <a:pt x="92295" y="49076"/>
                      </a:cubicBezTo>
                      <a:cubicBezTo>
                        <a:pt x="92295" y="49076"/>
                        <a:pt x="6041" y="19333"/>
                        <a:pt x="0" y="94433"/>
                      </a:cubicBezTo>
                      <a:cubicBezTo>
                        <a:pt x="-2881" y="169534"/>
                        <a:pt x="38015" y="176969"/>
                        <a:pt x="56604" y="175482"/>
                      </a:cubicBezTo>
                      <a:cubicBezTo>
                        <a:pt x="75193" y="173994"/>
                        <a:pt x="87833" y="162841"/>
                        <a:pt x="87833" y="142022"/>
                      </a:cubicBezTo>
                      <a:cubicBezTo>
                        <a:pt x="87833" y="121202"/>
                        <a:pt x="74449" y="125663"/>
                        <a:pt x="74449" y="125663"/>
                      </a:cubicBezTo>
                      <a:cubicBezTo>
                        <a:pt x="74449" y="125663"/>
                        <a:pt x="62552" y="145739"/>
                        <a:pt x="50655" y="127894"/>
                      </a:cubicBezTo>
                      <a:cubicBezTo>
                        <a:pt x="48425" y="97407"/>
                        <a:pt x="97500" y="86254"/>
                        <a:pt x="116832" y="118227"/>
                      </a:cubicBezTo>
                      <a:cubicBezTo>
                        <a:pt x="136165" y="150201"/>
                        <a:pt x="84858" y="183661"/>
                        <a:pt x="84858" y="18366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8667" name="Freeform 8666"/>
              <p:cNvSpPr/>
              <p:nvPr/>
            </p:nvSpPr>
            <p:spPr>
              <a:xfrm>
                <a:off x="2861696" y="4644000"/>
                <a:ext cx="3748808" cy="2077432"/>
              </a:xfrm>
              <a:custGeom>
                <a:avLst/>
                <a:gdLst/>
                <a:ahLst/>
                <a:cxnLst/>
                <a:rect l="0" t="0" r="0" b="0"/>
                <a:pathLst>
                  <a:path w="3748808" h="2077432">
                    <a:moveTo>
                      <a:pt x="0" y="792981"/>
                    </a:moveTo>
                    <a:lnTo>
                      <a:pt x="791579" y="2077432"/>
                    </a:lnTo>
                    <a:cubicBezTo>
                      <a:pt x="791579" y="2077432"/>
                      <a:pt x="1217240" y="1808592"/>
                      <a:pt x="1799728" y="1786192"/>
                    </a:cubicBezTo>
                    <a:cubicBezTo>
                      <a:pt x="2382208" y="1763784"/>
                      <a:pt x="2927352" y="2066232"/>
                      <a:pt x="2927352" y="2066232"/>
                    </a:cubicBezTo>
                    <a:lnTo>
                      <a:pt x="3748808" y="781779"/>
                    </a:lnTo>
                    <a:cubicBezTo>
                      <a:pt x="3748808" y="781779"/>
                      <a:pt x="2923616" y="64876"/>
                      <a:pt x="2016288" y="5134"/>
                    </a:cubicBezTo>
                    <a:cubicBezTo>
                      <a:pt x="1108960" y="-54608"/>
                      <a:pt x="377122" y="412125"/>
                      <a:pt x="0" y="792981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8668" name="Freeform 8667"/>
              <p:cNvSpPr/>
              <p:nvPr/>
            </p:nvSpPr>
            <p:spPr>
              <a:xfrm>
                <a:off x="3037026" y="5425622"/>
                <a:ext cx="765607" cy="1112696"/>
              </a:xfrm>
              <a:custGeom>
                <a:avLst/>
                <a:gdLst/>
                <a:ahLst/>
                <a:cxnLst/>
                <a:rect l="0" t="0" r="0" b="0"/>
                <a:pathLst>
                  <a:path w="765607" h="1112696">
                    <a:moveTo>
                      <a:pt x="115912" y="14935"/>
                    </a:moveTo>
                    <a:lnTo>
                      <a:pt x="765607" y="1036768"/>
                    </a:lnTo>
                    <a:lnTo>
                      <a:pt x="713170" y="1112696"/>
                    </a:lnTo>
                    <a:lnTo>
                      <a:pt x="664630" y="1112696"/>
                    </a:lnTo>
                    <a:lnTo>
                      <a:pt x="0" y="56008"/>
                    </a:lnTo>
                    <a:lnTo>
                      <a:pt x="0" y="0"/>
                    </a:lnTo>
                    <a:lnTo>
                      <a:pt x="115912" y="14935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8669" name="Freeform 8668"/>
              <p:cNvSpPr/>
              <p:nvPr/>
            </p:nvSpPr>
            <p:spPr>
              <a:xfrm>
                <a:off x="5677031" y="5406954"/>
                <a:ext cx="765281" cy="1138832"/>
              </a:xfrm>
              <a:custGeom>
                <a:avLst/>
                <a:gdLst/>
                <a:ahLst/>
                <a:cxnLst/>
                <a:rect l="0" t="0" r="0" b="0"/>
                <a:pathLst>
                  <a:path w="765281" h="1138832">
                    <a:moveTo>
                      <a:pt x="765281" y="0"/>
                    </a:moveTo>
                    <a:lnTo>
                      <a:pt x="657162" y="22403"/>
                    </a:lnTo>
                    <a:lnTo>
                      <a:pt x="0" y="1040504"/>
                    </a:lnTo>
                    <a:lnTo>
                      <a:pt x="22241" y="1138832"/>
                    </a:lnTo>
                    <a:lnTo>
                      <a:pt x="85717" y="1123896"/>
                    </a:lnTo>
                    <a:lnTo>
                      <a:pt x="757814" y="56008"/>
                    </a:lnTo>
                    <a:lnTo>
                      <a:pt x="765281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8670" name="Freeform 8669"/>
              <p:cNvSpPr/>
              <p:nvPr/>
            </p:nvSpPr>
            <p:spPr>
              <a:xfrm>
                <a:off x="6371369" y="5382684"/>
                <a:ext cx="100814" cy="100814"/>
              </a:xfrm>
              <a:custGeom>
                <a:avLst/>
                <a:gdLst/>
                <a:ahLst/>
                <a:cxnLst/>
                <a:rect l="0" t="0" r="0" b="0"/>
                <a:pathLst>
                  <a:path w="100814" h="100814">
                    <a:moveTo>
                      <a:pt x="0" y="50407"/>
                    </a:moveTo>
                    <a:cubicBezTo>
                      <a:pt x="0" y="22568"/>
                      <a:pt x="22568" y="0"/>
                      <a:pt x="50407" y="0"/>
                    </a:cubicBezTo>
                    <a:cubicBezTo>
                      <a:pt x="78246" y="0"/>
                      <a:pt x="100814" y="22568"/>
                      <a:pt x="100814" y="50407"/>
                    </a:cubicBezTo>
                    <a:cubicBezTo>
                      <a:pt x="100814" y="78246"/>
                      <a:pt x="78246" y="100814"/>
                      <a:pt x="50407" y="100814"/>
                    </a:cubicBezTo>
                    <a:cubicBezTo>
                      <a:pt x="22568" y="100814"/>
                      <a:pt x="0" y="78246"/>
                      <a:pt x="0" y="50407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8671" name="Freeform 8670"/>
              <p:cNvSpPr/>
              <p:nvPr/>
            </p:nvSpPr>
            <p:spPr>
              <a:xfrm>
                <a:off x="3699793" y="6480441"/>
                <a:ext cx="100814" cy="100814"/>
              </a:xfrm>
              <a:custGeom>
                <a:avLst/>
                <a:gdLst/>
                <a:ahLst/>
                <a:cxnLst/>
                <a:rect l="0" t="0" r="0" b="0"/>
                <a:pathLst>
                  <a:path w="100814" h="100814">
                    <a:moveTo>
                      <a:pt x="0" y="50407"/>
                    </a:moveTo>
                    <a:cubicBezTo>
                      <a:pt x="0" y="22568"/>
                      <a:pt x="22568" y="0"/>
                      <a:pt x="50407" y="0"/>
                    </a:cubicBezTo>
                    <a:cubicBezTo>
                      <a:pt x="78246" y="0"/>
                      <a:pt x="100814" y="22568"/>
                      <a:pt x="100814" y="50407"/>
                    </a:cubicBezTo>
                    <a:cubicBezTo>
                      <a:pt x="100814" y="78246"/>
                      <a:pt x="78246" y="100814"/>
                      <a:pt x="50407" y="100814"/>
                    </a:cubicBezTo>
                    <a:cubicBezTo>
                      <a:pt x="22568" y="100814"/>
                      <a:pt x="0" y="78246"/>
                      <a:pt x="0" y="50407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8672" name="Freeform 8671"/>
              <p:cNvSpPr/>
              <p:nvPr/>
            </p:nvSpPr>
            <p:spPr>
              <a:xfrm>
                <a:off x="3001554" y="5382684"/>
                <a:ext cx="100814" cy="100814"/>
              </a:xfrm>
              <a:custGeom>
                <a:avLst/>
                <a:gdLst/>
                <a:ahLst/>
                <a:cxnLst/>
                <a:rect l="0" t="0" r="0" b="0"/>
                <a:pathLst>
                  <a:path w="100814" h="100814">
                    <a:moveTo>
                      <a:pt x="0" y="50407"/>
                    </a:moveTo>
                    <a:cubicBezTo>
                      <a:pt x="0" y="22568"/>
                      <a:pt x="22568" y="0"/>
                      <a:pt x="50407" y="0"/>
                    </a:cubicBezTo>
                    <a:cubicBezTo>
                      <a:pt x="78246" y="0"/>
                      <a:pt x="100814" y="22568"/>
                      <a:pt x="100814" y="50407"/>
                    </a:cubicBezTo>
                    <a:cubicBezTo>
                      <a:pt x="100814" y="78246"/>
                      <a:pt x="78246" y="100814"/>
                      <a:pt x="50407" y="100814"/>
                    </a:cubicBezTo>
                    <a:cubicBezTo>
                      <a:pt x="22568" y="100814"/>
                      <a:pt x="0" y="78246"/>
                      <a:pt x="0" y="50407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8673" name="Freeform 8672"/>
              <p:cNvSpPr/>
              <p:nvPr/>
            </p:nvSpPr>
            <p:spPr>
              <a:xfrm>
                <a:off x="3102528" y="4782712"/>
                <a:ext cx="3267136" cy="1718512"/>
              </a:xfrm>
              <a:custGeom>
                <a:avLst/>
                <a:gdLst/>
                <a:ahLst/>
                <a:cxnLst/>
                <a:rect l="0" t="0" r="0" b="0"/>
                <a:pathLst>
                  <a:path w="3267136" h="1718512">
                    <a:moveTo>
                      <a:pt x="0" y="657845"/>
                    </a:moveTo>
                    <a:lnTo>
                      <a:pt x="668362" y="1707312"/>
                    </a:lnTo>
                    <a:cubicBezTo>
                      <a:pt x="668362" y="1707312"/>
                      <a:pt x="1067872" y="1512904"/>
                      <a:pt x="1570712" y="1512904"/>
                    </a:cubicBezTo>
                    <a:cubicBezTo>
                      <a:pt x="2102168" y="1512904"/>
                      <a:pt x="2595040" y="1718512"/>
                      <a:pt x="2595040" y="1718512"/>
                    </a:cubicBezTo>
                    <a:lnTo>
                      <a:pt x="3267136" y="646644"/>
                    </a:lnTo>
                    <a:cubicBezTo>
                      <a:pt x="3267136" y="646644"/>
                      <a:pt x="2587480" y="50911"/>
                      <a:pt x="1747584" y="3260"/>
                    </a:cubicBezTo>
                    <a:cubicBezTo>
                      <a:pt x="978272" y="-40388"/>
                      <a:pt x="308008" y="346787"/>
                      <a:pt x="0" y="657845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8674" name="Freeform 8673"/>
              <p:cNvSpPr/>
              <p:nvPr/>
            </p:nvSpPr>
            <p:spPr>
              <a:xfrm>
                <a:off x="5673137" y="6480441"/>
                <a:ext cx="100814" cy="100814"/>
              </a:xfrm>
              <a:custGeom>
                <a:avLst/>
                <a:gdLst/>
                <a:ahLst/>
                <a:cxnLst/>
                <a:rect l="0" t="0" r="0" b="0"/>
                <a:pathLst>
                  <a:path w="100814" h="100814">
                    <a:moveTo>
                      <a:pt x="0" y="50407"/>
                    </a:moveTo>
                    <a:cubicBezTo>
                      <a:pt x="0" y="22568"/>
                      <a:pt x="22568" y="0"/>
                      <a:pt x="50407" y="0"/>
                    </a:cubicBezTo>
                    <a:cubicBezTo>
                      <a:pt x="78246" y="0"/>
                      <a:pt x="100814" y="22568"/>
                      <a:pt x="100814" y="50407"/>
                    </a:cubicBezTo>
                    <a:cubicBezTo>
                      <a:pt x="100814" y="78246"/>
                      <a:pt x="78246" y="100814"/>
                      <a:pt x="50407" y="100814"/>
                    </a:cubicBezTo>
                    <a:cubicBezTo>
                      <a:pt x="22568" y="100814"/>
                      <a:pt x="0" y="78246"/>
                      <a:pt x="0" y="50407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961" name="Text 1961"/>
              <p:cNvSpPr txBox="1"/>
              <p:nvPr/>
            </p:nvSpPr>
            <p:spPr>
              <a:xfrm>
                <a:off x="3374696" y="4644000"/>
                <a:ext cx="2677720" cy="2077432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333333"/>
                    </a:solidFill>
                    <a:latin typeface="Times New Roman"/>
                  </a:rPr>
                  <a:t>One who is too loyal to be amicable will exclude others. </a:t>
                </a:r>
              </a:p>
              <a:p>
                <a:pPr algn="ctr"/>
                <a:r>
                  <a:rPr sz="1120" dirty="0">
                    <a:solidFill>
                      <a:srgbClr val="333333"/>
                    </a:solidFill>
                    <a:latin typeface="Times New Roman"/>
                  </a:rPr>
                  <a:t>One who is too amicable without loyalty will lose his principle. </a:t>
                </a:r>
              </a:p>
              <a:p>
                <a:pPr algn="ctr"/>
                <a:r>
                  <a:rPr sz="1120" dirty="0">
                    <a:solidFill>
                      <a:srgbClr val="333333"/>
                    </a:solidFill>
                    <a:latin typeface="Times New Roman"/>
                  </a:rPr>
                  <a:t>Be amicable to others and be principled to oneself</a:t>
                </a:r>
                <a:r>
                  <a:rPr sz="1120" dirty="0">
                    <a:solidFill>
                      <a:srgbClr val="333333"/>
                    </a:solidFill>
                    <a:latin typeface="宋体"/>
                  </a:rPr>
                  <a:t>. </a:t>
                </a:r>
                <a:r>
                  <a:rPr sz="1120" dirty="0">
                    <a:solidFill>
                      <a:srgbClr val="333333"/>
                    </a:solidFill>
                    <a:latin typeface="Times New Roman"/>
                  </a:rPr>
                  <a:t>Gentleman get along with others but are also different and independent.</a:t>
                </a:r>
              </a:p>
            </p:txBody>
          </p:sp>
        </p:grpSp>
        <p:grpSp>
          <p:nvGrpSpPr>
            <p:cNvPr id="8677" name="Title Block 3"/>
            <p:cNvGrpSpPr/>
            <p:nvPr/>
          </p:nvGrpSpPr>
          <p:grpSpPr>
            <a:xfrm>
              <a:off x="2364000" y="226000"/>
              <a:ext cx="4416000" cy="448000"/>
              <a:chOff x="2364000" y="226000"/>
              <a:chExt cx="4416000" cy="448000"/>
            </a:xfrm>
          </p:grpSpPr>
          <p:sp>
            <p:nvSpPr>
              <p:cNvPr id="8678" name="Freeform 8677"/>
              <p:cNvSpPr/>
              <p:nvPr/>
            </p:nvSpPr>
            <p:spPr>
              <a:xfrm>
                <a:off x="2364000" y="226000"/>
                <a:ext cx="4416000" cy="448000"/>
              </a:xfrm>
              <a:custGeom>
                <a:avLst/>
                <a:gdLst/>
                <a:ahLst/>
                <a:cxnLst/>
                <a:rect l="l" t="t" r="r" b="b"/>
                <a:pathLst>
                  <a:path w="4416000" h="448000">
                    <a:moveTo>
                      <a:pt x="0" y="0"/>
                    </a:moveTo>
                    <a:lnTo>
                      <a:pt x="4416000" y="0"/>
                    </a:lnTo>
                    <a:lnTo>
                      <a:pt x="4416000" y="448000"/>
                    </a:lnTo>
                    <a:lnTo>
                      <a:pt x="0" y="44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4F0"/>
              </a:solidFill>
              <a:ln w="8000" cap="flat">
                <a:solidFill>
                  <a:srgbClr val="7ECCB6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920" dirty="0">
                    <a:solidFill>
                      <a:srgbClr val="118972"/>
                    </a:solidFill>
                    <a:latin typeface="Times New Roman"/>
                  </a:rPr>
                  <a:t>Sixth Pair - Dog and Pig</a:t>
                </a:r>
              </a:p>
            </p:txBody>
          </p:sp>
          <p:grpSp>
            <p:nvGrpSpPr>
              <p:cNvPr id="8679" name="Group 8678"/>
              <p:cNvGrpSpPr/>
              <p:nvPr/>
            </p:nvGrpSpPr>
            <p:grpSpPr>
              <a:xfrm>
                <a:off x="2050400" y="136400"/>
                <a:ext cx="627200" cy="627200"/>
                <a:chOff x="2050400" y="136400"/>
                <a:chExt cx="627200" cy="627200"/>
              </a:xfrm>
            </p:grpSpPr>
            <p:sp>
              <p:nvSpPr>
                <p:cNvPr id="8680" name="Freeform 8679"/>
                <p:cNvSpPr/>
                <p:nvPr/>
              </p:nvSpPr>
              <p:spPr>
                <a:xfrm>
                  <a:off x="2050400" y="136400"/>
                  <a:ext cx="627200" cy="627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27200" h="627200">
                      <a:moveTo>
                        <a:pt x="0" y="313600"/>
                      </a:moveTo>
                      <a:cubicBezTo>
                        <a:pt x="0" y="140285"/>
                        <a:pt x="140131" y="0"/>
                        <a:pt x="313600" y="0"/>
                      </a:cubicBezTo>
                      <a:cubicBezTo>
                        <a:pt x="486610" y="0"/>
                        <a:pt x="627200" y="140285"/>
                        <a:pt x="627200" y="313600"/>
                      </a:cubicBezTo>
                      <a:cubicBezTo>
                        <a:pt x="627200" y="486762"/>
                        <a:pt x="486610" y="627200"/>
                        <a:pt x="313600" y="627200"/>
                      </a:cubicBezTo>
                      <a:cubicBezTo>
                        <a:pt x="140131" y="627200"/>
                        <a:pt x="0" y="486762"/>
                        <a:pt x="0" y="31360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  <p:sp>
              <p:nvSpPr>
                <p:cNvPr id="8681" name="Freeform 8680"/>
                <p:cNvSpPr/>
                <p:nvPr/>
              </p:nvSpPr>
              <p:spPr>
                <a:xfrm>
                  <a:off x="2082400" y="168400"/>
                  <a:ext cx="563200" cy="56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3200" h="563200">
                      <a:moveTo>
                        <a:pt x="0" y="281600"/>
                      </a:moveTo>
                      <a:cubicBezTo>
                        <a:pt x="0" y="125970"/>
                        <a:pt x="125832" y="0"/>
                        <a:pt x="281600" y="0"/>
                      </a:cubicBezTo>
                      <a:cubicBezTo>
                        <a:pt x="436955" y="0"/>
                        <a:pt x="563200" y="125970"/>
                        <a:pt x="563200" y="281600"/>
                      </a:cubicBezTo>
                      <a:cubicBezTo>
                        <a:pt x="563200" y="437093"/>
                        <a:pt x="436955" y="563200"/>
                        <a:pt x="281600" y="563200"/>
                      </a:cubicBezTo>
                      <a:cubicBezTo>
                        <a:pt x="125832" y="563200"/>
                        <a:pt x="0" y="437093"/>
                        <a:pt x="0" y="281600"/>
                      </a:cubicBezTo>
                      <a:close/>
                    </a:path>
                  </a:pathLst>
                </a:custGeom>
                <a:solidFill>
                  <a:srgbClr val="E7F4F0"/>
                </a:solidFill>
                <a:ln w="8000" cap="flat">
                  <a:solidFill>
                    <a:srgbClr val="CCE7DF"/>
                  </a:solidFill>
                  <a:bevel/>
                </a:ln>
              </p:spPr>
            </p:sp>
            <p:sp>
              <p:nvSpPr>
                <p:cNvPr id="8682" name="Freeform 8681"/>
                <p:cNvSpPr/>
                <p:nvPr/>
              </p:nvSpPr>
              <p:spPr>
                <a:xfrm>
                  <a:off x="2301280" y="387280"/>
                  <a:ext cx="125440" cy="1254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5440" h="125440">
                      <a:moveTo>
                        <a:pt x="0" y="62720"/>
                      </a:moveTo>
                      <a:cubicBezTo>
                        <a:pt x="0" y="28057"/>
                        <a:pt x="28026" y="0"/>
                        <a:pt x="62720" y="0"/>
                      </a:cubicBezTo>
                      <a:cubicBezTo>
                        <a:pt x="97322" y="0"/>
                        <a:pt x="125440" y="28057"/>
                        <a:pt x="125440" y="62720"/>
                      </a:cubicBezTo>
                      <a:cubicBezTo>
                        <a:pt x="125440" y="97353"/>
                        <a:pt x="97322" y="125440"/>
                        <a:pt x="62720" y="125440"/>
                      </a:cubicBezTo>
                      <a:cubicBezTo>
                        <a:pt x="28026" y="125440"/>
                        <a:pt x="0" y="97353"/>
                        <a:pt x="0" y="6272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</p:grpSp>
          <p:grpSp>
            <p:nvGrpSpPr>
              <p:cNvPr id="8683" name="Group 8682"/>
              <p:cNvGrpSpPr/>
              <p:nvPr/>
            </p:nvGrpSpPr>
            <p:grpSpPr>
              <a:xfrm>
                <a:off x="6511200" y="181200"/>
                <a:ext cx="537600" cy="537600"/>
                <a:chOff x="6511200" y="181200"/>
                <a:chExt cx="537600" cy="537600"/>
              </a:xfrm>
            </p:grpSpPr>
            <p:sp>
              <p:nvSpPr>
                <p:cNvPr id="8684" name="Freeform 8683"/>
                <p:cNvSpPr/>
                <p:nvPr/>
              </p:nvSpPr>
              <p:spPr>
                <a:xfrm>
                  <a:off x="6511200" y="181200"/>
                  <a:ext cx="537600" cy="537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7600" h="537600">
                      <a:moveTo>
                        <a:pt x="0" y="268800"/>
                      </a:moveTo>
                      <a:cubicBezTo>
                        <a:pt x="0" y="120244"/>
                        <a:pt x="120113" y="0"/>
                        <a:pt x="268800" y="0"/>
                      </a:cubicBezTo>
                      <a:cubicBezTo>
                        <a:pt x="417094" y="0"/>
                        <a:pt x="537600" y="120244"/>
                        <a:pt x="537600" y="268800"/>
                      </a:cubicBezTo>
                      <a:cubicBezTo>
                        <a:pt x="537600" y="417225"/>
                        <a:pt x="417094" y="537600"/>
                        <a:pt x="268800" y="537600"/>
                      </a:cubicBezTo>
                      <a:cubicBezTo>
                        <a:pt x="120113" y="537600"/>
                        <a:pt x="0" y="417225"/>
                        <a:pt x="0" y="268800"/>
                      </a:cubicBezTo>
                      <a:close/>
                    </a:path>
                  </a:pathLst>
                </a:custGeom>
                <a:solidFill>
                  <a:srgbClr val="E7F4F0"/>
                </a:solidFill>
                <a:ln w="8000" cap="flat">
                  <a:solidFill>
                    <a:srgbClr val="7ECCB6"/>
                  </a:solidFill>
                  <a:bevel/>
                </a:ln>
              </p:spPr>
            </p:sp>
            <p:sp>
              <p:nvSpPr>
                <p:cNvPr id="8685" name="Freeform 8684"/>
                <p:cNvSpPr/>
                <p:nvPr/>
              </p:nvSpPr>
              <p:spPr>
                <a:xfrm>
                  <a:off x="6543200" y="213200"/>
                  <a:ext cx="473600" cy="473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3600" h="473600">
                      <a:moveTo>
                        <a:pt x="0" y="236800"/>
                      </a:moveTo>
                      <a:cubicBezTo>
                        <a:pt x="0" y="105929"/>
                        <a:pt x="105814" y="0"/>
                        <a:pt x="236800" y="0"/>
                      </a:cubicBezTo>
                      <a:cubicBezTo>
                        <a:pt x="367440" y="0"/>
                        <a:pt x="473600" y="105929"/>
                        <a:pt x="473600" y="236800"/>
                      </a:cubicBezTo>
                      <a:cubicBezTo>
                        <a:pt x="473600" y="367555"/>
                        <a:pt x="367440" y="473600"/>
                        <a:pt x="236800" y="473600"/>
                      </a:cubicBezTo>
                      <a:cubicBezTo>
                        <a:pt x="105814" y="473600"/>
                        <a:pt x="0" y="367555"/>
                        <a:pt x="0" y="236800"/>
                      </a:cubicBezTo>
                      <a:close/>
                    </a:path>
                  </a:pathLst>
                </a:custGeom>
                <a:solidFill>
                  <a:srgbClr val="ABDACC"/>
                </a:solidFill>
                <a:ln w="8000" cap="flat">
                  <a:solidFill>
                    <a:srgbClr val="ABDACC"/>
                  </a:solidFill>
                  <a:bevel/>
                </a:ln>
              </p:spPr>
            </p:sp>
            <p:sp>
              <p:nvSpPr>
                <p:cNvPr id="8686" name="Freeform 8685"/>
                <p:cNvSpPr/>
                <p:nvPr/>
              </p:nvSpPr>
              <p:spPr>
                <a:xfrm>
                  <a:off x="6726240" y="396240"/>
                  <a:ext cx="107520" cy="107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7520" h="107520">
                      <a:moveTo>
                        <a:pt x="0" y="53760"/>
                      </a:moveTo>
                      <a:cubicBezTo>
                        <a:pt x="0" y="24049"/>
                        <a:pt x="24023" y="0"/>
                        <a:pt x="53760" y="0"/>
                      </a:cubicBezTo>
                      <a:cubicBezTo>
                        <a:pt x="83418" y="0"/>
                        <a:pt x="107520" y="24049"/>
                        <a:pt x="107520" y="53760"/>
                      </a:cubicBezTo>
                      <a:cubicBezTo>
                        <a:pt x="107520" y="83445"/>
                        <a:pt x="83418" y="107520"/>
                        <a:pt x="53760" y="107520"/>
                      </a:cubicBezTo>
                      <a:cubicBezTo>
                        <a:pt x="24023" y="107520"/>
                        <a:pt x="0" y="83445"/>
                        <a:pt x="0" y="53760"/>
                      </a:cubicBezTo>
                      <a:close/>
                    </a:path>
                  </a:pathLst>
                </a:custGeom>
                <a:solidFill>
                  <a:srgbClr val="1BBC9D"/>
                </a:solidFill>
                <a:ln w="8000" cap="flat">
                  <a:solidFill>
                    <a:srgbClr val="1BBC9D"/>
                  </a:solidFill>
                  <a:bevel/>
                </a:ln>
              </p:spPr>
            </p:sp>
          </p:grpSp>
        </p:grpSp>
        <p:grpSp>
          <p:nvGrpSpPr>
            <p:cNvPr id="1782" name="Group 1781"/>
            <p:cNvGrpSpPr/>
            <p:nvPr/>
          </p:nvGrpSpPr>
          <p:grpSpPr>
            <a:xfrm>
              <a:off x="1113984" y="2477120"/>
              <a:ext cx="2712000" cy="1502880"/>
              <a:chOff x="1113984" y="2477120"/>
              <a:chExt cx="2712000" cy="1502880"/>
            </a:xfrm>
          </p:grpSpPr>
          <p:grpSp>
            <p:nvGrpSpPr>
              <p:cNvPr id="1783" name="Group 1782"/>
              <p:cNvGrpSpPr/>
              <p:nvPr/>
            </p:nvGrpSpPr>
            <p:grpSpPr>
              <a:xfrm flipH="1">
                <a:off x="2469869" y="3417192"/>
                <a:ext cx="677303" cy="359935"/>
                <a:chOff x="2469869" y="3417192"/>
                <a:chExt cx="677303" cy="359935"/>
              </a:xfrm>
            </p:grpSpPr>
            <p:sp>
              <p:nvSpPr>
                <p:cNvPr id="1784" name="Freeform 1783"/>
                <p:cNvSpPr/>
                <p:nvPr/>
              </p:nvSpPr>
              <p:spPr>
                <a:xfrm>
                  <a:off x="2469835" y="3521750"/>
                  <a:ext cx="311453" cy="2144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1453" h="214429">
                      <a:moveTo>
                        <a:pt x="132327" y="82638"/>
                      </a:moveTo>
                      <a:cubicBezTo>
                        <a:pt x="132327" y="82638"/>
                        <a:pt x="146851" y="101466"/>
                        <a:pt x="130714" y="114375"/>
                      </a:cubicBezTo>
                      <a:cubicBezTo>
                        <a:pt x="114576" y="127286"/>
                        <a:pt x="93059" y="122444"/>
                        <a:pt x="81763" y="102541"/>
                      </a:cubicBezTo>
                      <a:cubicBezTo>
                        <a:pt x="70467" y="82638"/>
                        <a:pt x="77460" y="57894"/>
                        <a:pt x="91984" y="45521"/>
                      </a:cubicBezTo>
                      <a:cubicBezTo>
                        <a:pt x="106507" y="33149"/>
                        <a:pt x="122106" y="36377"/>
                        <a:pt x="126410" y="37991"/>
                      </a:cubicBezTo>
                      <a:cubicBezTo>
                        <a:pt x="130714" y="39604"/>
                        <a:pt x="125334" y="37991"/>
                        <a:pt x="125334" y="37991"/>
                      </a:cubicBezTo>
                      <a:cubicBezTo>
                        <a:pt x="125334" y="37991"/>
                        <a:pt x="123183" y="13784"/>
                        <a:pt x="160837" y="2488"/>
                      </a:cubicBezTo>
                      <a:cubicBezTo>
                        <a:pt x="198491" y="-8808"/>
                        <a:pt x="213014" y="21315"/>
                        <a:pt x="213014" y="21315"/>
                      </a:cubicBezTo>
                      <a:cubicBezTo>
                        <a:pt x="213014" y="21315"/>
                        <a:pt x="194726" y="44984"/>
                        <a:pt x="195801" y="64886"/>
                      </a:cubicBezTo>
                      <a:cubicBezTo>
                        <a:pt x="196877" y="84790"/>
                        <a:pt x="203332" y="94472"/>
                        <a:pt x="203332" y="94472"/>
                      </a:cubicBezTo>
                      <a:cubicBezTo>
                        <a:pt x="203332" y="94472"/>
                        <a:pt x="179126" y="113299"/>
                        <a:pt x="185581" y="139120"/>
                      </a:cubicBezTo>
                      <a:cubicBezTo>
                        <a:pt x="192036" y="164940"/>
                        <a:pt x="203870" y="188070"/>
                        <a:pt x="227538" y="195602"/>
                      </a:cubicBezTo>
                      <a:cubicBezTo>
                        <a:pt x="251206" y="203132"/>
                        <a:pt x="272186" y="198291"/>
                        <a:pt x="285902" y="177043"/>
                      </a:cubicBezTo>
                      <a:cubicBezTo>
                        <a:pt x="299618" y="155795"/>
                        <a:pt x="289398" y="143961"/>
                        <a:pt x="294240" y="142347"/>
                      </a:cubicBezTo>
                      <a:cubicBezTo>
                        <a:pt x="299081" y="140734"/>
                        <a:pt x="311453" y="150416"/>
                        <a:pt x="311453" y="166554"/>
                      </a:cubicBezTo>
                      <a:cubicBezTo>
                        <a:pt x="311453" y="182691"/>
                        <a:pt x="295234" y="211522"/>
                        <a:pt x="245827" y="214429"/>
                      </a:cubicBezTo>
                      <a:cubicBezTo>
                        <a:pt x="218394" y="216043"/>
                        <a:pt x="199566" y="192374"/>
                        <a:pt x="183429" y="182691"/>
                      </a:cubicBezTo>
                      <a:cubicBezTo>
                        <a:pt x="167292" y="173009"/>
                        <a:pt x="117803" y="135354"/>
                        <a:pt x="75846" y="140734"/>
                      </a:cubicBezTo>
                      <a:cubicBezTo>
                        <a:pt x="33889" y="146113"/>
                        <a:pt x="0" y="169243"/>
                        <a:pt x="0" y="169243"/>
                      </a:cubicBezTo>
                      <a:cubicBezTo>
                        <a:pt x="0" y="169243"/>
                        <a:pt x="11296" y="136430"/>
                        <a:pt x="51640" y="125672"/>
                      </a:cubicBezTo>
                      <a:cubicBezTo>
                        <a:pt x="91984" y="114914"/>
                        <a:pt x="122645" y="138582"/>
                        <a:pt x="141472" y="123520"/>
                      </a:cubicBezTo>
                      <a:cubicBezTo>
                        <a:pt x="160299" y="108458"/>
                        <a:pt x="156534" y="89093"/>
                        <a:pt x="132327" y="826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785" name="Freeform 1784"/>
                <p:cNvSpPr/>
                <p:nvPr/>
              </p:nvSpPr>
              <p:spPr>
                <a:xfrm>
                  <a:off x="2603776" y="3510319"/>
                  <a:ext cx="255510" cy="2436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510" h="243610">
                      <a:moveTo>
                        <a:pt x="129638" y="143558"/>
                      </a:moveTo>
                      <a:cubicBezTo>
                        <a:pt x="129638" y="143558"/>
                        <a:pt x="133941" y="172606"/>
                        <a:pt x="111348" y="154854"/>
                      </a:cubicBezTo>
                      <a:cubicBezTo>
                        <a:pt x="88756" y="137102"/>
                        <a:pt x="124258" y="106441"/>
                        <a:pt x="155458" y="129034"/>
                      </a:cubicBezTo>
                      <a:cubicBezTo>
                        <a:pt x="186657" y="151626"/>
                        <a:pt x="198490" y="183363"/>
                        <a:pt x="174285" y="209184"/>
                      </a:cubicBezTo>
                      <a:cubicBezTo>
                        <a:pt x="150078" y="235004"/>
                        <a:pt x="104355" y="238770"/>
                        <a:pt x="67777" y="218866"/>
                      </a:cubicBezTo>
                      <a:cubicBezTo>
                        <a:pt x="31199" y="198963"/>
                        <a:pt x="0" y="175294"/>
                        <a:pt x="0" y="175294"/>
                      </a:cubicBezTo>
                      <a:cubicBezTo>
                        <a:pt x="0" y="175294"/>
                        <a:pt x="67239" y="253830"/>
                        <a:pt x="138782" y="242535"/>
                      </a:cubicBezTo>
                      <a:cubicBezTo>
                        <a:pt x="227000" y="223708"/>
                        <a:pt x="253358" y="177984"/>
                        <a:pt x="254972" y="168840"/>
                      </a:cubicBezTo>
                      <a:cubicBezTo>
                        <a:pt x="256586" y="159695"/>
                        <a:pt x="253896" y="160233"/>
                        <a:pt x="253896" y="160233"/>
                      </a:cubicBezTo>
                      <a:cubicBezTo>
                        <a:pt x="253896" y="160233"/>
                        <a:pt x="201718" y="191970"/>
                        <a:pt x="187733" y="120226"/>
                      </a:cubicBezTo>
                      <a:cubicBezTo>
                        <a:pt x="177580" y="68142"/>
                        <a:pt x="212079" y="61850"/>
                        <a:pt x="242600" y="57490"/>
                      </a:cubicBezTo>
                      <a:cubicBezTo>
                        <a:pt x="250130" y="56414"/>
                        <a:pt x="254972" y="47270"/>
                        <a:pt x="254434" y="47808"/>
                      </a:cubicBezTo>
                      <a:cubicBezTo>
                        <a:pt x="254434" y="47808"/>
                        <a:pt x="229690" y="47808"/>
                        <a:pt x="209249" y="24139"/>
                      </a:cubicBezTo>
                      <a:cubicBezTo>
                        <a:pt x="188808" y="471"/>
                        <a:pt x="164602" y="-6522"/>
                        <a:pt x="142010" y="6388"/>
                      </a:cubicBezTo>
                      <a:cubicBezTo>
                        <a:pt x="119417" y="19298"/>
                        <a:pt x="119417" y="37049"/>
                        <a:pt x="119417" y="37049"/>
                      </a:cubicBezTo>
                      <a:cubicBezTo>
                        <a:pt x="119417" y="37049"/>
                        <a:pt x="68853" y="35436"/>
                        <a:pt x="72619" y="75242"/>
                      </a:cubicBezTo>
                      <a:cubicBezTo>
                        <a:pt x="76384" y="115048"/>
                        <a:pt x="86604" y="105365"/>
                        <a:pt x="86604" y="105365"/>
                      </a:cubicBezTo>
                      <a:cubicBezTo>
                        <a:pt x="86604" y="105365"/>
                        <a:pt x="41419" y="129034"/>
                        <a:pt x="72081" y="175294"/>
                      </a:cubicBezTo>
                      <a:cubicBezTo>
                        <a:pt x="96400" y="211988"/>
                        <a:pt x="132327" y="194660"/>
                        <a:pt x="139858" y="184978"/>
                      </a:cubicBezTo>
                      <a:cubicBezTo>
                        <a:pt x="147389" y="175294"/>
                        <a:pt x="152768" y="143558"/>
                        <a:pt x="129638" y="1435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786" name="Freeform 1785"/>
                <p:cNvSpPr/>
                <p:nvPr/>
              </p:nvSpPr>
              <p:spPr>
                <a:xfrm>
                  <a:off x="2508833" y="3548108"/>
                  <a:ext cx="503154" cy="2290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3154" h="229019">
                      <a:moveTo>
                        <a:pt x="342922" y="39604"/>
                      </a:moveTo>
                      <a:cubicBezTo>
                        <a:pt x="342922" y="39604"/>
                        <a:pt x="354218" y="14322"/>
                        <a:pt x="376810" y="14322"/>
                      </a:cubicBezTo>
                      <a:cubicBezTo>
                        <a:pt x="399402" y="14322"/>
                        <a:pt x="406395" y="20777"/>
                        <a:pt x="406395" y="20777"/>
                      </a:cubicBezTo>
                      <a:cubicBezTo>
                        <a:pt x="406395" y="20777"/>
                        <a:pt x="439746" y="-12574"/>
                        <a:pt x="472560" y="5177"/>
                      </a:cubicBezTo>
                      <a:cubicBezTo>
                        <a:pt x="505373" y="22929"/>
                        <a:pt x="503154" y="45513"/>
                        <a:pt x="503154" y="52514"/>
                      </a:cubicBezTo>
                      <a:cubicBezTo>
                        <a:pt x="501069" y="79948"/>
                        <a:pt x="481166" y="98775"/>
                        <a:pt x="462339" y="93934"/>
                      </a:cubicBezTo>
                      <a:cubicBezTo>
                        <a:pt x="443512" y="89093"/>
                        <a:pt x="442974" y="67576"/>
                        <a:pt x="452657" y="61121"/>
                      </a:cubicBezTo>
                      <a:cubicBezTo>
                        <a:pt x="458670" y="57112"/>
                        <a:pt x="472560" y="57894"/>
                        <a:pt x="468794" y="51439"/>
                      </a:cubicBezTo>
                      <a:cubicBezTo>
                        <a:pt x="465029" y="44984"/>
                        <a:pt x="444318" y="46328"/>
                        <a:pt x="430064" y="73493"/>
                      </a:cubicBezTo>
                      <a:cubicBezTo>
                        <a:pt x="415810" y="100658"/>
                        <a:pt x="419306" y="146113"/>
                        <a:pt x="353680" y="186457"/>
                      </a:cubicBezTo>
                      <a:cubicBezTo>
                        <a:pt x="288054" y="226800"/>
                        <a:pt x="207366" y="240248"/>
                        <a:pt x="163526" y="219001"/>
                      </a:cubicBezTo>
                      <a:cubicBezTo>
                        <a:pt x="119686" y="197753"/>
                        <a:pt x="104087" y="168705"/>
                        <a:pt x="72350" y="152567"/>
                      </a:cubicBezTo>
                      <a:cubicBezTo>
                        <a:pt x="40613" y="136430"/>
                        <a:pt x="8338" y="135892"/>
                        <a:pt x="0" y="139658"/>
                      </a:cubicBezTo>
                      <a:cubicBezTo>
                        <a:pt x="-3497" y="143423"/>
                        <a:pt x="47068" y="113905"/>
                        <a:pt x="107314" y="162788"/>
                      </a:cubicBezTo>
                      <a:cubicBezTo>
                        <a:pt x="167562" y="211738"/>
                        <a:pt x="212208" y="225186"/>
                        <a:pt x="271378" y="203670"/>
                      </a:cubicBezTo>
                      <a:cubicBezTo>
                        <a:pt x="330550" y="182153"/>
                        <a:pt x="355294" y="143423"/>
                        <a:pt x="358521" y="131589"/>
                      </a:cubicBezTo>
                      <a:cubicBezTo>
                        <a:pt x="361749" y="119754"/>
                        <a:pt x="361749" y="98238"/>
                        <a:pt x="358521" y="93396"/>
                      </a:cubicBezTo>
                      <a:cubicBezTo>
                        <a:pt x="355294" y="88555"/>
                        <a:pt x="352604" y="92321"/>
                        <a:pt x="352604" y="92321"/>
                      </a:cubicBezTo>
                      <a:cubicBezTo>
                        <a:pt x="352604" y="92321"/>
                        <a:pt x="355832" y="121906"/>
                        <a:pt x="319254" y="113299"/>
                      </a:cubicBezTo>
                      <a:cubicBezTo>
                        <a:pt x="282675" y="104693"/>
                        <a:pt x="293434" y="56280"/>
                        <a:pt x="308226" y="43101"/>
                      </a:cubicBezTo>
                      <a:cubicBezTo>
                        <a:pt x="319791" y="34225"/>
                        <a:pt x="332163" y="28846"/>
                        <a:pt x="342922" y="396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787" name="Freeform 1786"/>
                <p:cNvSpPr/>
                <p:nvPr/>
              </p:nvSpPr>
              <p:spPr>
                <a:xfrm>
                  <a:off x="2816724" y="3417191"/>
                  <a:ext cx="330415" cy="278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0415" h="278172">
                      <a:moveTo>
                        <a:pt x="61389" y="132866"/>
                      </a:moveTo>
                      <a:cubicBezTo>
                        <a:pt x="61389" y="132866"/>
                        <a:pt x="65693" y="142011"/>
                        <a:pt x="88285" y="136632"/>
                      </a:cubicBezTo>
                      <a:cubicBezTo>
                        <a:pt x="110878" y="131253"/>
                        <a:pt x="124326" y="100591"/>
                        <a:pt x="173276" y="124798"/>
                      </a:cubicBezTo>
                      <a:cubicBezTo>
                        <a:pt x="222226" y="149004"/>
                        <a:pt x="199634" y="197954"/>
                        <a:pt x="199634" y="197954"/>
                      </a:cubicBezTo>
                      <a:cubicBezTo>
                        <a:pt x="199634" y="197954"/>
                        <a:pt x="220074" y="180203"/>
                        <a:pt x="234598" y="188272"/>
                      </a:cubicBezTo>
                      <a:cubicBezTo>
                        <a:pt x="249122" y="196341"/>
                        <a:pt x="248584" y="209789"/>
                        <a:pt x="245894" y="217858"/>
                      </a:cubicBezTo>
                      <a:cubicBezTo>
                        <a:pt x="243205" y="225926"/>
                        <a:pt x="230295" y="229154"/>
                        <a:pt x="229219" y="220010"/>
                      </a:cubicBezTo>
                      <a:cubicBezTo>
                        <a:pt x="228143" y="210865"/>
                        <a:pt x="228143" y="194189"/>
                        <a:pt x="214696" y="200106"/>
                      </a:cubicBezTo>
                      <a:cubicBezTo>
                        <a:pt x="201247" y="206023"/>
                        <a:pt x="183497" y="258740"/>
                        <a:pt x="230833" y="272726"/>
                      </a:cubicBezTo>
                      <a:cubicBezTo>
                        <a:pt x="278170" y="286712"/>
                        <a:pt x="302376" y="272726"/>
                        <a:pt x="318514" y="243678"/>
                      </a:cubicBezTo>
                      <a:cubicBezTo>
                        <a:pt x="334650" y="210865"/>
                        <a:pt x="314210" y="180203"/>
                        <a:pt x="312058" y="179127"/>
                      </a:cubicBezTo>
                      <a:cubicBezTo>
                        <a:pt x="309906" y="178051"/>
                        <a:pt x="337340" y="168907"/>
                        <a:pt x="328734" y="144701"/>
                      </a:cubicBezTo>
                      <a:cubicBezTo>
                        <a:pt x="320127" y="120494"/>
                        <a:pt x="300762" y="119418"/>
                        <a:pt x="290542" y="118342"/>
                      </a:cubicBezTo>
                      <a:cubicBezTo>
                        <a:pt x="280322" y="117266"/>
                        <a:pt x="279246" y="118342"/>
                        <a:pt x="279246" y="118342"/>
                      </a:cubicBezTo>
                      <a:cubicBezTo>
                        <a:pt x="279246" y="118342"/>
                        <a:pt x="267411" y="157073"/>
                        <a:pt x="233522" y="146852"/>
                      </a:cubicBezTo>
                      <a:cubicBezTo>
                        <a:pt x="199634" y="136632"/>
                        <a:pt x="182420" y="118881"/>
                        <a:pt x="187800" y="98439"/>
                      </a:cubicBezTo>
                      <a:cubicBezTo>
                        <a:pt x="193179" y="77998"/>
                        <a:pt x="218461" y="67240"/>
                        <a:pt x="229219" y="80150"/>
                      </a:cubicBezTo>
                      <a:cubicBezTo>
                        <a:pt x="239978" y="93060"/>
                        <a:pt x="232447" y="98439"/>
                        <a:pt x="229219" y="98439"/>
                      </a:cubicBezTo>
                      <a:cubicBezTo>
                        <a:pt x="225992" y="98439"/>
                        <a:pt x="196945" y="81764"/>
                        <a:pt x="201786" y="104894"/>
                      </a:cubicBezTo>
                      <a:cubicBezTo>
                        <a:pt x="206627" y="128025"/>
                        <a:pt x="233792" y="139086"/>
                        <a:pt x="253963" y="131253"/>
                      </a:cubicBezTo>
                      <a:cubicBezTo>
                        <a:pt x="274135" y="123453"/>
                        <a:pt x="279246" y="84454"/>
                        <a:pt x="259342" y="58095"/>
                      </a:cubicBezTo>
                      <a:cubicBezTo>
                        <a:pt x="239440" y="31737"/>
                        <a:pt x="212544" y="23668"/>
                        <a:pt x="191565" y="23668"/>
                      </a:cubicBezTo>
                      <a:cubicBezTo>
                        <a:pt x="170586" y="23668"/>
                        <a:pt x="156870" y="34158"/>
                        <a:pt x="156870" y="34158"/>
                      </a:cubicBezTo>
                      <a:cubicBezTo>
                        <a:pt x="156870" y="34158"/>
                        <a:pt x="144766" y="4303"/>
                        <a:pt x="118409" y="538"/>
                      </a:cubicBezTo>
                      <a:cubicBezTo>
                        <a:pt x="92050" y="-3228"/>
                        <a:pt x="78065" y="12910"/>
                        <a:pt x="74300" y="19365"/>
                      </a:cubicBezTo>
                      <a:cubicBezTo>
                        <a:pt x="70534" y="25820"/>
                        <a:pt x="66769" y="35503"/>
                        <a:pt x="66769" y="35503"/>
                      </a:cubicBezTo>
                      <a:cubicBezTo>
                        <a:pt x="66769" y="35503"/>
                        <a:pt x="4371" y="13986"/>
                        <a:pt x="0" y="68316"/>
                      </a:cubicBezTo>
                      <a:cubicBezTo>
                        <a:pt x="-2084" y="122646"/>
                        <a:pt x="27501" y="128025"/>
                        <a:pt x="40949" y="126949"/>
                      </a:cubicBezTo>
                      <a:cubicBezTo>
                        <a:pt x="54397" y="125874"/>
                        <a:pt x="63541" y="117805"/>
                        <a:pt x="63541" y="102743"/>
                      </a:cubicBezTo>
                      <a:cubicBezTo>
                        <a:pt x="63541" y="87681"/>
                        <a:pt x="53859" y="90909"/>
                        <a:pt x="53859" y="90909"/>
                      </a:cubicBezTo>
                      <a:cubicBezTo>
                        <a:pt x="53859" y="90909"/>
                        <a:pt x="45252" y="105432"/>
                        <a:pt x="36646" y="92522"/>
                      </a:cubicBezTo>
                      <a:cubicBezTo>
                        <a:pt x="35032" y="70468"/>
                        <a:pt x="70534" y="62399"/>
                        <a:pt x="84520" y="85530"/>
                      </a:cubicBezTo>
                      <a:cubicBezTo>
                        <a:pt x="98506" y="108660"/>
                        <a:pt x="61389" y="132866"/>
                        <a:pt x="61389" y="13286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1788" name="Freeform 1787"/>
              <p:cNvSpPr/>
              <p:nvPr/>
            </p:nvSpPr>
            <p:spPr>
              <a:xfrm>
                <a:off x="1113984" y="2477120"/>
                <a:ext cx="2712000" cy="1502880"/>
              </a:xfrm>
              <a:custGeom>
                <a:avLst/>
                <a:gdLst/>
                <a:ahLst/>
                <a:cxnLst/>
                <a:rect l="0" t="0" r="0" b="0"/>
                <a:pathLst>
                  <a:path w="2712000" h="1502880">
                    <a:moveTo>
                      <a:pt x="0" y="573667"/>
                    </a:moveTo>
                    <a:lnTo>
                      <a:pt x="572652" y="1502880"/>
                    </a:lnTo>
                    <a:cubicBezTo>
                      <a:pt x="572652" y="1502880"/>
                      <a:pt x="880592" y="1308392"/>
                      <a:pt x="1301976" y="1292184"/>
                    </a:cubicBezTo>
                    <a:cubicBezTo>
                      <a:pt x="1723360" y="1275976"/>
                      <a:pt x="2117736" y="1494776"/>
                      <a:pt x="2117736" y="1494776"/>
                    </a:cubicBezTo>
                    <a:lnTo>
                      <a:pt x="2712000" y="565564"/>
                    </a:lnTo>
                    <a:cubicBezTo>
                      <a:pt x="2712000" y="565564"/>
                      <a:pt x="2115032" y="46933"/>
                      <a:pt x="1458648" y="3714"/>
                    </a:cubicBezTo>
                    <a:cubicBezTo>
                      <a:pt x="802256" y="-39505"/>
                      <a:pt x="272822" y="298144"/>
                      <a:pt x="0" y="573667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1789" name="Freeform 1788"/>
              <p:cNvSpPr/>
              <p:nvPr/>
            </p:nvSpPr>
            <p:spPr>
              <a:xfrm>
                <a:off x="1240822" y="3042570"/>
                <a:ext cx="553864" cy="804960"/>
              </a:xfrm>
              <a:custGeom>
                <a:avLst/>
                <a:gdLst/>
                <a:ahLst/>
                <a:cxnLst/>
                <a:rect l="0" t="0" r="0" b="0"/>
                <a:pathLst>
                  <a:path w="553864" h="804960">
                    <a:moveTo>
                      <a:pt x="83854" y="10805"/>
                    </a:moveTo>
                    <a:lnTo>
                      <a:pt x="553864" y="750033"/>
                    </a:lnTo>
                    <a:lnTo>
                      <a:pt x="515930" y="804960"/>
                    </a:lnTo>
                    <a:lnTo>
                      <a:pt x="480814" y="804960"/>
                    </a:lnTo>
                    <a:lnTo>
                      <a:pt x="0" y="40518"/>
                    </a:lnTo>
                    <a:lnTo>
                      <a:pt x="0" y="0"/>
                    </a:lnTo>
                    <a:lnTo>
                      <a:pt x="83854" y="10805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790" name="Freeform 1789"/>
              <p:cNvSpPr/>
              <p:nvPr/>
            </p:nvSpPr>
            <p:spPr>
              <a:xfrm>
                <a:off x="3150682" y="3029067"/>
                <a:ext cx="553628" cy="823864"/>
              </a:xfrm>
              <a:custGeom>
                <a:avLst/>
                <a:gdLst/>
                <a:ahLst/>
                <a:cxnLst/>
                <a:rect l="0" t="0" r="0" b="0"/>
                <a:pathLst>
                  <a:path w="553628" h="823864">
                    <a:moveTo>
                      <a:pt x="553628" y="0"/>
                    </a:moveTo>
                    <a:lnTo>
                      <a:pt x="475410" y="16207"/>
                    </a:lnTo>
                    <a:lnTo>
                      <a:pt x="0" y="752734"/>
                    </a:lnTo>
                    <a:lnTo>
                      <a:pt x="16090" y="823864"/>
                    </a:lnTo>
                    <a:lnTo>
                      <a:pt x="62010" y="813064"/>
                    </a:lnTo>
                    <a:lnTo>
                      <a:pt x="548226" y="40518"/>
                    </a:lnTo>
                    <a:lnTo>
                      <a:pt x="553628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791" name="Freeform 1790"/>
              <p:cNvSpPr/>
              <p:nvPr/>
            </p:nvSpPr>
            <p:spPr>
              <a:xfrm>
                <a:off x="3652990" y="3011508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792" name="Freeform 1791"/>
              <p:cNvSpPr/>
              <p:nvPr/>
            </p:nvSpPr>
            <p:spPr>
              <a:xfrm>
                <a:off x="1720287" y="3805662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793" name="Freeform 1792"/>
              <p:cNvSpPr/>
              <p:nvPr/>
            </p:nvSpPr>
            <p:spPr>
              <a:xfrm>
                <a:off x="1215161" y="3011508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794" name="Freeform 1793"/>
              <p:cNvSpPr/>
              <p:nvPr/>
            </p:nvSpPr>
            <p:spPr>
              <a:xfrm>
                <a:off x="1288208" y="2577469"/>
                <a:ext cx="2363544" cy="1243224"/>
              </a:xfrm>
              <a:custGeom>
                <a:avLst/>
                <a:gdLst/>
                <a:ahLst/>
                <a:cxnLst/>
                <a:rect l="0" t="0" r="0" b="0"/>
                <a:pathLst>
                  <a:path w="2363544" h="1243224">
                    <a:moveTo>
                      <a:pt x="0" y="475906"/>
                    </a:moveTo>
                    <a:lnTo>
                      <a:pt x="483513" y="1235128"/>
                    </a:lnTo>
                    <a:cubicBezTo>
                      <a:pt x="483513" y="1235128"/>
                      <a:pt x="772532" y="1094480"/>
                      <a:pt x="1136304" y="1094480"/>
                    </a:cubicBezTo>
                    <a:cubicBezTo>
                      <a:pt x="1520776" y="1094480"/>
                      <a:pt x="1877328" y="1243224"/>
                      <a:pt x="1877328" y="1243224"/>
                    </a:cubicBezTo>
                    <a:lnTo>
                      <a:pt x="2363544" y="467803"/>
                    </a:lnTo>
                    <a:cubicBezTo>
                      <a:pt x="2363544" y="467803"/>
                      <a:pt x="1871864" y="36831"/>
                      <a:pt x="1264256" y="2358"/>
                    </a:cubicBezTo>
                    <a:cubicBezTo>
                      <a:pt x="707714" y="-29218"/>
                      <a:pt x="222822" y="250877"/>
                      <a:pt x="0" y="475906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1795" name="Freeform 1794"/>
              <p:cNvSpPr/>
              <p:nvPr/>
            </p:nvSpPr>
            <p:spPr>
              <a:xfrm>
                <a:off x="3147870" y="3805662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962" name="Text 1962"/>
              <p:cNvSpPr txBox="1"/>
              <p:nvPr/>
            </p:nvSpPr>
            <p:spPr>
              <a:xfrm>
                <a:off x="1113984" y="2477120"/>
                <a:ext cx="2712000" cy="150288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Dog symbolizes </a:t>
                </a:r>
                <a:r>
                  <a:rPr sz="1280" dirty="0">
                    <a:solidFill>
                      <a:srgbClr val="FF1418"/>
                    </a:solidFill>
                    <a:latin typeface="Times New Roman"/>
                  </a:rPr>
                  <a:t>loyalty</a:t>
                </a:r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.</a:t>
                </a:r>
              </a:p>
            </p:txBody>
          </p:sp>
        </p:grpSp>
        <p:grpSp>
          <p:nvGrpSpPr>
            <p:cNvPr id="1796" name="Group 1795"/>
            <p:cNvGrpSpPr/>
            <p:nvPr/>
          </p:nvGrpSpPr>
          <p:grpSpPr>
            <a:xfrm>
              <a:off x="5317752" y="2404064"/>
              <a:ext cx="2712000" cy="1502880"/>
              <a:chOff x="5317752" y="2404064"/>
              <a:chExt cx="2712000" cy="1502880"/>
            </a:xfrm>
          </p:grpSpPr>
          <p:grpSp>
            <p:nvGrpSpPr>
              <p:cNvPr id="1797" name="Group 1796"/>
              <p:cNvGrpSpPr/>
              <p:nvPr/>
            </p:nvGrpSpPr>
            <p:grpSpPr>
              <a:xfrm flipH="1">
                <a:off x="6673637" y="3344136"/>
                <a:ext cx="677303" cy="359935"/>
                <a:chOff x="6673637" y="3344136"/>
                <a:chExt cx="677303" cy="359935"/>
              </a:xfrm>
            </p:grpSpPr>
            <p:sp>
              <p:nvSpPr>
                <p:cNvPr id="1798" name="Freeform 1797"/>
                <p:cNvSpPr/>
                <p:nvPr/>
              </p:nvSpPr>
              <p:spPr>
                <a:xfrm>
                  <a:off x="6673603" y="3448694"/>
                  <a:ext cx="311453" cy="21442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1453" h="214429">
                      <a:moveTo>
                        <a:pt x="132327" y="82638"/>
                      </a:moveTo>
                      <a:cubicBezTo>
                        <a:pt x="132327" y="82638"/>
                        <a:pt x="146851" y="101466"/>
                        <a:pt x="130714" y="114375"/>
                      </a:cubicBezTo>
                      <a:cubicBezTo>
                        <a:pt x="114576" y="127286"/>
                        <a:pt x="93059" y="122444"/>
                        <a:pt x="81763" y="102541"/>
                      </a:cubicBezTo>
                      <a:cubicBezTo>
                        <a:pt x="70467" y="82638"/>
                        <a:pt x="77460" y="57894"/>
                        <a:pt x="91984" y="45521"/>
                      </a:cubicBezTo>
                      <a:cubicBezTo>
                        <a:pt x="106507" y="33149"/>
                        <a:pt x="122106" y="36377"/>
                        <a:pt x="126410" y="37991"/>
                      </a:cubicBezTo>
                      <a:cubicBezTo>
                        <a:pt x="130714" y="39604"/>
                        <a:pt x="125334" y="37991"/>
                        <a:pt x="125334" y="37991"/>
                      </a:cubicBezTo>
                      <a:cubicBezTo>
                        <a:pt x="125334" y="37991"/>
                        <a:pt x="123183" y="13784"/>
                        <a:pt x="160837" y="2488"/>
                      </a:cubicBezTo>
                      <a:cubicBezTo>
                        <a:pt x="198491" y="-8808"/>
                        <a:pt x="213014" y="21315"/>
                        <a:pt x="213014" y="21315"/>
                      </a:cubicBezTo>
                      <a:cubicBezTo>
                        <a:pt x="213014" y="21315"/>
                        <a:pt x="194726" y="44984"/>
                        <a:pt x="195801" y="64886"/>
                      </a:cubicBezTo>
                      <a:cubicBezTo>
                        <a:pt x="196877" y="84790"/>
                        <a:pt x="203332" y="94472"/>
                        <a:pt x="203332" y="94472"/>
                      </a:cubicBezTo>
                      <a:cubicBezTo>
                        <a:pt x="203332" y="94472"/>
                        <a:pt x="179126" y="113299"/>
                        <a:pt x="185581" y="139120"/>
                      </a:cubicBezTo>
                      <a:cubicBezTo>
                        <a:pt x="192036" y="164940"/>
                        <a:pt x="203870" y="188070"/>
                        <a:pt x="227538" y="195602"/>
                      </a:cubicBezTo>
                      <a:cubicBezTo>
                        <a:pt x="251206" y="203132"/>
                        <a:pt x="272186" y="198291"/>
                        <a:pt x="285902" y="177043"/>
                      </a:cubicBezTo>
                      <a:cubicBezTo>
                        <a:pt x="299618" y="155795"/>
                        <a:pt x="289398" y="143961"/>
                        <a:pt x="294240" y="142347"/>
                      </a:cubicBezTo>
                      <a:cubicBezTo>
                        <a:pt x="299081" y="140734"/>
                        <a:pt x="311453" y="150416"/>
                        <a:pt x="311453" y="166554"/>
                      </a:cubicBezTo>
                      <a:cubicBezTo>
                        <a:pt x="311453" y="182691"/>
                        <a:pt x="295234" y="211522"/>
                        <a:pt x="245827" y="214429"/>
                      </a:cubicBezTo>
                      <a:cubicBezTo>
                        <a:pt x="218394" y="216043"/>
                        <a:pt x="199566" y="192374"/>
                        <a:pt x="183429" y="182691"/>
                      </a:cubicBezTo>
                      <a:cubicBezTo>
                        <a:pt x="167292" y="173009"/>
                        <a:pt x="117803" y="135354"/>
                        <a:pt x="75846" y="140734"/>
                      </a:cubicBezTo>
                      <a:cubicBezTo>
                        <a:pt x="33889" y="146113"/>
                        <a:pt x="0" y="169243"/>
                        <a:pt x="0" y="169243"/>
                      </a:cubicBezTo>
                      <a:cubicBezTo>
                        <a:pt x="0" y="169243"/>
                        <a:pt x="11296" y="136430"/>
                        <a:pt x="51640" y="125672"/>
                      </a:cubicBezTo>
                      <a:cubicBezTo>
                        <a:pt x="91984" y="114914"/>
                        <a:pt x="122645" y="138582"/>
                        <a:pt x="141472" y="123520"/>
                      </a:cubicBezTo>
                      <a:cubicBezTo>
                        <a:pt x="160299" y="108458"/>
                        <a:pt x="156534" y="89093"/>
                        <a:pt x="132327" y="826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799" name="Freeform 1798"/>
                <p:cNvSpPr/>
                <p:nvPr/>
              </p:nvSpPr>
              <p:spPr>
                <a:xfrm>
                  <a:off x="6807544" y="3437262"/>
                  <a:ext cx="255510" cy="2436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510" h="243610">
                      <a:moveTo>
                        <a:pt x="129638" y="143558"/>
                      </a:moveTo>
                      <a:cubicBezTo>
                        <a:pt x="129638" y="143558"/>
                        <a:pt x="133941" y="172606"/>
                        <a:pt x="111348" y="154854"/>
                      </a:cubicBezTo>
                      <a:cubicBezTo>
                        <a:pt x="88756" y="137102"/>
                        <a:pt x="124258" y="106441"/>
                        <a:pt x="155458" y="129034"/>
                      </a:cubicBezTo>
                      <a:cubicBezTo>
                        <a:pt x="186657" y="151626"/>
                        <a:pt x="198490" y="183363"/>
                        <a:pt x="174285" y="209184"/>
                      </a:cubicBezTo>
                      <a:cubicBezTo>
                        <a:pt x="150078" y="235004"/>
                        <a:pt x="104355" y="238770"/>
                        <a:pt x="67777" y="218866"/>
                      </a:cubicBezTo>
                      <a:cubicBezTo>
                        <a:pt x="31199" y="198963"/>
                        <a:pt x="0" y="175294"/>
                        <a:pt x="0" y="175294"/>
                      </a:cubicBezTo>
                      <a:cubicBezTo>
                        <a:pt x="0" y="175294"/>
                        <a:pt x="67239" y="253830"/>
                        <a:pt x="138782" y="242535"/>
                      </a:cubicBezTo>
                      <a:cubicBezTo>
                        <a:pt x="227000" y="223708"/>
                        <a:pt x="253358" y="177984"/>
                        <a:pt x="254972" y="168840"/>
                      </a:cubicBezTo>
                      <a:cubicBezTo>
                        <a:pt x="256586" y="159695"/>
                        <a:pt x="253896" y="160233"/>
                        <a:pt x="253896" y="160233"/>
                      </a:cubicBezTo>
                      <a:cubicBezTo>
                        <a:pt x="253896" y="160233"/>
                        <a:pt x="201718" y="191970"/>
                        <a:pt x="187733" y="120226"/>
                      </a:cubicBezTo>
                      <a:cubicBezTo>
                        <a:pt x="177580" y="68142"/>
                        <a:pt x="212079" y="61850"/>
                        <a:pt x="242600" y="57490"/>
                      </a:cubicBezTo>
                      <a:cubicBezTo>
                        <a:pt x="250130" y="56414"/>
                        <a:pt x="254972" y="47270"/>
                        <a:pt x="254434" y="47808"/>
                      </a:cubicBezTo>
                      <a:cubicBezTo>
                        <a:pt x="254434" y="47808"/>
                        <a:pt x="229690" y="47808"/>
                        <a:pt x="209249" y="24139"/>
                      </a:cubicBezTo>
                      <a:cubicBezTo>
                        <a:pt x="188808" y="471"/>
                        <a:pt x="164602" y="-6522"/>
                        <a:pt x="142010" y="6388"/>
                      </a:cubicBezTo>
                      <a:cubicBezTo>
                        <a:pt x="119417" y="19298"/>
                        <a:pt x="119417" y="37049"/>
                        <a:pt x="119417" y="37049"/>
                      </a:cubicBezTo>
                      <a:cubicBezTo>
                        <a:pt x="119417" y="37049"/>
                        <a:pt x="68853" y="35436"/>
                        <a:pt x="72619" y="75242"/>
                      </a:cubicBezTo>
                      <a:cubicBezTo>
                        <a:pt x="76384" y="115048"/>
                        <a:pt x="86604" y="105365"/>
                        <a:pt x="86604" y="105365"/>
                      </a:cubicBezTo>
                      <a:cubicBezTo>
                        <a:pt x="86604" y="105365"/>
                        <a:pt x="41419" y="129034"/>
                        <a:pt x="72081" y="175294"/>
                      </a:cubicBezTo>
                      <a:cubicBezTo>
                        <a:pt x="96400" y="211988"/>
                        <a:pt x="132327" y="194660"/>
                        <a:pt x="139858" y="184978"/>
                      </a:cubicBezTo>
                      <a:cubicBezTo>
                        <a:pt x="147389" y="175294"/>
                        <a:pt x="152768" y="143558"/>
                        <a:pt x="129638" y="1435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800" name="Freeform 1799"/>
                <p:cNvSpPr/>
                <p:nvPr/>
              </p:nvSpPr>
              <p:spPr>
                <a:xfrm>
                  <a:off x="6712602" y="3475052"/>
                  <a:ext cx="503154" cy="2290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3154" h="229019">
                      <a:moveTo>
                        <a:pt x="342922" y="39604"/>
                      </a:moveTo>
                      <a:cubicBezTo>
                        <a:pt x="342922" y="39604"/>
                        <a:pt x="354218" y="14322"/>
                        <a:pt x="376810" y="14322"/>
                      </a:cubicBezTo>
                      <a:cubicBezTo>
                        <a:pt x="399402" y="14322"/>
                        <a:pt x="406395" y="20777"/>
                        <a:pt x="406395" y="20777"/>
                      </a:cubicBezTo>
                      <a:cubicBezTo>
                        <a:pt x="406395" y="20777"/>
                        <a:pt x="439746" y="-12574"/>
                        <a:pt x="472560" y="5177"/>
                      </a:cubicBezTo>
                      <a:cubicBezTo>
                        <a:pt x="505373" y="22929"/>
                        <a:pt x="503154" y="45513"/>
                        <a:pt x="503154" y="52514"/>
                      </a:cubicBezTo>
                      <a:cubicBezTo>
                        <a:pt x="501069" y="79948"/>
                        <a:pt x="481166" y="98775"/>
                        <a:pt x="462339" y="93934"/>
                      </a:cubicBezTo>
                      <a:cubicBezTo>
                        <a:pt x="443512" y="89093"/>
                        <a:pt x="442974" y="67576"/>
                        <a:pt x="452657" y="61121"/>
                      </a:cubicBezTo>
                      <a:cubicBezTo>
                        <a:pt x="458670" y="57112"/>
                        <a:pt x="472560" y="57894"/>
                        <a:pt x="468794" y="51439"/>
                      </a:cubicBezTo>
                      <a:cubicBezTo>
                        <a:pt x="465029" y="44984"/>
                        <a:pt x="444318" y="46328"/>
                        <a:pt x="430064" y="73493"/>
                      </a:cubicBezTo>
                      <a:cubicBezTo>
                        <a:pt x="415810" y="100658"/>
                        <a:pt x="419306" y="146113"/>
                        <a:pt x="353680" y="186457"/>
                      </a:cubicBezTo>
                      <a:cubicBezTo>
                        <a:pt x="288054" y="226800"/>
                        <a:pt x="207366" y="240248"/>
                        <a:pt x="163526" y="219001"/>
                      </a:cubicBezTo>
                      <a:cubicBezTo>
                        <a:pt x="119686" y="197753"/>
                        <a:pt x="104087" y="168705"/>
                        <a:pt x="72350" y="152567"/>
                      </a:cubicBezTo>
                      <a:cubicBezTo>
                        <a:pt x="40613" y="136430"/>
                        <a:pt x="8338" y="135892"/>
                        <a:pt x="0" y="139658"/>
                      </a:cubicBezTo>
                      <a:cubicBezTo>
                        <a:pt x="-3497" y="143423"/>
                        <a:pt x="47068" y="113905"/>
                        <a:pt x="107314" y="162788"/>
                      </a:cubicBezTo>
                      <a:cubicBezTo>
                        <a:pt x="167562" y="211738"/>
                        <a:pt x="212208" y="225186"/>
                        <a:pt x="271378" y="203670"/>
                      </a:cubicBezTo>
                      <a:cubicBezTo>
                        <a:pt x="330550" y="182153"/>
                        <a:pt x="355294" y="143423"/>
                        <a:pt x="358521" y="131589"/>
                      </a:cubicBezTo>
                      <a:cubicBezTo>
                        <a:pt x="361749" y="119754"/>
                        <a:pt x="361749" y="98238"/>
                        <a:pt x="358521" y="93396"/>
                      </a:cubicBezTo>
                      <a:cubicBezTo>
                        <a:pt x="355294" y="88555"/>
                        <a:pt x="352604" y="92321"/>
                        <a:pt x="352604" y="92321"/>
                      </a:cubicBezTo>
                      <a:cubicBezTo>
                        <a:pt x="352604" y="92321"/>
                        <a:pt x="355832" y="121906"/>
                        <a:pt x="319254" y="113299"/>
                      </a:cubicBezTo>
                      <a:cubicBezTo>
                        <a:pt x="282675" y="104693"/>
                        <a:pt x="293434" y="56280"/>
                        <a:pt x="308226" y="43101"/>
                      </a:cubicBezTo>
                      <a:cubicBezTo>
                        <a:pt x="319791" y="34225"/>
                        <a:pt x="332163" y="28846"/>
                        <a:pt x="342922" y="396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801" name="Freeform 1800"/>
                <p:cNvSpPr/>
                <p:nvPr/>
              </p:nvSpPr>
              <p:spPr>
                <a:xfrm>
                  <a:off x="7020492" y="3344135"/>
                  <a:ext cx="330415" cy="2781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0415" h="278172">
                      <a:moveTo>
                        <a:pt x="61389" y="132866"/>
                      </a:moveTo>
                      <a:cubicBezTo>
                        <a:pt x="61389" y="132866"/>
                        <a:pt x="65693" y="142011"/>
                        <a:pt x="88285" y="136632"/>
                      </a:cubicBezTo>
                      <a:cubicBezTo>
                        <a:pt x="110878" y="131253"/>
                        <a:pt x="124326" y="100591"/>
                        <a:pt x="173276" y="124798"/>
                      </a:cubicBezTo>
                      <a:cubicBezTo>
                        <a:pt x="222226" y="149004"/>
                        <a:pt x="199634" y="197954"/>
                        <a:pt x="199634" y="197954"/>
                      </a:cubicBezTo>
                      <a:cubicBezTo>
                        <a:pt x="199634" y="197954"/>
                        <a:pt x="220074" y="180203"/>
                        <a:pt x="234598" y="188272"/>
                      </a:cubicBezTo>
                      <a:cubicBezTo>
                        <a:pt x="249122" y="196341"/>
                        <a:pt x="248584" y="209789"/>
                        <a:pt x="245894" y="217858"/>
                      </a:cubicBezTo>
                      <a:cubicBezTo>
                        <a:pt x="243205" y="225926"/>
                        <a:pt x="230295" y="229154"/>
                        <a:pt x="229219" y="220010"/>
                      </a:cubicBezTo>
                      <a:cubicBezTo>
                        <a:pt x="228143" y="210865"/>
                        <a:pt x="228143" y="194189"/>
                        <a:pt x="214696" y="200106"/>
                      </a:cubicBezTo>
                      <a:cubicBezTo>
                        <a:pt x="201247" y="206023"/>
                        <a:pt x="183497" y="258740"/>
                        <a:pt x="230833" y="272726"/>
                      </a:cubicBezTo>
                      <a:cubicBezTo>
                        <a:pt x="278170" y="286712"/>
                        <a:pt x="302376" y="272726"/>
                        <a:pt x="318514" y="243678"/>
                      </a:cubicBezTo>
                      <a:cubicBezTo>
                        <a:pt x="334650" y="210865"/>
                        <a:pt x="314210" y="180203"/>
                        <a:pt x="312058" y="179127"/>
                      </a:cubicBezTo>
                      <a:cubicBezTo>
                        <a:pt x="309906" y="178051"/>
                        <a:pt x="337340" y="168907"/>
                        <a:pt x="328734" y="144701"/>
                      </a:cubicBezTo>
                      <a:cubicBezTo>
                        <a:pt x="320127" y="120494"/>
                        <a:pt x="300762" y="119418"/>
                        <a:pt x="290542" y="118342"/>
                      </a:cubicBezTo>
                      <a:cubicBezTo>
                        <a:pt x="280322" y="117266"/>
                        <a:pt x="279246" y="118342"/>
                        <a:pt x="279246" y="118342"/>
                      </a:cubicBezTo>
                      <a:cubicBezTo>
                        <a:pt x="279246" y="118342"/>
                        <a:pt x="267411" y="157073"/>
                        <a:pt x="233522" y="146852"/>
                      </a:cubicBezTo>
                      <a:cubicBezTo>
                        <a:pt x="199634" y="136632"/>
                        <a:pt x="182420" y="118881"/>
                        <a:pt x="187800" y="98439"/>
                      </a:cubicBezTo>
                      <a:cubicBezTo>
                        <a:pt x="193179" y="77998"/>
                        <a:pt x="218461" y="67240"/>
                        <a:pt x="229219" y="80150"/>
                      </a:cubicBezTo>
                      <a:cubicBezTo>
                        <a:pt x="239978" y="93060"/>
                        <a:pt x="232447" y="98439"/>
                        <a:pt x="229219" y="98439"/>
                      </a:cubicBezTo>
                      <a:cubicBezTo>
                        <a:pt x="225992" y="98439"/>
                        <a:pt x="196945" y="81764"/>
                        <a:pt x="201786" y="104894"/>
                      </a:cubicBezTo>
                      <a:cubicBezTo>
                        <a:pt x="206627" y="128025"/>
                        <a:pt x="233792" y="139086"/>
                        <a:pt x="253963" y="131253"/>
                      </a:cubicBezTo>
                      <a:cubicBezTo>
                        <a:pt x="274135" y="123453"/>
                        <a:pt x="279246" y="84454"/>
                        <a:pt x="259342" y="58095"/>
                      </a:cubicBezTo>
                      <a:cubicBezTo>
                        <a:pt x="239440" y="31737"/>
                        <a:pt x="212544" y="23668"/>
                        <a:pt x="191565" y="23668"/>
                      </a:cubicBezTo>
                      <a:cubicBezTo>
                        <a:pt x="170586" y="23668"/>
                        <a:pt x="156870" y="34158"/>
                        <a:pt x="156870" y="34158"/>
                      </a:cubicBezTo>
                      <a:cubicBezTo>
                        <a:pt x="156870" y="34158"/>
                        <a:pt x="144766" y="4303"/>
                        <a:pt x="118409" y="538"/>
                      </a:cubicBezTo>
                      <a:cubicBezTo>
                        <a:pt x="92050" y="-3228"/>
                        <a:pt x="78065" y="12910"/>
                        <a:pt x="74300" y="19365"/>
                      </a:cubicBezTo>
                      <a:cubicBezTo>
                        <a:pt x="70534" y="25820"/>
                        <a:pt x="66769" y="35503"/>
                        <a:pt x="66769" y="35503"/>
                      </a:cubicBezTo>
                      <a:cubicBezTo>
                        <a:pt x="66769" y="35503"/>
                        <a:pt x="4371" y="13986"/>
                        <a:pt x="0" y="68316"/>
                      </a:cubicBezTo>
                      <a:cubicBezTo>
                        <a:pt x="-2084" y="122646"/>
                        <a:pt x="27501" y="128025"/>
                        <a:pt x="40949" y="126949"/>
                      </a:cubicBezTo>
                      <a:cubicBezTo>
                        <a:pt x="54397" y="125874"/>
                        <a:pt x="63541" y="117805"/>
                        <a:pt x="63541" y="102743"/>
                      </a:cubicBezTo>
                      <a:cubicBezTo>
                        <a:pt x="63541" y="87681"/>
                        <a:pt x="53859" y="90909"/>
                        <a:pt x="53859" y="90909"/>
                      </a:cubicBezTo>
                      <a:cubicBezTo>
                        <a:pt x="53859" y="90909"/>
                        <a:pt x="45252" y="105432"/>
                        <a:pt x="36646" y="92522"/>
                      </a:cubicBezTo>
                      <a:cubicBezTo>
                        <a:pt x="35032" y="70468"/>
                        <a:pt x="70534" y="62399"/>
                        <a:pt x="84520" y="85530"/>
                      </a:cubicBezTo>
                      <a:cubicBezTo>
                        <a:pt x="98506" y="108660"/>
                        <a:pt x="61389" y="132866"/>
                        <a:pt x="61389" y="13286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1802" name="Freeform 1801"/>
              <p:cNvSpPr/>
              <p:nvPr/>
            </p:nvSpPr>
            <p:spPr>
              <a:xfrm>
                <a:off x="5317752" y="2404064"/>
                <a:ext cx="2712000" cy="1502880"/>
              </a:xfrm>
              <a:custGeom>
                <a:avLst/>
                <a:gdLst/>
                <a:ahLst/>
                <a:cxnLst/>
                <a:rect l="0" t="0" r="0" b="0"/>
                <a:pathLst>
                  <a:path w="2712000" h="1502880">
                    <a:moveTo>
                      <a:pt x="0" y="573667"/>
                    </a:moveTo>
                    <a:lnTo>
                      <a:pt x="572652" y="1502880"/>
                    </a:lnTo>
                    <a:cubicBezTo>
                      <a:pt x="572652" y="1502880"/>
                      <a:pt x="880592" y="1308392"/>
                      <a:pt x="1301976" y="1292184"/>
                    </a:cubicBezTo>
                    <a:cubicBezTo>
                      <a:pt x="1723360" y="1275976"/>
                      <a:pt x="2117736" y="1494776"/>
                      <a:pt x="2117736" y="1494776"/>
                    </a:cubicBezTo>
                    <a:lnTo>
                      <a:pt x="2712000" y="565564"/>
                    </a:lnTo>
                    <a:cubicBezTo>
                      <a:pt x="2712000" y="565564"/>
                      <a:pt x="2115032" y="46933"/>
                      <a:pt x="1458648" y="3714"/>
                    </a:cubicBezTo>
                    <a:cubicBezTo>
                      <a:pt x="802256" y="-39505"/>
                      <a:pt x="272822" y="298144"/>
                      <a:pt x="0" y="573667"/>
                    </a:cubicBezTo>
                    <a:close/>
                  </a:path>
                </a:pathLst>
              </a:custGeom>
              <a:solidFill>
                <a:srgbClr val="DDC28F"/>
              </a:solidFill>
              <a:ln w="8000" cap="flat">
                <a:noFill/>
                <a:bevel/>
              </a:ln>
            </p:spPr>
          </p:sp>
          <p:sp>
            <p:nvSpPr>
              <p:cNvPr id="1803" name="Freeform 1802"/>
              <p:cNvSpPr/>
              <p:nvPr/>
            </p:nvSpPr>
            <p:spPr>
              <a:xfrm>
                <a:off x="5444590" y="2969514"/>
                <a:ext cx="553864" cy="804960"/>
              </a:xfrm>
              <a:custGeom>
                <a:avLst/>
                <a:gdLst/>
                <a:ahLst/>
                <a:cxnLst/>
                <a:rect l="0" t="0" r="0" b="0"/>
                <a:pathLst>
                  <a:path w="553864" h="804960">
                    <a:moveTo>
                      <a:pt x="83854" y="10805"/>
                    </a:moveTo>
                    <a:lnTo>
                      <a:pt x="553864" y="750033"/>
                    </a:lnTo>
                    <a:lnTo>
                      <a:pt x="515930" y="804960"/>
                    </a:lnTo>
                    <a:lnTo>
                      <a:pt x="480814" y="804960"/>
                    </a:lnTo>
                    <a:lnTo>
                      <a:pt x="0" y="40518"/>
                    </a:lnTo>
                    <a:lnTo>
                      <a:pt x="0" y="0"/>
                    </a:lnTo>
                    <a:lnTo>
                      <a:pt x="83854" y="10805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804" name="Freeform 1803"/>
              <p:cNvSpPr/>
              <p:nvPr/>
            </p:nvSpPr>
            <p:spPr>
              <a:xfrm>
                <a:off x="7354450" y="2956011"/>
                <a:ext cx="553628" cy="823864"/>
              </a:xfrm>
              <a:custGeom>
                <a:avLst/>
                <a:gdLst/>
                <a:ahLst/>
                <a:cxnLst/>
                <a:rect l="0" t="0" r="0" b="0"/>
                <a:pathLst>
                  <a:path w="553628" h="823864">
                    <a:moveTo>
                      <a:pt x="553628" y="0"/>
                    </a:moveTo>
                    <a:lnTo>
                      <a:pt x="475410" y="16207"/>
                    </a:lnTo>
                    <a:lnTo>
                      <a:pt x="0" y="752734"/>
                    </a:lnTo>
                    <a:lnTo>
                      <a:pt x="16090" y="823864"/>
                    </a:lnTo>
                    <a:lnTo>
                      <a:pt x="62010" y="813064"/>
                    </a:lnTo>
                    <a:lnTo>
                      <a:pt x="548226" y="40518"/>
                    </a:lnTo>
                    <a:lnTo>
                      <a:pt x="553628" y="0"/>
                    </a:lnTo>
                    <a:close/>
                  </a:path>
                </a:pathLst>
              </a:custGeom>
              <a:solidFill>
                <a:srgbClr val="D7D7D7"/>
              </a:solidFill>
              <a:ln w="8000" cap="flat">
                <a:noFill/>
                <a:bevel/>
              </a:ln>
            </p:spPr>
          </p:sp>
          <p:sp>
            <p:nvSpPr>
              <p:cNvPr id="1805" name="Freeform 1804"/>
              <p:cNvSpPr/>
              <p:nvPr/>
            </p:nvSpPr>
            <p:spPr>
              <a:xfrm>
                <a:off x="7856758" y="2938451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806" name="Freeform 1805"/>
              <p:cNvSpPr/>
              <p:nvPr/>
            </p:nvSpPr>
            <p:spPr>
              <a:xfrm>
                <a:off x="5924055" y="3732606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807" name="Freeform 1806"/>
              <p:cNvSpPr/>
              <p:nvPr/>
            </p:nvSpPr>
            <p:spPr>
              <a:xfrm>
                <a:off x="5418929" y="2938451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808" name="Freeform 1807"/>
              <p:cNvSpPr/>
              <p:nvPr/>
            </p:nvSpPr>
            <p:spPr>
              <a:xfrm>
                <a:off x="5491976" y="2504413"/>
                <a:ext cx="2363544" cy="1243224"/>
              </a:xfrm>
              <a:custGeom>
                <a:avLst/>
                <a:gdLst/>
                <a:ahLst/>
                <a:cxnLst/>
                <a:rect l="0" t="0" r="0" b="0"/>
                <a:pathLst>
                  <a:path w="2363544" h="1243224">
                    <a:moveTo>
                      <a:pt x="0" y="475906"/>
                    </a:moveTo>
                    <a:lnTo>
                      <a:pt x="483513" y="1235128"/>
                    </a:lnTo>
                    <a:cubicBezTo>
                      <a:pt x="483513" y="1235128"/>
                      <a:pt x="772532" y="1094480"/>
                      <a:pt x="1136304" y="1094480"/>
                    </a:cubicBezTo>
                    <a:cubicBezTo>
                      <a:pt x="1520776" y="1094480"/>
                      <a:pt x="1877328" y="1243224"/>
                      <a:pt x="1877328" y="1243224"/>
                    </a:cubicBezTo>
                    <a:lnTo>
                      <a:pt x="2363544" y="467803"/>
                    </a:lnTo>
                    <a:cubicBezTo>
                      <a:pt x="2363544" y="467803"/>
                      <a:pt x="1871864" y="36831"/>
                      <a:pt x="1264256" y="2358"/>
                    </a:cubicBezTo>
                    <a:cubicBezTo>
                      <a:pt x="707714" y="-29218"/>
                      <a:pt x="222822" y="250877"/>
                      <a:pt x="0" y="475906"/>
                    </a:cubicBezTo>
                    <a:close/>
                  </a:path>
                </a:pathLst>
              </a:custGeom>
              <a:solidFill>
                <a:srgbClr val="FFFEFC"/>
              </a:solidFill>
              <a:ln w="8000" cap="flat">
                <a:noFill/>
                <a:bevel/>
              </a:ln>
            </p:spPr>
          </p:sp>
          <p:sp>
            <p:nvSpPr>
              <p:cNvPr id="1809" name="Freeform 1808"/>
              <p:cNvSpPr/>
              <p:nvPr/>
            </p:nvSpPr>
            <p:spPr>
              <a:xfrm>
                <a:off x="7351638" y="3732606"/>
                <a:ext cx="72932" cy="72932"/>
              </a:xfrm>
              <a:custGeom>
                <a:avLst/>
                <a:gdLst/>
                <a:ahLst/>
                <a:cxnLst/>
                <a:rect l="0" t="0" r="0" b="0"/>
                <a:pathLst>
                  <a:path w="72932" h="72932">
                    <a:moveTo>
                      <a:pt x="0" y="36466"/>
                    </a:moveTo>
                    <a:cubicBezTo>
                      <a:pt x="0" y="16326"/>
                      <a:pt x="16327" y="0"/>
                      <a:pt x="36466" y="0"/>
                    </a:cubicBezTo>
                    <a:cubicBezTo>
                      <a:pt x="56606" y="0"/>
                      <a:pt x="72932" y="16326"/>
                      <a:pt x="72932" y="36466"/>
                    </a:cubicBezTo>
                    <a:cubicBezTo>
                      <a:pt x="72932" y="56606"/>
                      <a:pt x="56606" y="72932"/>
                      <a:pt x="36466" y="72932"/>
                    </a:cubicBezTo>
                    <a:cubicBezTo>
                      <a:pt x="16327" y="72932"/>
                      <a:pt x="0" y="56606"/>
                      <a:pt x="0" y="36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00" cap="flat">
                <a:noFill/>
                <a:bevel/>
              </a:ln>
            </p:spPr>
          </p:sp>
          <p:sp>
            <p:nvSpPr>
              <p:cNvPr id="1963" name="Text 1963"/>
              <p:cNvSpPr txBox="1"/>
              <p:nvPr/>
            </p:nvSpPr>
            <p:spPr>
              <a:xfrm>
                <a:off x="5317752" y="2404064"/>
                <a:ext cx="2712000" cy="150288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Pig represents </a:t>
                </a:r>
                <a:r>
                  <a:rPr sz="1280" dirty="0">
                    <a:solidFill>
                      <a:srgbClr val="FF1418"/>
                    </a:solidFill>
                    <a:latin typeface="Times New Roman"/>
                  </a:rPr>
                  <a:t>amicableness</a:t>
                </a:r>
                <a:r>
                  <a:rPr sz="1280" dirty="0">
                    <a:solidFill>
                      <a:srgbClr val="333333"/>
                    </a:solidFill>
                    <a:latin typeface="Times New Roman"/>
                  </a:rPr>
                  <a:t>.</a:t>
                </a:r>
              </a:p>
            </p:txBody>
          </p:sp>
        </p:grpSp>
        <p:grpSp>
          <p:nvGrpSpPr>
            <p:cNvPr id="1964" name="Group 1964"/>
            <p:cNvGrpSpPr/>
            <p:nvPr/>
          </p:nvGrpSpPr>
          <p:grpSpPr>
            <a:xfrm rot="-4428000" flipH="1">
              <a:off x="2321654" y="3678344"/>
              <a:ext cx="1328608" cy="1288752"/>
              <a:chOff x="2321654" y="3678344"/>
              <a:chExt cx="1328608" cy="1288752"/>
            </a:xfrm>
          </p:grpSpPr>
          <p:sp>
            <p:nvSpPr>
              <p:cNvPr id="8675" name="Arc arrow 2"/>
              <p:cNvSpPr/>
              <p:nvPr/>
            </p:nvSpPr>
            <p:spPr>
              <a:xfrm>
                <a:off x="2321654" y="3678344"/>
                <a:ext cx="1328608" cy="1288752"/>
              </a:xfrm>
              <a:custGeom>
                <a:avLst/>
                <a:gdLst/>
                <a:ahLst/>
                <a:cxnLst/>
                <a:rect l="0" t="0" r="0" b="0"/>
                <a:pathLst>
                  <a:path w="1328608" h="1288752">
                    <a:moveTo>
                      <a:pt x="0" y="0"/>
                    </a:moveTo>
                    <a:cubicBezTo>
                      <a:pt x="0" y="0"/>
                      <a:pt x="187071" y="21387"/>
                      <a:pt x="377070" y="98285"/>
                    </a:cubicBezTo>
                    <a:cubicBezTo>
                      <a:pt x="567069" y="175182"/>
                      <a:pt x="765328" y="325901"/>
                      <a:pt x="867208" y="436634"/>
                    </a:cubicBezTo>
                    <a:cubicBezTo>
                      <a:pt x="963512" y="541299"/>
                      <a:pt x="1048952" y="661174"/>
                      <a:pt x="1104024" y="765754"/>
                    </a:cubicBezTo>
                    <a:cubicBezTo>
                      <a:pt x="1157728" y="867752"/>
                      <a:pt x="1222424" y="1017976"/>
                      <a:pt x="1222424" y="1017976"/>
                    </a:cubicBezTo>
                    <a:lnTo>
                      <a:pt x="1328608" y="1008752"/>
                    </a:lnTo>
                    <a:lnTo>
                      <a:pt x="1211408" y="1288752"/>
                    </a:lnTo>
                    <a:lnTo>
                      <a:pt x="911272" y="1054888"/>
                    </a:lnTo>
                    <a:lnTo>
                      <a:pt x="1013152" y="1039512"/>
                    </a:lnTo>
                    <a:cubicBezTo>
                      <a:pt x="1013152" y="1039512"/>
                      <a:pt x="971848" y="925704"/>
                      <a:pt x="916776" y="821120"/>
                    </a:cubicBezTo>
                    <a:cubicBezTo>
                      <a:pt x="863336" y="719645"/>
                      <a:pt x="790110" y="593504"/>
                      <a:pt x="724024" y="507379"/>
                    </a:cubicBezTo>
                    <a:cubicBezTo>
                      <a:pt x="652658" y="414374"/>
                      <a:pt x="528958" y="280758"/>
                      <a:pt x="410114" y="193638"/>
                    </a:cubicBezTo>
                    <a:cubicBezTo>
                      <a:pt x="233883" y="64450"/>
                      <a:pt x="9465" y="10621"/>
                      <a:pt x="0" y="0"/>
                    </a:cubicBezTo>
                    <a:close/>
                  </a:path>
                </a:pathLst>
              </a:custGeom>
              <a:solidFill>
                <a:srgbClr val="7ECCB6"/>
              </a:solidFill>
              <a:ln w="8000" cap="flat">
                <a:solidFill>
                  <a:srgbClr val="7ECCB6"/>
                </a:solidFill>
                <a:bevel/>
              </a:ln>
            </p:spPr>
          </p:sp>
          <p:sp>
            <p:nvSpPr>
              <p:cNvPr id="1965" name="Text 1965"/>
              <p:cNvSpPr txBox="1"/>
              <p:nvPr/>
            </p:nvSpPr>
            <p:spPr>
              <a:xfrm rot="-4428000">
                <a:off x="2392454" y="4140520"/>
                <a:ext cx="1328608" cy="323262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Combined</a:t>
                </a:r>
              </a:p>
            </p:txBody>
          </p:sp>
        </p:grpSp>
        <p:grpSp>
          <p:nvGrpSpPr>
            <p:cNvPr id="1966" name="Group 1966"/>
            <p:cNvGrpSpPr/>
            <p:nvPr/>
          </p:nvGrpSpPr>
          <p:grpSpPr>
            <a:xfrm rot="4428000">
              <a:off x="5714070" y="3654376"/>
              <a:ext cx="1328608" cy="1288752"/>
              <a:chOff x="5714070" y="3654376"/>
              <a:chExt cx="1328608" cy="1288752"/>
            </a:xfrm>
          </p:grpSpPr>
          <p:sp>
            <p:nvSpPr>
              <p:cNvPr id="8676" name="Arc arrow 2"/>
              <p:cNvSpPr/>
              <p:nvPr/>
            </p:nvSpPr>
            <p:spPr>
              <a:xfrm>
                <a:off x="5714070" y="3654376"/>
                <a:ext cx="1328608" cy="1288752"/>
              </a:xfrm>
              <a:custGeom>
                <a:avLst/>
                <a:gdLst/>
                <a:ahLst/>
                <a:cxnLst/>
                <a:rect l="0" t="0" r="0" b="0"/>
                <a:pathLst>
                  <a:path w="1328608" h="1288752">
                    <a:moveTo>
                      <a:pt x="0" y="0"/>
                    </a:moveTo>
                    <a:cubicBezTo>
                      <a:pt x="0" y="0"/>
                      <a:pt x="187071" y="21387"/>
                      <a:pt x="377070" y="98285"/>
                    </a:cubicBezTo>
                    <a:cubicBezTo>
                      <a:pt x="567069" y="175182"/>
                      <a:pt x="765328" y="325901"/>
                      <a:pt x="867208" y="436634"/>
                    </a:cubicBezTo>
                    <a:cubicBezTo>
                      <a:pt x="963512" y="541299"/>
                      <a:pt x="1048952" y="661174"/>
                      <a:pt x="1104024" y="765754"/>
                    </a:cubicBezTo>
                    <a:cubicBezTo>
                      <a:pt x="1157728" y="867752"/>
                      <a:pt x="1222424" y="1017976"/>
                      <a:pt x="1222424" y="1017976"/>
                    </a:cubicBezTo>
                    <a:lnTo>
                      <a:pt x="1328608" y="1008752"/>
                    </a:lnTo>
                    <a:lnTo>
                      <a:pt x="1211408" y="1288752"/>
                    </a:lnTo>
                    <a:lnTo>
                      <a:pt x="911272" y="1054888"/>
                    </a:lnTo>
                    <a:lnTo>
                      <a:pt x="1013152" y="1039512"/>
                    </a:lnTo>
                    <a:cubicBezTo>
                      <a:pt x="1013152" y="1039512"/>
                      <a:pt x="971848" y="925704"/>
                      <a:pt x="916776" y="821120"/>
                    </a:cubicBezTo>
                    <a:cubicBezTo>
                      <a:pt x="863336" y="719645"/>
                      <a:pt x="790110" y="593504"/>
                      <a:pt x="724024" y="507379"/>
                    </a:cubicBezTo>
                    <a:cubicBezTo>
                      <a:pt x="652658" y="414374"/>
                      <a:pt x="528958" y="280758"/>
                      <a:pt x="410114" y="193638"/>
                    </a:cubicBezTo>
                    <a:cubicBezTo>
                      <a:pt x="233883" y="64450"/>
                      <a:pt x="9465" y="10621"/>
                      <a:pt x="0" y="0"/>
                    </a:cubicBezTo>
                    <a:close/>
                  </a:path>
                </a:pathLst>
              </a:custGeom>
              <a:solidFill>
                <a:srgbClr val="7ECCB6"/>
              </a:solidFill>
              <a:ln w="8000" cap="flat">
                <a:solidFill>
                  <a:srgbClr val="7ECCB6"/>
                </a:solidFill>
                <a:bevel/>
              </a:ln>
            </p:spPr>
          </p:sp>
          <p:sp>
            <p:nvSpPr>
              <p:cNvPr id="1967" name="Text 1967"/>
              <p:cNvSpPr txBox="1"/>
              <p:nvPr/>
            </p:nvSpPr>
            <p:spPr>
              <a:xfrm rot="-4428000">
                <a:off x="5785452" y="4116765"/>
                <a:ext cx="1327448" cy="322835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120" dirty="0">
                    <a:solidFill>
                      <a:srgbClr val="000000"/>
                    </a:solidFill>
                    <a:latin typeface="Times New Roman"/>
                  </a:rPr>
                  <a:t>Combined</a:t>
                </a:r>
              </a:p>
            </p:txBody>
          </p:sp>
        </p:grpSp>
        <p:grpSp>
          <p:nvGrpSpPr>
            <p:cNvPr id="1810" name="Pig"/>
            <p:cNvGrpSpPr/>
            <p:nvPr/>
          </p:nvGrpSpPr>
          <p:grpSpPr>
            <a:xfrm>
              <a:off x="5912496" y="1116144"/>
              <a:ext cx="2047360" cy="1023680"/>
              <a:chOff x="5912496" y="1116144"/>
              <a:chExt cx="2047360" cy="1023680"/>
            </a:xfrm>
          </p:grpSpPr>
          <p:grpSp>
            <p:nvGrpSpPr>
              <p:cNvPr id="1811" name="Group 1810"/>
              <p:cNvGrpSpPr/>
              <p:nvPr/>
            </p:nvGrpSpPr>
            <p:grpSpPr>
              <a:xfrm>
                <a:off x="6163236" y="1824538"/>
                <a:ext cx="1017664" cy="263547"/>
                <a:chOff x="6163236" y="1824538"/>
                <a:chExt cx="1017664" cy="263547"/>
              </a:xfrm>
            </p:grpSpPr>
            <p:sp>
              <p:nvSpPr>
                <p:cNvPr id="1812" name="Freeform 1811"/>
                <p:cNvSpPr/>
                <p:nvPr/>
              </p:nvSpPr>
              <p:spPr>
                <a:xfrm>
                  <a:off x="7051292" y="1893076"/>
                  <a:ext cx="129602" cy="1795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9602" h="179530">
                      <a:moveTo>
                        <a:pt x="19001" y="2061"/>
                      </a:moveTo>
                      <a:cubicBezTo>
                        <a:pt x="-5431" y="52598"/>
                        <a:pt x="-7126" y="58664"/>
                        <a:pt x="19002" y="86964"/>
                      </a:cubicBezTo>
                      <a:cubicBezTo>
                        <a:pt x="47032" y="117326"/>
                        <a:pt x="15225" y="176582"/>
                        <a:pt x="33650" y="176582"/>
                      </a:cubicBezTo>
                      <a:cubicBezTo>
                        <a:pt x="60253" y="176582"/>
                        <a:pt x="131116" y="183186"/>
                        <a:pt x="129214" y="175638"/>
                      </a:cubicBezTo>
                      <a:cubicBezTo>
                        <a:pt x="127315" y="168091"/>
                        <a:pt x="106358" y="140789"/>
                        <a:pt x="94956" y="110603"/>
                      </a:cubicBezTo>
                      <a:cubicBezTo>
                        <a:pt x="83554" y="80416"/>
                        <a:pt x="97386" y="9608"/>
                        <a:pt x="97386" y="2064"/>
                      </a:cubicBezTo>
                      <a:cubicBezTo>
                        <a:pt x="97386" y="-5484"/>
                        <a:pt x="19001" y="7724"/>
                        <a:pt x="19001" y="2061"/>
                      </a:cubicBezTo>
                      <a:close/>
                    </a:path>
                  </a:pathLst>
                </a:custGeom>
                <a:solidFill>
                  <a:srgbClr val="FEC38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813" name="Freeform 1812"/>
                <p:cNvSpPr/>
                <p:nvPr/>
              </p:nvSpPr>
              <p:spPr>
                <a:xfrm>
                  <a:off x="6163224" y="1824538"/>
                  <a:ext cx="158551" cy="26354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8551" h="263547">
                      <a:moveTo>
                        <a:pt x="24804" y="1299"/>
                      </a:moveTo>
                      <a:cubicBezTo>
                        <a:pt x="5802" y="59787"/>
                        <a:pt x="47607" y="82427"/>
                        <a:pt x="2000" y="182422"/>
                      </a:cubicBezTo>
                      <a:cubicBezTo>
                        <a:pt x="-12538" y="214298"/>
                        <a:pt x="47607" y="263547"/>
                        <a:pt x="47607" y="263547"/>
                      </a:cubicBezTo>
                      <a:lnTo>
                        <a:pt x="118467" y="261337"/>
                      </a:lnTo>
                      <a:lnTo>
                        <a:pt x="158551" y="261337"/>
                      </a:lnTo>
                      <a:cubicBezTo>
                        <a:pt x="158551" y="261337"/>
                        <a:pt x="93764" y="176172"/>
                        <a:pt x="93764" y="151886"/>
                      </a:cubicBezTo>
                      <a:cubicBezTo>
                        <a:pt x="93764" y="127600"/>
                        <a:pt x="118467" y="81052"/>
                        <a:pt x="118467" y="81052"/>
                      </a:cubicBezTo>
                      <a:cubicBezTo>
                        <a:pt x="118467" y="81052"/>
                        <a:pt x="105166" y="16289"/>
                        <a:pt x="105166" y="6170"/>
                      </a:cubicBezTo>
                      <a:cubicBezTo>
                        <a:pt x="105166" y="-3949"/>
                        <a:pt x="24804" y="1299"/>
                        <a:pt x="24804" y="1299"/>
                      </a:cubicBezTo>
                      <a:close/>
                    </a:path>
                  </a:pathLst>
                </a:custGeom>
                <a:solidFill>
                  <a:srgbClr val="FEC381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1814" name="Freeform 1813"/>
              <p:cNvSpPr/>
              <p:nvPr/>
            </p:nvSpPr>
            <p:spPr>
              <a:xfrm>
                <a:off x="6238068" y="1583103"/>
                <a:ext cx="239162" cy="556723"/>
              </a:xfrm>
              <a:custGeom>
                <a:avLst/>
                <a:gdLst/>
                <a:ahLst/>
                <a:cxnLst/>
                <a:rect l="0" t="0" r="0" b="0"/>
                <a:pathLst>
                  <a:path w="239162" h="556723">
                    <a:moveTo>
                      <a:pt x="226069" y="0"/>
                    </a:moveTo>
                    <a:cubicBezTo>
                      <a:pt x="273573" y="179030"/>
                      <a:pt x="176662" y="299778"/>
                      <a:pt x="150060" y="341286"/>
                    </a:cubicBezTo>
                    <a:cubicBezTo>
                      <a:pt x="123456" y="382792"/>
                      <a:pt x="123468" y="466771"/>
                      <a:pt x="132958" y="482787"/>
                    </a:cubicBezTo>
                    <a:cubicBezTo>
                      <a:pt x="151959" y="514862"/>
                      <a:pt x="178563" y="512974"/>
                      <a:pt x="197564" y="541275"/>
                    </a:cubicBezTo>
                    <a:cubicBezTo>
                      <a:pt x="202834" y="549123"/>
                      <a:pt x="69838" y="568326"/>
                      <a:pt x="58848" y="546934"/>
                    </a:cubicBezTo>
                    <a:cubicBezTo>
                      <a:pt x="41174" y="512531"/>
                      <a:pt x="45547" y="399773"/>
                      <a:pt x="45547" y="380906"/>
                    </a:cubicBezTo>
                    <a:cubicBezTo>
                      <a:pt x="45547" y="362038"/>
                      <a:pt x="0" y="265817"/>
                      <a:pt x="0" y="265817"/>
                    </a:cubicBezTo>
                    <a:lnTo>
                      <a:pt x="226069" y="0"/>
                    </a:lnTo>
                    <a:close/>
                  </a:path>
                </a:pathLst>
              </a:custGeom>
              <a:solidFill>
                <a:srgbClr val="FED5A6"/>
              </a:solidFill>
              <a:ln w="8000" cap="flat">
                <a:noFill/>
                <a:bevel/>
              </a:ln>
            </p:spPr>
          </p:sp>
          <p:sp>
            <p:nvSpPr>
              <p:cNvPr id="1815" name="Freeform 1814"/>
              <p:cNvSpPr/>
              <p:nvPr/>
            </p:nvSpPr>
            <p:spPr>
              <a:xfrm>
                <a:off x="6022032" y="1116253"/>
                <a:ext cx="1937792" cy="888144"/>
              </a:xfrm>
              <a:custGeom>
                <a:avLst/>
                <a:gdLst/>
                <a:ahLst/>
                <a:cxnLst/>
                <a:rect l="0" t="0" r="0" b="0"/>
                <a:pathLst>
                  <a:path w="1937792" h="888144">
                    <a:moveTo>
                      <a:pt x="8818" y="285239"/>
                    </a:moveTo>
                    <a:cubicBezTo>
                      <a:pt x="101930" y="-189146"/>
                      <a:pt x="1148960" y="52771"/>
                      <a:pt x="1321880" y="124591"/>
                    </a:cubicBezTo>
                    <a:cubicBezTo>
                      <a:pt x="1494800" y="196410"/>
                      <a:pt x="1648720" y="307920"/>
                      <a:pt x="1722832" y="462899"/>
                    </a:cubicBezTo>
                    <a:cubicBezTo>
                      <a:pt x="1796936" y="617878"/>
                      <a:pt x="1762728" y="653788"/>
                      <a:pt x="1855848" y="699147"/>
                    </a:cubicBezTo>
                    <a:cubicBezTo>
                      <a:pt x="1948936" y="744509"/>
                      <a:pt x="1954384" y="761969"/>
                      <a:pt x="1912856" y="816328"/>
                    </a:cubicBezTo>
                    <a:cubicBezTo>
                      <a:pt x="1876752" y="863576"/>
                      <a:pt x="1821640" y="829560"/>
                      <a:pt x="1798840" y="844672"/>
                    </a:cubicBezTo>
                    <a:cubicBezTo>
                      <a:pt x="1776040" y="859800"/>
                      <a:pt x="1652520" y="895704"/>
                      <a:pt x="1538504" y="886376"/>
                    </a:cubicBezTo>
                    <a:cubicBezTo>
                      <a:pt x="1489272" y="882344"/>
                      <a:pt x="1342784" y="795536"/>
                      <a:pt x="1297176" y="782306"/>
                    </a:cubicBezTo>
                    <a:cubicBezTo>
                      <a:pt x="1251576" y="769077"/>
                      <a:pt x="347059" y="890040"/>
                      <a:pt x="100029" y="663237"/>
                    </a:cubicBezTo>
                    <a:cubicBezTo>
                      <a:pt x="30214" y="599139"/>
                      <a:pt x="-23172" y="448223"/>
                      <a:pt x="8818" y="285239"/>
                    </a:cubicBezTo>
                    <a:close/>
                  </a:path>
                </a:pathLst>
              </a:custGeom>
              <a:solidFill>
                <a:srgbClr val="FED5A6"/>
              </a:solidFill>
              <a:ln w="8000" cap="flat">
                <a:noFill/>
                <a:bevel/>
              </a:ln>
            </p:spPr>
          </p:sp>
          <p:sp>
            <p:nvSpPr>
              <p:cNvPr id="1816" name="Freeform 1815"/>
              <p:cNvSpPr/>
              <p:nvPr/>
            </p:nvSpPr>
            <p:spPr>
              <a:xfrm>
                <a:off x="7144803" y="1883350"/>
                <a:ext cx="155434" cy="242322"/>
              </a:xfrm>
              <a:custGeom>
                <a:avLst/>
                <a:gdLst/>
                <a:ahLst/>
                <a:cxnLst/>
                <a:rect l="0" t="0" r="0" b="0"/>
                <a:pathLst>
                  <a:path w="155434" h="242322">
                    <a:moveTo>
                      <a:pt x="151126" y="0"/>
                    </a:moveTo>
                    <a:cubicBezTo>
                      <a:pt x="134025" y="58280"/>
                      <a:pt x="128798" y="41505"/>
                      <a:pt x="115498" y="103767"/>
                    </a:cubicBezTo>
                    <a:cubicBezTo>
                      <a:pt x="107368" y="141815"/>
                      <a:pt x="99819" y="183007"/>
                      <a:pt x="132126" y="207536"/>
                    </a:cubicBezTo>
                    <a:cubicBezTo>
                      <a:pt x="164430" y="232062"/>
                      <a:pt x="158275" y="232530"/>
                      <a:pt x="139251" y="238342"/>
                    </a:cubicBezTo>
                    <a:cubicBezTo>
                      <a:pt x="108848" y="247627"/>
                      <a:pt x="86460" y="238696"/>
                      <a:pt x="56056" y="238696"/>
                    </a:cubicBezTo>
                    <a:cubicBezTo>
                      <a:pt x="25651" y="238696"/>
                      <a:pt x="68466" y="175932"/>
                      <a:pt x="32361" y="106124"/>
                    </a:cubicBezTo>
                    <a:cubicBezTo>
                      <a:pt x="27154" y="96054"/>
                      <a:pt x="-13300" y="15037"/>
                      <a:pt x="3860" y="11791"/>
                    </a:cubicBezTo>
                    <a:cubicBezTo>
                      <a:pt x="53741" y="2358"/>
                      <a:pt x="158729" y="0"/>
                      <a:pt x="151126" y="0"/>
                    </a:cubicBezTo>
                    <a:close/>
                  </a:path>
                </a:pathLst>
              </a:custGeom>
              <a:solidFill>
                <a:srgbClr val="FED5A6"/>
              </a:solidFill>
              <a:ln w="8000" cap="flat">
                <a:noFill/>
                <a:bevel/>
              </a:ln>
            </p:spPr>
          </p:sp>
          <p:grpSp>
            <p:nvGrpSpPr>
              <p:cNvPr id="1817" name="Group 1816"/>
              <p:cNvGrpSpPr/>
              <p:nvPr/>
            </p:nvGrpSpPr>
            <p:grpSpPr>
              <a:xfrm>
                <a:off x="7684171" y="1732122"/>
                <a:ext cx="255642" cy="186163"/>
                <a:chOff x="7684171" y="1732122"/>
                <a:chExt cx="255642" cy="186163"/>
              </a:xfrm>
            </p:grpSpPr>
            <p:sp>
              <p:nvSpPr>
                <p:cNvPr id="1818" name="Freeform 1817"/>
                <p:cNvSpPr/>
                <p:nvPr/>
              </p:nvSpPr>
              <p:spPr>
                <a:xfrm>
                  <a:off x="7684135" y="1732122"/>
                  <a:ext cx="57007" cy="168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007" h="16803">
                      <a:moveTo>
                        <a:pt x="-89" y="-177"/>
                      </a:moveTo>
                      <a:cubicBezTo>
                        <a:pt x="51218" y="-177"/>
                        <a:pt x="64519" y="16803"/>
                        <a:pt x="53118" y="16803"/>
                      </a:cubicBezTo>
                      <a:cubicBezTo>
                        <a:pt x="41716" y="16803"/>
                        <a:pt x="11312" y="14917"/>
                        <a:pt x="12262" y="12087"/>
                      </a:cubicBezTo>
                      <a:cubicBezTo>
                        <a:pt x="13213" y="9256"/>
                        <a:pt x="7512" y="-177"/>
                        <a:pt x="-89" y="-1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000" cap="flat">
                  <a:noFill/>
                  <a:bevel/>
                </a:ln>
              </p:spPr>
            </p:sp>
            <p:sp>
              <p:nvSpPr>
                <p:cNvPr id="1819" name="Freeform 1818"/>
                <p:cNvSpPr/>
                <p:nvPr/>
              </p:nvSpPr>
              <p:spPr>
                <a:xfrm rot="900000">
                  <a:off x="7926185" y="1886101"/>
                  <a:ext cx="12659" cy="3273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59" h="32738">
                      <a:moveTo>
                        <a:pt x="0" y="16222"/>
                      </a:moveTo>
                      <a:cubicBezTo>
                        <a:pt x="0" y="7100"/>
                        <a:pt x="2785" y="-295"/>
                        <a:pt x="6219" y="-295"/>
                      </a:cubicBezTo>
                      <a:cubicBezTo>
                        <a:pt x="9653" y="-295"/>
                        <a:pt x="12438" y="7100"/>
                        <a:pt x="12438" y="16222"/>
                      </a:cubicBezTo>
                      <a:cubicBezTo>
                        <a:pt x="12438" y="25343"/>
                        <a:pt x="9653" y="32738"/>
                        <a:pt x="6219" y="32738"/>
                      </a:cubicBezTo>
                      <a:cubicBezTo>
                        <a:pt x="2785" y="32738"/>
                        <a:pt x="0" y="25343"/>
                        <a:pt x="0" y="162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000" cap="flat">
                  <a:noFill/>
                  <a:bevel/>
                </a:ln>
              </p:spPr>
            </p:sp>
          </p:grpSp>
          <p:grpSp>
            <p:nvGrpSpPr>
              <p:cNvPr id="1820" name="Group 1819"/>
              <p:cNvGrpSpPr/>
              <p:nvPr/>
            </p:nvGrpSpPr>
            <p:grpSpPr>
              <a:xfrm>
                <a:off x="5912496" y="1267375"/>
                <a:ext cx="2037560" cy="731390"/>
                <a:chOff x="5912496" y="1267375"/>
                <a:chExt cx="2037560" cy="731390"/>
              </a:xfrm>
            </p:grpSpPr>
            <p:sp>
              <p:nvSpPr>
                <p:cNvPr id="1821" name="Freeform 1820"/>
                <p:cNvSpPr/>
                <p:nvPr/>
              </p:nvSpPr>
              <p:spPr>
                <a:xfrm rot="900000">
                  <a:off x="7758122" y="1586575"/>
                  <a:ext cx="186075" cy="1089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6075" h="108971">
                      <a:moveTo>
                        <a:pt x="0" y="106220"/>
                      </a:moveTo>
                      <a:cubicBezTo>
                        <a:pt x="30302" y="35774"/>
                        <a:pt x="41598" y="-270"/>
                        <a:pt x="87182" y="-270"/>
                      </a:cubicBezTo>
                      <a:cubicBezTo>
                        <a:pt x="132766" y="-271"/>
                        <a:pt x="150483" y="27062"/>
                        <a:pt x="176550" y="16401"/>
                      </a:cubicBezTo>
                      <a:cubicBezTo>
                        <a:pt x="202930" y="5614"/>
                        <a:pt x="174630" y="70990"/>
                        <a:pt x="94981" y="74375"/>
                      </a:cubicBezTo>
                      <a:cubicBezTo>
                        <a:pt x="49446" y="76310"/>
                        <a:pt x="33151" y="100056"/>
                        <a:pt x="39798" y="106220"/>
                      </a:cubicBezTo>
                      <a:cubicBezTo>
                        <a:pt x="46446" y="112385"/>
                        <a:pt x="7509" y="106220"/>
                        <a:pt x="0" y="106220"/>
                      </a:cubicBezTo>
                      <a:close/>
                    </a:path>
                  </a:pathLst>
                </a:custGeom>
                <a:solidFill>
                  <a:srgbClr val="FEB35F"/>
                </a:solidFill>
                <a:ln w="8000" cap="flat">
                  <a:noFill/>
                  <a:bevel/>
                </a:ln>
              </p:spPr>
            </p:sp>
            <p:sp>
              <p:nvSpPr>
                <p:cNvPr id="1822" name="Freeform 1821"/>
                <p:cNvSpPr/>
                <p:nvPr/>
              </p:nvSpPr>
              <p:spPr>
                <a:xfrm>
                  <a:off x="7605796" y="1585313"/>
                  <a:ext cx="183046" cy="11231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3046" h="112318">
                      <a:moveTo>
                        <a:pt x="0" y="109370"/>
                      </a:moveTo>
                      <a:cubicBezTo>
                        <a:pt x="30315" y="33902"/>
                        <a:pt x="30315" y="0"/>
                        <a:pt x="75921" y="0"/>
                      </a:cubicBezTo>
                      <a:cubicBezTo>
                        <a:pt x="121526" y="0"/>
                        <a:pt x="148130" y="13148"/>
                        <a:pt x="176633" y="13148"/>
                      </a:cubicBezTo>
                      <a:cubicBezTo>
                        <a:pt x="205137" y="13148"/>
                        <a:pt x="131028" y="69749"/>
                        <a:pt x="85422" y="69749"/>
                      </a:cubicBezTo>
                      <a:cubicBezTo>
                        <a:pt x="39816" y="69749"/>
                        <a:pt x="33165" y="102766"/>
                        <a:pt x="39816" y="109370"/>
                      </a:cubicBezTo>
                      <a:cubicBezTo>
                        <a:pt x="46467" y="115974"/>
                        <a:pt x="7512" y="109370"/>
                        <a:pt x="0" y="109370"/>
                      </a:cubicBezTo>
                      <a:close/>
                    </a:path>
                  </a:pathLst>
                </a:custGeom>
                <a:solidFill>
                  <a:srgbClr val="FEC38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823" name="Freeform 1822"/>
                <p:cNvSpPr/>
                <p:nvPr/>
              </p:nvSpPr>
              <p:spPr>
                <a:xfrm>
                  <a:off x="7682363" y="1882913"/>
                  <a:ext cx="163450" cy="751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3450" h="75173">
                      <a:moveTo>
                        <a:pt x="-210" y="0"/>
                      </a:moveTo>
                      <a:cubicBezTo>
                        <a:pt x="81502" y="62231"/>
                        <a:pt x="156561" y="66948"/>
                        <a:pt x="163212" y="73551"/>
                      </a:cubicBezTo>
                      <a:cubicBezTo>
                        <a:pt x="169864" y="80154"/>
                        <a:pt x="89102" y="64118"/>
                        <a:pt x="58700" y="49024"/>
                      </a:cubicBezTo>
                      <a:cubicBezTo>
                        <a:pt x="48430" y="43926"/>
                        <a:pt x="-210" y="0"/>
                        <a:pt x="-210" y="0"/>
                      </a:cubicBezTo>
                      <a:close/>
                    </a:path>
                  </a:pathLst>
                </a:custGeom>
                <a:solidFill>
                  <a:srgbClr val="FEC381"/>
                </a:solidFill>
                <a:ln w="8000" cap="flat">
                  <a:noFill/>
                  <a:bevel/>
                </a:ln>
              </p:spPr>
            </p:sp>
            <p:sp>
              <p:nvSpPr>
                <p:cNvPr id="1824" name="Freeform 1823"/>
                <p:cNvSpPr/>
                <p:nvPr/>
              </p:nvSpPr>
              <p:spPr>
                <a:xfrm>
                  <a:off x="7405804" y="1645449"/>
                  <a:ext cx="131384" cy="3533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384" h="353314">
                      <a:moveTo>
                        <a:pt x="55938" y="0"/>
                      </a:moveTo>
                      <a:cubicBezTo>
                        <a:pt x="-31474" y="120454"/>
                        <a:pt x="4693" y="292335"/>
                        <a:pt x="21734" y="305350"/>
                      </a:cubicBezTo>
                      <a:cubicBezTo>
                        <a:pt x="46437" y="324218"/>
                        <a:pt x="122475" y="350661"/>
                        <a:pt x="122475" y="350661"/>
                      </a:cubicBezTo>
                      <a:cubicBezTo>
                        <a:pt x="122475" y="350661"/>
                        <a:pt x="175027" y="370220"/>
                        <a:pt x="31234" y="303935"/>
                      </a:cubicBezTo>
                      <a:cubicBezTo>
                        <a:pt x="17934" y="297804"/>
                        <a:pt x="-2318" y="172638"/>
                        <a:pt x="21734" y="97814"/>
                      </a:cubicBezTo>
                      <a:cubicBezTo>
                        <a:pt x="50237" y="9138"/>
                        <a:pt x="73040" y="7251"/>
                        <a:pt x="73040" y="7251"/>
                      </a:cubicBezTo>
                      <a:lnTo>
                        <a:pt x="55938" y="0"/>
                      </a:lnTo>
                      <a:close/>
                    </a:path>
                  </a:pathLst>
                </a:custGeom>
                <a:solidFill>
                  <a:srgbClr val="FECD95"/>
                </a:solidFill>
                <a:ln w="8000" cap="flat">
                  <a:noFill/>
                  <a:bevel/>
                </a:ln>
              </p:spPr>
            </p:sp>
            <p:sp>
              <p:nvSpPr>
                <p:cNvPr id="1825" name="Freeform 1824"/>
                <p:cNvSpPr/>
                <p:nvPr/>
              </p:nvSpPr>
              <p:spPr>
                <a:xfrm rot="900000">
                  <a:off x="5911590" y="1274436"/>
                  <a:ext cx="144676" cy="118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676" h="118122">
                      <a:moveTo>
                        <a:pt x="141837" y="98262"/>
                      </a:moveTo>
                      <a:cubicBezTo>
                        <a:pt x="110795" y="137738"/>
                        <a:pt x="-41466" y="122199"/>
                        <a:pt x="10589" y="19871"/>
                      </a:cubicBezTo>
                      <a:cubicBezTo>
                        <a:pt x="32438" y="-23077"/>
                        <a:pt x="90309" y="16193"/>
                        <a:pt x="86511" y="16193"/>
                      </a:cubicBezTo>
                      <a:cubicBezTo>
                        <a:pt x="82712" y="16193"/>
                        <a:pt x="33881" y="-4104"/>
                        <a:pt x="26284" y="48911"/>
                      </a:cubicBezTo>
                      <a:cubicBezTo>
                        <a:pt x="18686" y="101927"/>
                        <a:pt x="93922" y="94095"/>
                        <a:pt x="124498" y="82422"/>
                      </a:cubicBezTo>
                      <a:cubicBezTo>
                        <a:pt x="155072" y="70747"/>
                        <a:pt x="141837" y="98262"/>
                        <a:pt x="141837" y="98262"/>
                      </a:cubicBezTo>
                      <a:close/>
                    </a:path>
                  </a:pathLst>
                </a:custGeom>
                <a:solidFill>
                  <a:srgbClr val="FEC381"/>
                </a:solidFill>
                <a:ln w="8000" cap="flat">
                  <a:noFill/>
                  <a:bevel/>
                </a:ln>
              </p:spPr>
            </p:sp>
          </p:grpSp>
          <p:sp>
            <p:nvSpPr>
              <p:cNvPr id="1968" name="Text 1968"/>
              <p:cNvSpPr txBox="1"/>
              <p:nvPr/>
            </p:nvSpPr>
            <p:spPr>
              <a:xfrm>
                <a:off x="6536176" y="2155824"/>
                <a:ext cx="800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猪 Pig</a:t>
                </a:r>
              </a:p>
            </p:txBody>
          </p:sp>
        </p:grpSp>
        <p:grpSp>
          <p:nvGrpSpPr>
            <p:cNvPr id="1826" name="Dog 2"/>
            <p:cNvGrpSpPr/>
            <p:nvPr/>
          </p:nvGrpSpPr>
          <p:grpSpPr>
            <a:xfrm>
              <a:off x="1292000" y="781382"/>
              <a:ext cx="1926504" cy="1550592"/>
              <a:chOff x="1292000" y="781382"/>
              <a:chExt cx="1926504" cy="1550592"/>
            </a:xfrm>
          </p:grpSpPr>
          <p:sp>
            <p:nvSpPr>
              <p:cNvPr id="1827" name="Freeform 1826"/>
              <p:cNvSpPr/>
              <p:nvPr/>
            </p:nvSpPr>
            <p:spPr>
              <a:xfrm>
                <a:off x="1292000" y="781382"/>
                <a:ext cx="1926504" cy="1550592"/>
              </a:xfrm>
              <a:custGeom>
                <a:avLst/>
                <a:gdLst/>
                <a:ahLst/>
                <a:cxnLst/>
                <a:rect l="0" t="0" r="0" b="0"/>
                <a:pathLst>
                  <a:path w="1926504" h="1550592">
                    <a:moveTo>
                      <a:pt x="20559" y="275266"/>
                    </a:moveTo>
                    <a:cubicBezTo>
                      <a:pt x="20559" y="275266"/>
                      <a:pt x="53364" y="266958"/>
                      <a:pt x="75451" y="253727"/>
                    </a:cubicBezTo>
                    <a:cubicBezTo>
                      <a:pt x="97540" y="240496"/>
                      <a:pt x="141713" y="227263"/>
                      <a:pt x="148653" y="203950"/>
                    </a:cubicBezTo>
                    <a:cubicBezTo>
                      <a:pt x="155598" y="180637"/>
                      <a:pt x="158753" y="172445"/>
                      <a:pt x="185259" y="152282"/>
                    </a:cubicBezTo>
                    <a:cubicBezTo>
                      <a:pt x="211765" y="132120"/>
                      <a:pt x="216182" y="120148"/>
                      <a:pt x="242369" y="110382"/>
                    </a:cubicBezTo>
                    <a:cubicBezTo>
                      <a:pt x="268558" y="100616"/>
                      <a:pt x="317154" y="90534"/>
                      <a:pt x="351862" y="92150"/>
                    </a:cubicBezTo>
                    <a:cubicBezTo>
                      <a:pt x="386571" y="96835"/>
                      <a:pt x="426961" y="100616"/>
                      <a:pt x="460435" y="140311"/>
                    </a:cubicBezTo>
                    <a:cubicBezTo>
                      <a:pt x="460435" y="140311"/>
                      <a:pt x="479968" y="149133"/>
                      <a:pt x="483213" y="166774"/>
                    </a:cubicBezTo>
                    <a:cubicBezTo>
                      <a:pt x="483213" y="166774"/>
                      <a:pt x="493853" y="185678"/>
                      <a:pt x="510258" y="196389"/>
                    </a:cubicBezTo>
                    <a:cubicBezTo>
                      <a:pt x="526666" y="207101"/>
                      <a:pt x="579678" y="244904"/>
                      <a:pt x="611234" y="297202"/>
                    </a:cubicBezTo>
                    <a:cubicBezTo>
                      <a:pt x="642788" y="349499"/>
                      <a:pt x="734294" y="401795"/>
                      <a:pt x="772789" y="406206"/>
                    </a:cubicBezTo>
                    <a:cubicBezTo>
                      <a:pt x="811288" y="410618"/>
                      <a:pt x="876912" y="430780"/>
                      <a:pt x="900896" y="440862"/>
                    </a:cubicBezTo>
                    <a:cubicBezTo>
                      <a:pt x="924880" y="450941"/>
                      <a:pt x="1058032" y="449051"/>
                      <a:pt x="1075704" y="442752"/>
                    </a:cubicBezTo>
                    <a:cubicBezTo>
                      <a:pt x="1093368" y="436450"/>
                      <a:pt x="1350224" y="416288"/>
                      <a:pt x="1398912" y="423849"/>
                    </a:cubicBezTo>
                    <a:cubicBezTo>
                      <a:pt x="1398912" y="423849"/>
                      <a:pt x="1554688" y="428259"/>
                      <a:pt x="1666392" y="526551"/>
                    </a:cubicBezTo>
                    <a:cubicBezTo>
                      <a:pt x="1666392" y="526551"/>
                      <a:pt x="1774064" y="438070"/>
                      <a:pt x="1793232" y="335636"/>
                    </a:cubicBezTo>
                    <a:cubicBezTo>
                      <a:pt x="1825424" y="163625"/>
                      <a:pt x="1798992" y="51492"/>
                      <a:pt x="1818480" y="2658"/>
                    </a:cubicBezTo>
                    <a:cubicBezTo>
                      <a:pt x="1823208" y="-4922"/>
                      <a:pt x="1845144" y="0"/>
                      <a:pt x="1859664" y="63374"/>
                    </a:cubicBezTo>
                    <a:cubicBezTo>
                      <a:pt x="1864304" y="83598"/>
                      <a:pt x="1902392" y="153056"/>
                      <a:pt x="1911728" y="233497"/>
                    </a:cubicBezTo>
                    <a:cubicBezTo>
                      <a:pt x="1919416" y="299318"/>
                      <a:pt x="1926504" y="425921"/>
                      <a:pt x="1926504" y="467414"/>
                    </a:cubicBezTo>
                    <a:cubicBezTo>
                      <a:pt x="1921616" y="515292"/>
                      <a:pt x="1905224" y="474758"/>
                      <a:pt x="1904624" y="502857"/>
                    </a:cubicBezTo>
                    <a:cubicBezTo>
                      <a:pt x="1902264" y="613909"/>
                      <a:pt x="1896232" y="518274"/>
                      <a:pt x="1883328" y="564290"/>
                    </a:cubicBezTo>
                    <a:cubicBezTo>
                      <a:pt x="1866760" y="623361"/>
                      <a:pt x="1868800" y="582168"/>
                      <a:pt x="1850200" y="604458"/>
                    </a:cubicBezTo>
                    <a:cubicBezTo>
                      <a:pt x="1779200" y="689518"/>
                      <a:pt x="1703496" y="659214"/>
                      <a:pt x="1704256" y="672418"/>
                    </a:cubicBezTo>
                    <a:cubicBezTo>
                      <a:pt x="1706912" y="718630"/>
                      <a:pt x="1712776" y="732275"/>
                      <a:pt x="1682792" y="837816"/>
                    </a:cubicBezTo>
                    <a:cubicBezTo>
                      <a:pt x="1682792" y="837816"/>
                      <a:pt x="1614960" y="976432"/>
                      <a:pt x="1748272" y="1146552"/>
                    </a:cubicBezTo>
                    <a:cubicBezTo>
                      <a:pt x="1748272" y="1146552"/>
                      <a:pt x="1802704" y="1192232"/>
                      <a:pt x="1796632" y="1257608"/>
                    </a:cubicBezTo>
                    <a:cubicBezTo>
                      <a:pt x="1788224" y="1348288"/>
                      <a:pt x="1774304" y="1441912"/>
                      <a:pt x="1774304" y="1451360"/>
                    </a:cubicBezTo>
                    <a:cubicBezTo>
                      <a:pt x="1774304" y="1460808"/>
                      <a:pt x="1787880" y="1502328"/>
                      <a:pt x="1774304" y="1503344"/>
                    </a:cubicBezTo>
                    <a:cubicBezTo>
                      <a:pt x="1748344" y="1505280"/>
                      <a:pt x="1665440" y="1531696"/>
                      <a:pt x="1651240" y="1491528"/>
                    </a:cubicBezTo>
                    <a:cubicBezTo>
                      <a:pt x="1651240" y="1491528"/>
                      <a:pt x="1658344" y="1470264"/>
                      <a:pt x="1679640" y="1463176"/>
                    </a:cubicBezTo>
                    <a:cubicBezTo>
                      <a:pt x="1679640" y="1463176"/>
                      <a:pt x="1715136" y="1446632"/>
                      <a:pt x="1715136" y="1375752"/>
                    </a:cubicBezTo>
                    <a:cubicBezTo>
                      <a:pt x="1715136" y="1375752"/>
                      <a:pt x="1712776" y="1281232"/>
                      <a:pt x="1686744" y="1262336"/>
                    </a:cubicBezTo>
                    <a:lnTo>
                      <a:pt x="1648880" y="1430096"/>
                    </a:lnTo>
                    <a:cubicBezTo>
                      <a:pt x="1648880" y="1430096"/>
                      <a:pt x="1644144" y="1458448"/>
                      <a:pt x="1632312" y="1458448"/>
                    </a:cubicBezTo>
                    <a:cubicBezTo>
                      <a:pt x="1620480" y="1458448"/>
                      <a:pt x="1544752" y="1479712"/>
                      <a:pt x="1530552" y="1453720"/>
                    </a:cubicBezTo>
                    <a:cubicBezTo>
                      <a:pt x="1530552" y="1453720"/>
                      <a:pt x="1518720" y="1437184"/>
                      <a:pt x="1544752" y="1425368"/>
                    </a:cubicBezTo>
                    <a:cubicBezTo>
                      <a:pt x="1544752" y="1425368"/>
                      <a:pt x="1575512" y="1420640"/>
                      <a:pt x="1594448" y="1361568"/>
                    </a:cubicBezTo>
                    <a:cubicBezTo>
                      <a:pt x="1594448" y="1361568"/>
                      <a:pt x="1622848" y="1290688"/>
                      <a:pt x="1584976" y="1231616"/>
                    </a:cubicBezTo>
                    <a:cubicBezTo>
                      <a:pt x="1547120" y="1172544"/>
                      <a:pt x="1490320" y="1115840"/>
                      <a:pt x="1476120" y="1092208"/>
                    </a:cubicBezTo>
                    <a:cubicBezTo>
                      <a:pt x="1461920" y="1068584"/>
                      <a:pt x="1390928" y="1004784"/>
                      <a:pt x="1376728" y="938632"/>
                    </a:cubicBezTo>
                    <a:lnTo>
                      <a:pt x="1343592" y="870104"/>
                    </a:lnTo>
                    <a:cubicBezTo>
                      <a:pt x="1343592" y="870104"/>
                      <a:pt x="1325648" y="779362"/>
                      <a:pt x="1211064" y="848840"/>
                    </a:cubicBezTo>
                    <a:cubicBezTo>
                      <a:pt x="1076344" y="930528"/>
                      <a:pt x="979312" y="968328"/>
                      <a:pt x="820592" y="985880"/>
                    </a:cubicBezTo>
                    <a:cubicBezTo>
                      <a:pt x="820592" y="985880"/>
                      <a:pt x="800608" y="1276624"/>
                      <a:pt x="796928" y="1335584"/>
                    </a:cubicBezTo>
                    <a:cubicBezTo>
                      <a:pt x="793306" y="1393640"/>
                      <a:pt x="785733" y="1421992"/>
                      <a:pt x="775628" y="1432456"/>
                    </a:cubicBezTo>
                    <a:cubicBezTo>
                      <a:pt x="775628" y="1432456"/>
                      <a:pt x="761430" y="1484440"/>
                      <a:pt x="751963" y="1505704"/>
                    </a:cubicBezTo>
                    <a:cubicBezTo>
                      <a:pt x="742498" y="1526968"/>
                      <a:pt x="628904" y="1576584"/>
                      <a:pt x="605237" y="1534056"/>
                    </a:cubicBezTo>
                    <a:cubicBezTo>
                      <a:pt x="605237" y="1534056"/>
                      <a:pt x="595770" y="1512792"/>
                      <a:pt x="626538" y="1505704"/>
                    </a:cubicBezTo>
                    <a:cubicBezTo>
                      <a:pt x="626538" y="1505704"/>
                      <a:pt x="688067" y="1458448"/>
                      <a:pt x="688067" y="1399376"/>
                    </a:cubicBezTo>
                    <a:lnTo>
                      <a:pt x="688067" y="1368656"/>
                    </a:lnTo>
                    <a:cubicBezTo>
                      <a:pt x="688067" y="1368656"/>
                      <a:pt x="659668" y="1439544"/>
                      <a:pt x="652569" y="1456080"/>
                    </a:cubicBezTo>
                    <a:cubicBezTo>
                      <a:pt x="645470" y="1472624"/>
                      <a:pt x="648790" y="1489728"/>
                      <a:pt x="621970" y="1496024"/>
                    </a:cubicBezTo>
                    <a:cubicBezTo>
                      <a:pt x="575987" y="1506832"/>
                      <a:pt x="518236" y="1502328"/>
                      <a:pt x="514686" y="1478696"/>
                    </a:cubicBezTo>
                    <a:cubicBezTo>
                      <a:pt x="512405" y="1463512"/>
                      <a:pt x="510740" y="1465704"/>
                      <a:pt x="571482" y="1440896"/>
                    </a:cubicBezTo>
                    <a:cubicBezTo>
                      <a:pt x="571482" y="1440896"/>
                      <a:pt x="610136" y="1429080"/>
                      <a:pt x="607605" y="1349760"/>
                    </a:cubicBezTo>
                    <a:cubicBezTo>
                      <a:pt x="607605" y="1349760"/>
                      <a:pt x="607605" y="1189080"/>
                      <a:pt x="593406" y="1137104"/>
                    </a:cubicBezTo>
                    <a:cubicBezTo>
                      <a:pt x="593406" y="1137104"/>
                      <a:pt x="572105" y="964616"/>
                      <a:pt x="505841" y="891368"/>
                    </a:cubicBezTo>
                    <a:cubicBezTo>
                      <a:pt x="439583" y="818120"/>
                      <a:pt x="432482" y="728338"/>
                      <a:pt x="432482" y="728338"/>
                    </a:cubicBezTo>
                    <a:cubicBezTo>
                      <a:pt x="432482" y="728338"/>
                      <a:pt x="380418" y="617284"/>
                      <a:pt x="354387" y="560578"/>
                    </a:cubicBezTo>
                    <a:cubicBezTo>
                      <a:pt x="328354" y="503869"/>
                      <a:pt x="240794" y="447161"/>
                      <a:pt x="240794" y="447161"/>
                    </a:cubicBezTo>
                    <a:cubicBezTo>
                      <a:pt x="240794" y="447161"/>
                      <a:pt x="226595" y="496780"/>
                      <a:pt x="150864" y="447161"/>
                    </a:cubicBezTo>
                    <a:cubicBezTo>
                      <a:pt x="150864" y="447161"/>
                      <a:pt x="75136" y="454252"/>
                      <a:pt x="32539" y="385730"/>
                    </a:cubicBezTo>
                    <a:lnTo>
                      <a:pt x="18337" y="345562"/>
                    </a:lnTo>
                    <a:cubicBezTo>
                      <a:pt x="18337" y="345562"/>
                      <a:pt x="-24553" y="287671"/>
                      <a:pt x="20559" y="275266"/>
                    </a:cubicBezTo>
                    <a:close/>
                  </a:path>
                </a:pathLst>
              </a:custGeom>
              <a:solidFill>
                <a:srgbClr val="D2691E"/>
              </a:solidFill>
              <a:ln w="8000" cap="flat">
                <a:noFill/>
                <a:bevel/>
              </a:ln>
            </p:spPr>
          </p:sp>
          <p:sp>
            <p:nvSpPr>
              <p:cNvPr id="1828" name="Freeform 1827"/>
              <p:cNvSpPr/>
              <p:nvPr/>
            </p:nvSpPr>
            <p:spPr>
              <a:xfrm>
                <a:off x="1307053" y="1118655"/>
                <a:ext cx="627217" cy="1011824"/>
              </a:xfrm>
              <a:custGeom>
                <a:avLst/>
                <a:gdLst/>
                <a:ahLst/>
                <a:cxnLst/>
                <a:rect l="0" t="0" r="0" b="0"/>
                <a:pathLst>
                  <a:path w="627217" h="1011824">
                    <a:moveTo>
                      <a:pt x="123657" y="49579"/>
                    </a:moveTo>
                    <a:cubicBezTo>
                      <a:pt x="123657" y="49580"/>
                      <a:pt x="188638" y="81730"/>
                      <a:pt x="210717" y="68491"/>
                    </a:cubicBezTo>
                    <a:cubicBezTo>
                      <a:pt x="232798" y="55252"/>
                      <a:pt x="211347" y="29405"/>
                      <a:pt x="218286" y="6080"/>
                    </a:cubicBezTo>
                    <a:cubicBezTo>
                      <a:pt x="225228" y="-17246"/>
                      <a:pt x="242890" y="33818"/>
                      <a:pt x="269387" y="13645"/>
                    </a:cubicBezTo>
                    <a:cubicBezTo>
                      <a:pt x="295883" y="-6529"/>
                      <a:pt x="350768" y="43905"/>
                      <a:pt x="360230" y="111990"/>
                    </a:cubicBezTo>
                    <a:cubicBezTo>
                      <a:pt x="369787" y="180748"/>
                      <a:pt x="446660" y="179445"/>
                      <a:pt x="500283" y="280313"/>
                    </a:cubicBezTo>
                    <a:cubicBezTo>
                      <a:pt x="516710" y="311212"/>
                      <a:pt x="513531" y="386222"/>
                      <a:pt x="579771" y="478894"/>
                    </a:cubicBezTo>
                    <a:cubicBezTo>
                      <a:pt x="579771" y="478894"/>
                      <a:pt x="614469" y="545719"/>
                      <a:pt x="627217" y="652890"/>
                    </a:cubicBezTo>
                    <a:cubicBezTo>
                      <a:pt x="627217" y="652890"/>
                      <a:pt x="620778" y="721606"/>
                      <a:pt x="614796" y="784648"/>
                    </a:cubicBezTo>
                    <a:cubicBezTo>
                      <a:pt x="611330" y="816016"/>
                      <a:pt x="601852" y="828776"/>
                      <a:pt x="601852" y="872904"/>
                    </a:cubicBezTo>
                    <a:cubicBezTo>
                      <a:pt x="601852" y="933992"/>
                      <a:pt x="611314" y="983232"/>
                      <a:pt x="589069" y="1011824"/>
                    </a:cubicBezTo>
                    <a:cubicBezTo>
                      <a:pt x="589069" y="1011824"/>
                      <a:pt x="589069" y="851064"/>
                      <a:pt x="574874" y="799056"/>
                    </a:cubicBezTo>
                    <a:cubicBezTo>
                      <a:pt x="574874" y="799056"/>
                      <a:pt x="553580" y="626479"/>
                      <a:pt x="487338" y="553193"/>
                    </a:cubicBezTo>
                    <a:cubicBezTo>
                      <a:pt x="421101" y="479906"/>
                      <a:pt x="414004" y="390074"/>
                      <a:pt x="414004" y="390074"/>
                    </a:cubicBezTo>
                    <a:cubicBezTo>
                      <a:pt x="414004" y="390074"/>
                      <a:pt x="361958" y="278960"/>
                      <a:pt x="335934" y="222224"/>
                    </a:cubicBezTo>
                    <a:cubicBezTo>
                      <a:pt x="309912" y="165484"/>
                      <a:pt x="222378" y="108746"/>
                      <a:pt x="222378" y="108746"/>
                    </a:cubicBezTo>
                    <a:cubicBezTo>
                      <a:pt x="222378" y="108746"/>
                      <a:pt x="208185" y="158392"/>
                      <a:pt x="132480" y="108746"/>
                    </a:cubicBezTo>
                    <a:cubicBezTo>
                      <a:pt x="132480" y="108746"/>
                      <a:pt x="56776" y="115841"/>
                      <a:pt x="14193" y="47283"/>
                    </a:cubicBezTo>
                    <a:lnTo>
                      <a:pt x="0" y="7092"/>
                    </a:lnTo>
                    <a:cubicBezTo>
                      <a:pt x="0" y="7092"/>
                      <a:pt x="47953" y="59035"/>
                      <a:pt x="123657" y="49579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29" name="Freeform 1828"/>
              <p:cNvSpPr/>
              <p:nvPr/>
            </p:nvSpPr>
            <p:spPr>
              <a:xfrm>
                <a:off x="1771931" y="1543891"/>
                <a:ext cx="252394" cy="684104"/>
              </a:xfrm>
              <a:custGeom>
                <a:avLst/>
                <a:gdLst/>
                <a:ahLst/>
                <a:cxnLst/>
                <a:rect l="0" t="0" r="0" b="0"/>
                <a:pathLst>
                  <a:path w="252394" h="684104">
                    <a:moveTo>
                      <a:pt x="15525" y="68263"/>
                    </a:moveTo>
                    <a:cubicBezTo>
                      <a:pt x="20257" y="68263"/>
                      <a:pt x="21440" y="122637"/>
                      <a:pt x="143274" y="199469"/>
                    </a:cubicBezTo>
                    <a:cubicBezTo>
                      <a:pt x="143274" y="199469"/>
                      <a:pt x="189406" y="224292"/>
                      <a:pt x="202418" y="335403"/>
                    </a:cubicBezTo>
                    <a:cubicBezTo>
                      <a:pt x="215430" y="446514"/>
                      <a:pt x="204784" y="538714"/>
                      <a:pt x="204784" y="541078"/>
                    </a:cubicBezTo>
                    <a:cubicBezTo>
                      <a:pt x="204784" y="543442"/>
                      <a:pt x="204784" y="592378"/>
                      <a:pt x="204784" y="605144"/>
                    </a:cubicBezTo>
                    <a:cubicBezTo>
                      <a:pt x="204784" y="617910"/>
                      <a:pt x="209515" y="664010"/>
                      <a:pt x="194138" y="684104"/>
                    </a:cubicBezTo>
                    <a:cubicBezTo>
                      <a:pt x="194138" y="684104"/>
                      <a:pt x="224898" y="680530"/>
                      <a:pt x="228447" y="655707"/>
                    </a:cubicBezTo>
                    <a:cubicBezTo>
                      <a:pt x="231996" y="630884"/>
                      <a:pt x="234953" y="625959"/>
                      <a:pt x="240276" y="631278"/>
                    </a:cubicBezTo>
                    <a:cubicBezTo>
                      <a:pt x="245599" y="636598"/>
                      <a:pt x="241065" y="576904"/>
                      <a:pt x="241065" y="567448"/>
                    </a:cubicBezTo>
                    <a:cubicBezTo>
                      <a:pt x="241065" y="557992"/>
                      <a:pt x="242248" y="528075"/>
                      <a:pt x="248162" y="500888"/>
                    </a:cubicBezTo>
                    <a:cubicBezTo>
                      <a:pt x="254078" y="473702"/>
                      <a:pt x="257488" y="238020"/>
                      <a:pt x="230024" y="213625"/>
                    </a:cubicBezTo>
                    <a:cubicBezTo>
                      <a:pt x="194538" y="182104"/>
                      <a:pt x="189018" y="74933"/>
                      <a:pt x="157475" y="73356"/>
                    </a:cubicBezTo>
                    <a:cubicBezTo>
                      <a:pt x="140032" y="72485"/>
                      <a:pt x="106606" y="46986"/>
                      <a:pt x="94778" y="55260"/>
                    </a:cubicBezTo>
                    <a:cubicBezTo>
                      <a:pt x="82949" y="63535"/>
                      <a:pt x="73485" y="887"/>
                      <a:pt x="40365" y="887"/>
                    </a:cubicBezTo>
                    <a:cubicBezTo>
                      <a:pt x="7245" y="887"/>
                      <a:pt x="-17595" y="-13298"/>
                      <a:pt x="15525" y="68263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30" name="Freeform 1829"/>
              <p:cNvSpPr/>
              <p:nvPr/>
            </p:nvSpPr>
            <p:spPr>
              <a:xfrm>
                <a:off x="2636316" y="1591917"/>
                <a:ext cx="394487" cy="615251"/>
              </a:xfrm>
              <a:custGeom>
                <a:avLst/>
                <a:gdLst/>
                <a:ahLst/>
                <a:cxnLst/>
                <a:rect l="0" t="0" r="0" b="0"/>
                <a:pathLst>
                  <a:path w="394487" h="615251">
                    <a:moveTo>
                      <a:pt x="443" y="16696"/>
                    </a:moveTo>
                    <a:cubicBezTo>
                      <a:pt x="443" y="16696"/>
                      <a:pt x="7539" y="40337"/>
                      <a:pt x="38295" y="98257"/>
                    </a:cubicBezTo>
                    <a:cubicBezTo>
                      <a:pt x="69050" y="156177"/>
                      <a:pt x="83244" y="182182"/>
                      <a:pt x="145937" y="238921"/>
                    </a:cubicBezTo>
                    <a:cubicBezTo>
                      <a:pt x="208629" y="295658"/>
                      <a:pt x="311334" y="389716"/>
                      <a:pt x="340520" y="449175"/>
                    </a:cubicBezTo>
                    <a:cubicBezTo>
                      <a:pt x="340520" y="449175"/>
                      <a:pt x="378964" y="509608"/>
                      <a:pt x="362403" y="606535"/>
                    </a:cubicBezTo>
                    <a:cubicBezTo>
                      <a:pt x="362403" y="606535"/>
                      <a:pt x="365797" y="636453"/>
                      <a:pt x="374077" y="585624"/>
                    </a:cubicBezTo>
                    <a:cubicBezTo>
                      <a:pt x="382357" y="534796"/>
                      <a:pt x="386061" y="578166"/>
                      <a:pt x="387835" y="576393"/>
                    </a:cubicBezTo>
                    <a:cubicBezTo>
                      <a:pt x="387835" y="576393"/>
                      <a:pt x="397296" y="574276"/>
                      <a:pt x="382512" y="523793"/>
                    </a:cubicBezTo>
                    <a:cubicBezTo>
                      <a:pt x="382512" y="523793"/>
                      <a:pt x="385135" y="496544"/>
                      <a:pt x="391975" y="514336"/>
                    </a:cubicBezTo>
                    <a:cubicBezTo>
                      <a:pt x="401202" y="538342"/>
                      <a:pt x="384878" y="449324"/>
                      <a:pt x="344660" y="398496"/>
                    </a:cubicBezTo>
                    <a:cubicBezTo>
                      <a:pt x="304442" y="347669"/>
                      <a:pt x="219274" y="299205"/>
                      <a:pt x="168411" y="237738"/>
                    </a:cubicBezTo>
                    <a:cubicBezTo>
                      <a:pt x="117548" y="176271"/>
                      <a:pt x="52490" y="80526"/>
                      <a:pt x="39478" y="37973"/>
                    </a:cubicBezTo>
                    <a:cubicBezTo>
                      <a:pt x="26466" y="-4580"/>
                      <a:pt x="15820" y="-4580"/>
                      <a:pt x="15820" y="4876"/>
                    </a:cubicBezTo>
                    <a:cubicBezTo>
                      <a:pt x="15820" y="14332"/>
                      <a:pt x="-3105" y="-11673"/>
                      <a:pt x="443" y="16696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31" name="Freeform 1830"/>
              <p:cNvSpPr/>
              <p:nvPr/>
            </p:nvSpPr>
            <p:spPr>
              <a:xfrm>
                <a:off x="2980979" y="786966"/>
                <a:ext cx="237018" cy="665931"/>
              </a:xfrm>
              <a:custGeom>
                <a:avLst/>
                <a:gdLst/>
                <a:ahLst/>
                <a:cxnLst/>
                <a:rect l="0" t="0" r="0" b="0"/>
                <a:pathLst>
                  <a:path w="237018" h="665931">
                    <a:moveTo>
                      <a:pt x="11533" y="665931"/>
                    </a:moveTo>
                    <a:cubicBezTo>
                      <a:pt x="11533" y="665931"/>
                      <a:pt x="11119" y="660543"/>
                      <a:pt x="31937" y="662434"/>
                    </a:cubicBezTo>
                    <a:cubicBezTo>
                      <a:pt x="52756" y="664326"/>
                      <a:pt x="117074" y="655184"/>
                      <a:pt x="156849" y="600022"/>
                    </a:cubicBezTo>
                    <a:cubicBezTo>
                      <a:pt x="156849" y="600022"/>
                      <a:pt x="164991" y="587730"/>
                      <a:pt x="178298" y="593718"/>
                    </a:cubicBezTo>
                    <a:cubicBezTo>
                      <a:pt x="178298" y="593718"/>
                      <a:pt x="186814" y="580322"/>
                      <a:pt x="190442" y="563458"/>
                    </a:cubicBezTo>
                    <a:cubicBezTo>
                      <a:pt x="194070" y="546594"/>
                      <a:pt x="197854" y="542024"/>
                      <a:pt x="204794" y="555894"/>
                    </a:cubicBezTo>
                    <a:cubicBezTo>
                      <a:pt x="211734" y="569762"/>
                      <a:pt x="212995" y="531306"/>
                      <a:pt x="212995" y="516807"/>
                    </a:cubicBezTo>
                    <a:cubicBezTo>
                      <a:pt x="212995" y="502307"/>
                      <a:pt x="213846" y="481265"/>
                      <a:pt x="221196" y="489069"/>
                    </a:cubicBezTo>
                    <a:cubicBezTo>
                      <a:pt x="231290" y="499786"/>
                      <a:pt x="237598" y="501046"/>
                      <a:pt x="237018" y="434222"/>
                    </a:cubicBezTo>
                    <a:cubicBezTo>
                      <a:pt x="237018" y="391353"/>
                      <a:pt x="230659" y="221770"/>
                      <a:pt x="202270" y="149272"/>
                    </a:cubicBezTo>
                    <a:cubicBezTo>
                      <a:pt x="182082" y="86860"/>
                      <a:pt x="165050" y="47144"/>
                      <a:pt x="159372" y="29492"/>
                    </a:cubicBezTo>
                    <a:cubicBezTo>
                      <a:pt x="153694" y="11840"/>
                      <a:pt x="137922" y="-11486"/>
                      <a:pt x="136030" y="6166"/>
                    </a:cubicBezTo>
                    <a:cubicBezTo>
                      <a:pt x="134137" y="23818"/>
                      <a:pt x="144861" y="56600"/>
                      <a:pt x="148646" y="66056"/>
                    </a:cubicBezTo>
                    <a:cubicBezTo>
                      <a:pt x="152433" y="75513"/>
                      <a:pt x="168776" y="131620"/>
                      <a:pt x="173251" y="174489"/>
                    </a:cubicBezTo>
                    <a:cubicBezTo>
                      <a:pt x="177726" y="217358"/>
                      <a:pt x="160003" y="229966"/>
                      <a:pt x="173251" y="236900"/>
                    </a:cubicBezTo>
                    <a:cubicBezTo>
                      <a:pt x="186498" y="243834"/>
                      <a:pt x="177667" y="265269"/>
                      <a:pt x="173251" y="275356"/>
                    </a:cubicBezTo>
                    <a:cubicBezTo>
                      <a:pt x="168834" y="285442"/>
                      <a:pt x="159372" y="323898"/>
                      <a:pt x="169466" y="306877"/>
                    </a:cubicBezTo>
                    <a:cubicBezTo>
                      <a:pt x="187525" y="276422"/>
                      <a:pt x="206056" y="347224"/>
                      <a:pt x="172699" y="421692"/>
                    </a:cubicBezTo>
                    <a:cubicBezTo>
                      <a:pt x="181382" y="454123"/>
                      <a:pt x="122150" y="453135"/>
                      <a:pt x="130982" y="464482"/>
                    </a:cubicBezTo>
                    <a:cubicBezTo>
                      <a:pt x="160634" y="460069"/>
                      <a:pt x="140606" y="478746"/>
                      <a:pt x="119706" y="496870"/>
                    </a:cubicBezTo>
                    <a:cubicBezTo>
                      <a:pt x="94642" y="518609"/>
                      <a:pt x="78342" y="515027"/>
                      <a:pt x="83038" y="519329"/>
                    </a:cubicBezTo>
                    <a:cubicBezTo>
                      <a:pt x="90608" y="526263"/>
                      <a:pt x="99923" y="517358"/>
                      <a:pt x="109534" y="525633"/>
                    </a:cubicBezTo>
                    <a:cubicBezTo>
                      <a:pt x="119326" y="534195"/>
                      <a:pt x="114628" y="535462"/>
                      <a:pt x="108824" y="539896"/>
                    </a:cubicBezTo>
                    <a:cubicBezTo>
                      <a:pt x="88715" y="555262"/>
                      <a:pt x="56541" y="543285"/>
                      <a:pt x="38246" y="553371"/>
                    </a:cubicBezTo>
                    <a:cubicBezTo>
                      <a:pt x="33005" y="556261"/>
                      <a:pt x="35486" y="558809"/>
                      <a:pt x="55595" y="561173"/>
                    </a:cubicBezTo>
                    <a:cubicBezTo>
                      <a:pt x="69706" y="562832"/>
                      <a:pt x="47078" y="579613"/>
                      <a:pt x="36668" y="582450"/>
                    </a:cubicBezTo>
                    <a:cubicBezTo>
                      <a:pt x="26260" y="585287"/>
                      <a:pt x="15534" y="584893"/>
                      <a:pt x="8595" y="598762"/>
                    </a:cubicBezTo>
                    <a:cubicBezTo>
                      <a:pt x="1656" y="612631"/>
                      <a:pt x="-8438" y="630282"/>
                      <a:pt x="11533" y="665931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32" name="Freeform 1831"/>
              <p:cNvSpPr/>
              <p:nvPr/>
            </p:nvSpPr>
            <p:spPr>
              <a:xfrm>
                <a:off x="2921395" y="1456441"/>
                <a:ext cx="115034" cy="470747"/>
              </a:xfrm>
              <a:custGeom>
                <a:avLst/>
                <a:gdLst/>
                <a:ahLst/>
                <a:cxnLst/>
                <a:rect l="0" t="0" r="0" b="0"/>
                <a:pathLst>
                  <a:path w="115034" h="470747">
                    <a:moveTo>
                      <a:pt x="71416" y="21720"/>
                    </a:moveTo>
                    <a:cubicBezTo>
                      <a:pt x="71416" y="21720"/>
                      <a:pt x="85830" y="62124"/>
                      <a:pt x="49564" y="161939"/>
                    </a:cubicBezTo>
                    <a:cubicBezTo>
                      <a:pt x="49564" y="161939"/>
                      <a:pt x="34116" y="194691"/>
                      <a:pt x="42948" y="206039"/>
                    </a:cubicBezTo>
                    <a:cubicBezTo>
                      <a:pt x="57517" y="257103"/>
                      <a:pt x="40424" y="224322"/>
                      <a:pt x="36324" y="212028"/>
                    </a:cubicBezTo>
                    <a:cubicBezTo>
                      <a:pt x="36323" y="212028"/>
                      <a:pt x="31593" y="227789"/>
                      <a:pt x="34747" y="240398"/>
                    </a:cubicBezTo>
                    <a:cubicBezTo>
                      <a:pt x="62505" y="290516"/>
                      <a:pt x="34747" y="260886"/>
                      <a:pt x="34747" y="260886"/>
                    </a:cubicBezTo>
                    <a:cubicBezTo>
                      <a:pt x="66290" y="319514"/>
                      <a:pt x="29845" y="262050"/>
                      <a:pt x="33485" y="284842"/>
                    </a:cubicBezTo>
                    <a:cubicBezTo>
                      <a:pt x="42947" y="344102"/>
                      <a:pt x="67222" y="407591"/>
                      <a:pt x="115034" y="470747"/>
                    </a:cubicBezTo>
                    <a:cubicBezTo>
                      <a:pt x="115034" y="470747"/>
                      <a:pt x="30015" y="395244"/>
                      <a:pt x="12272" y="295953"/>
                    </a:cubicBezTo>
                    <a:cubicBezTo>
                      <a:pt x="-5471" y="196662"/>
                      <a:pt x="9907" y="196662"/>
                      <a:pt x="9907" y="181295"/>
                    </a:cubicBezTo>
                    <a:cubicBezTo>
                      <a:pt x="9907" y="165929"/>
                      <a:pt x="-7766" y="137488"/>
                      <a:pt x="3992" y="110373"/>
                    </a:cubicBezTo>
                    <a:cubicBezTo>
                      <a:pt x="19370" y="74912"/>
                      <a:pt x="213" y="53916"/>
                      <a:pt x="21735" y="24084"/>
                    </a:cubicBezTo>
                    <a:cubicBezTo>
                      <a:pt x="58404" y="-26744"/>
                      <a:pt x="45794" y="18174"/>
                      <a:pt x="71416" y="21720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33" name="Freeform 1832"/>
              <p:cNvSpPr/>
              <p:nvPr/>
            </p:nvSpPr>
            <p:spPr>
              <a:xfrm>
                <a:off x="2058195" y="1470479"/>
                <a:ext cx="564378" cy="294032"/>
              </a:xfrm>
              <a:custGeom>
                <a:avLst/>
                <a:gdLst/>
                <a:ahLst/>
                <a:cxnLst/>
                <a:rect l="0" t="0" r="0" b="0"/>
                <a:pathLst>
                  <a:path w="564378" h="294032">
                    <a:moveTo>
                      <a:pt x="48924" y="294032"/>
                    </a:moveTo>
                    <a:cubicBezTo>
                      <a:pt x="48924" y="294032"/>
                      <a:pt x="219137" y="294761"/>
                      <a:pt x="438047" y="158590"/>
                    </a:cubicBezTo>
                    <a:cubicBezTo>
                      <a:pt x="438047" y="158590"/>
                      <a:pt x="521794" y="97518"/>
                      <a:pt x="564378" y="157802"/>
                    </a:cubicBezTo>
                    <a:cubicBezTo>
                      <a:pt x="564378" y="157802"/>
                      <a:pt x="564378" y="-11229"/>
                      <a:pt x="442542" y="591"/>
                    </a:cubicBezTo>
                    <a:cubicBezTo>
                      <a:pt x="349380" y="9630"/>
                      <a:pt x="359268" y="60560"/>
                      <a:pt x="234357" y="93972"/>
                    </a:cubicBezTo>
                    <a:cubicBezTo>
                      <a:pt x="165831" y="112302"/>
                      <a:pt x="72644" y="90727"/>
                      <a:pt x="45097" y="110914"/>
                    </a:cubicBezTo>
                    <a:cubicBezTo>
                      <a:pt x="-14047" y="154256"/>
                      <a:pt x="-17438" y="274587"/>
                      <a:pt x="48924" y="294032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34" name="Freeform 1833"/>
              <p:cNvSpPr/>
              <p:nvPr/>
            </p:nvSpPr>
            <p:spPr>
              <a:xfrm>
                <a:off x="2630982" y="1634027"/>
                <a:ext cx="290691" cy="520983"/>
              </a:xfrm>
              <a:custGeom>
                <a:avLst/>
                <a:gdLst/>
                <a:ahLst/>
                <a:cxnLst/>
                <a:rect l="0" t="0" r="0" b="0"/>
                <a:pathLst>
                  <a:path w="290691" h="520983">
                    <a:moveTo>
                      <a:pt x="7361" y="6867"/>
                    </a:moveTo>
                    <a:cubicBezTo>
                      <a:pt x="7361" y="6867"/>
                      <a:pt x="15247" y="49420"/>
                      <a:pt x="66505" y="115614"/>
                    </a:cubicBezTo>
                    <a:cubicBezTo>
                      <a:pt x="66505" y="115614"/>
                      <a:pt x="125649" y="200722"/>
                      <a:pt x="205926" y="294495"/>
                    </a:cubicBezTo>
                    <a:cubicBezTo>
                      <a:pt x="205926" y="294495"/>
                      <a:pt x="251979" y="333582"/>
                      <a:pt x="283522" y="413015"/>
                    </a:cubicBezTo>
                    <a:cubicBezTo>
                      <a:pt x="283522" y="413015"/>
                      <a:pt x="289311" y="429406"/>
                      <a:pt x="290691" y="442014"/>
                    </a:cubicBezTo>
                    <a:cubicBezTo>
                      <a:pt x="291613" y="454623"/>
                      <a:pt x="284785" y="498122"/>
                      <a:pt x="279738" y="477948"/>
                    </a:cubicBezTo>
                    <a:cubicBezTo>
                      <a:pt x="278286" y="472146"/>
                      <a:pt x="262074" y="531533"/>
                      <a:pt x="263335" y="493078"/>
                    </a:cubicBezTo>
                    <a:cubicBezTo>
                      <a:pt x="263335" y="493107"/>
                      <a:pt x="253872" y="514513"/>
                      <a:pt x="256396" y="520983"/>
                    </a:cubicBezTo>
                    <a:cubicBezTo>
                      <a:pt x="256395" y="520983"/>
                      <a:pt x="247563" y="522707"/>
                      <a:pt x="251655" y="508276"/>
                    </a:cubicBezTo>
                    <a:cubicBezTo>
                      <a:pt x="251655" y="508276"/>
                      <a:pt x="280042" y="437354"/>
                      <a:pt x="242193" y="378252"/>
                    </a:cubicBezTo>
                    <a:cubicBezTo>
                      <a:pt x="204341" y="319147"/>
                      <a:pt x="147559" y="262412"/>
                      <a:pt x="133366" y="239289"/>
                    </a:cubicBezTo>
                    <a:cubicBezTo>
                      <a:pt x="119173" y="215128"/>
                      <a:pt x="48202" y="151298"/>
                      <a:pt x="34004" y="85109"/>
                    </a:cubicBezTo>
                    <a:lnTo>
                      <a:pt x="591" y="16696"/>
                    </a:lnTo>
                    <a:cubicBezTo>
                      <a:pt x="591" y="16696"/>
                      <a:pt x="-3363" y="-13306"/>
                      <a:pt x="7361" y="6867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35" name="Freeform 1834"/>
              <p:cNvSpPr/>
              <p:nvPr/>
            </p:nvSpPr>
            <p:spPr>
              <a:xfrm>
                <a:off x="2939436" y="2235550"/>
                <a:ext cx="129081" cy="59250"/>
              </a:xfrm>
              <a:custGeom>
                <a:avLst/>
                <a:gdLst/>
                <a:ahLst/>
                <a:cxnLst/>
                <a:rect l="0" t="0" r="0" b="0"/>
                <a:pathLst>
                  <a:path w="129081" h="59250">
                    <a:moveTo>
                      <a:pt x="28389" y="8422"/>
                    </a:moveTo>
                    <a:cubicBezTo>
                      <a:pt x="28389" y="8422"/>
                      <a:pt x="7230" y="14302"/>
                      <a:pt x="0" y="36791"/>
                    </a:cubicBezTo>
                    <a:cubicBezTo>
                      <a:pt x="0" y="36791"/>
                      <a:pt x="-325" y="65544"/>
                      <a:pt x="55822" y="57979"/>
                    </a:cubicBezTo>
                    <a:cubicBezTo>
                      <a:pt x="111969" y="50414"/>
                      <a:pt x="114492" y="47193"/>
                      <a:pt x="120801" y="47892"/>
                    </a:cubicBezTo>
                    <a:cubicBezTo>
                      <a:pt x="127110" y="48591"/>
                      <a:pt x="134665" y="44740"/>
                      <a:pt x="123002" y="2512"/>
                    </a:cubicBezTo>
                    <a:cubicBezTo>
                      <a:pt x="123002" y="2512"/>
                      <a:pt x="120170" y="-6324"/>
                      <a:pt x="108814" y="8176"/>
                    </a:cubicBezTo>
                    <a:cubicBezTo>
                      <a:pt x="97459" y="22675"/>
                      <a:pt x="94306" y="30871"/>
                      <a:pt x="74748" y="29625"/>
                    </a:cubicBezTo>
                    <a:cubicBezTo>
                      <a:pt x="55191" y="28349"/>
                      <a:pt x="59607" y="21414"/>
                      <a:pt x="45728" y="26458"/>
                    </a:cubicBezTo>
                    <a:cubicBezTo>
                      <a:pt x="31849" y="31501"/>
                      <a:pt x="44466" y="11328"/>
                      <a:pt x="32480" y="17632"/>
                    </a:cubicBezTo>
                    <a:cubicBezTo>
                      <a:pt x="20494" y="23936"/>
                      <a:pt x="29325" y="8176"/>
                      <a:pt x="28389" y="8422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36" name="Freeform 1835"/>
              <p:cNvSpPr/>
              <p:nvPr/>
            </p:nvSpPr>
            <p:spPr>
              <a:xfrm>
                <a:off x="2816855" y="2205415"/>
                <a:ext cx="120209" cy="41519"/>
              </a:xfrm>
              <a:custGeom>
                <a:avLst/>
                <a:gdLst/>
                <a:ahLst/>
                <a:cxnLst/>
                <a:rect l="0" t="0" r="0" b="0"/>
                <a:pathLst>
                  <a:path w="120209" h="41519">
                    <a:moveTo>
                      <a:pt x="120209" y="-138"/>
                    </a:moveTo>
                    <a:cubicBezTo>
                      <a:pt x="120209" y="-138"/>
                      <a:pt x="119095" y="33274"/>
                      <a:pt x="97015" y="35166"/>
                    </a:cubicBezTo>
                    <a:cubicBezTo>
                      <a:pt x="74935" y="37057"/>
                      <a:pt x="67995" y="41470"/>
                      <a:pt x="45284" y="41470"/>
                    </a:cubicBezTo>
                    <a:cubicBezTo>
                      <a:pt x="22573" y="41470"/>
                      <a:pt x="-1400" y="40209"/>
                      <a:pt x="-138" y="21927"/>
                    </a:cubicBezTo>
                    <a:cubicBezTo>
                      <a:pt x="1124" y="3645"/>
                      <a:pt x="21942" y="-138"/>
                      <a:pt x="21942" y="-138"/>
                    </a:cubicBezTo>
                    <a:cubicBezTo>
                      <a:pt x="21942" y="-138"/>
                      <a:pt x="30774" y="2384"/>
                      <a:pt x="23835" y="6797"/>
                    </a:cubicBezTo>
                    <a:cubicBezTo>
                      <a:pt x="16895" y="11210"/>
                      <a:pt x="23204" y="15622"/>
                      <a:pt x="30774" y="11210"/>
                    </a:cubicBezTo>
                    <a:cubicBezTo>
                      <a:pt x="38345" y="6797"/>
                      <a:pt x="29512" y="13101"/>
                      <a:pt x="30774" y="16883"/>
                    </a:cubicBezTo>
                    <a:cubicBezTo>
                      <a:pt x="32036" y="20666"/>
                      <a:pt x="38975" y="11210"/>
                      <a:pt x="42761" y="11210"/>
                    </a:cubicBezTo>
                    <a:cubicBezTo>
                      <a:pt x="46546" y="11210"/>
                      <a:pt x="34559" y="20666"/>
                      <a:pt x="45284" y="16883"/>
                    </a:cubicBezTo>
                    <a:cubicBezTo>
                      <a:pt x="56009" y="13101"/>
                      <a:pt x="59163" y="5536"/>
                      <a:pt x="75566" y="11210"/>
                    </a:cubicBezTo>
                    <a:cubicBezTo>
                      <a:pt x="91968" y="16883"/>
                      <a:pt x="106147" y="9318"/>
                      <a:pt x="120209" y="-138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37" name="Freeform 1836"/>
              <p:cNvSpPr/>
              <p:nvPr/>
            </p:nvSpPr>
            <p:spPr>
              <a:xfrm>
                <a:off x="1892739" y="2262148"/>
                <a:ext cx="154957" cy="67524"/>
              </a:xfrm>
              <a:custGeom>
                <a:avLst/>
                <a:gdLst/>
                <a:ahLst/>
                <a:cxnLst/>
                <a:rect l="0" t="0" r="0" b="0"/>
                <a:pathLst>
                  <a:path w="154957" h="67524">
                    <a:moveTo>
                      <a:pt x="22327" y="24380"/>
                    </a:moveTo>
                    <a:cubicBezTo>
                      <a:pt x="22327" y="24380"/>
                      <a:pt x="-10331" y="30753"/>
                      <a:pt x="2918" y="53448"/>
                    </a:cubicBezTo>
                    <a:cubicBezTo>
                      <a:pt x="2918" y="53448"/>
                      <a:pt x="13011" y="83078"/>
                      <a:pt x="97587" y="55970"/>
                    </a:cubicBezTo>
                    <a:cubicBezTo>
                      <a:pt x="97587" y="55970"/>
                      <a:pt x="139170" y="39579"/>
                      <a:pt x="147711" y="22557"/>
                    </a:cubicBezTo>
                    <a:lnTo>
                      <a:pt x="154957" y="-138"/>
                    </a:lnTo>
                    <a:cubicBezTo>
                      <a:pt x="154957" y="-138"/>
                      <a:pt x="147386" y="19405"/>
                      <a:pt x="125937" y="25079"/>
                    </a:cubicBezTo>
                    <a:cubicBezTo>
                      <a:pt x="104487" y="30753"/>
                      <a:pt x="95655" y="26340"/>
                      <a:pt x="81146" y="31383"/>
                    </a:cubicBezTo>
                    <a:cubicBezTo>
                      <a:pt x="66635" y="36426"/>
                      <a:pt x="30676" y="51557"/>
                      <a:pt x="38246" y="40209"/>
                    </a:cubicBezTo>
                    <a:cubicBezTo>
                      <a:pt x="45817" y="28861"/>
                      <a:pt x="20582" y="49035"/>
                      <a:pt x="24998" y="40209"/>
                    </a:cubicBezTo>
                    <a:cubicBezTo>
                      <a:pt x="29414" y="31383"/>
                      <a:pt x="11750" y="40209"/>
                      <a:pt x="17428" y="32644"/>
                    </a:cubicBezTo>
                    <a:cubicBezTo>
                      <a:pt x="23105" y="25079"/>
                      <a:pt x="25752" y="25079"/>
                      <a:pt x="22327" y="24380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38" name="Freeform 1837"/>
              <p:cNvSpPr/>
              <p:nvPr/>
            </p:nvSpPr>
            <p:spPr>
              <a:xfrm>
                <a:off x="1802545" y="2233781"/>
                <a:ext cx="135438" cy="48611"/>
              </a:xfrm>
              <a:custGeom>
                <a:avLst/>
                <a:gdLst/>
                <a:ahLst/>
                <a:cxnLst/>
                <a:rect l="0" t="0" r="0" b="0"/>
                <a:pathLst>
                  <a:path w="135438" h="48611">
                    <a:moveTo>
                      <a:pt x="135438" y="9318"/>
                    </a:moveTo>
                    <a:cubicBezTo>
                      <a:pt x="135438" y="9318"/>
                      <a:pt x="134749" y="40840"/>
                      <a:pt x="101943" y="43992"/>
                    </a:cubicBezTo>
                    <a:cubicBezTo>
                      <a:pt x="101943" y="43992"/>
                      <a:pt x="13621" y="62274"/>
                      <a:pt x="739" y="25709"/>
                    </a:cubicBezTo>
                    <a:cubicBezTo>
                      <a:pt x="739" y="25709"/>
                      <a:pt x="-5303" y="11210"/>
                      <a:pt x="12992" y="6166"/>
                    </a:cubicBezTo>
                    <a:cubicBezTo>
                      <a:pt x="31287" y="1123"/>
                      <a:pt x="52736" y="-3290"/>
                      <a:pt x="44535" y="3014"/>
                    </a:cubicBezTo>
                    <a:cubicBezTo>
                      <a:pt x="36334" y="9318"/>
                      <a:pt x="32548" y="14362"/>
                      <a:pt x="44535" y="8688"/>
                    </a:cubicBezTo>
                    <a:cubicBezTo>
                      <a:pt x="56522" y="3014"/>
                      <a:pt x="62829" y="4275"/>
                      <a:pt x="52105" y="10579"/>
                    </a:cubicBezTo>
                    <a:cubicBezTo>
                      <a:pt x="41381" y="16883"/>
                      <a:pt x="70400" y="9318"/>
                      <a:pt x="76078" y="6166"/>
                    </a:cubicBezTo>
                    <a:cubicBezTo>
                      <a:pt x="81756" y="3014"/>
                      <a:pt x="78601" y="13731"/>
                      <a:pt x="72924" y="17514"/>
                    </a:cubicBezTo>
                    <a:cubicBezTo>
                      <a:pt x="67246" y="21296"/>
                      <a:pt x="95004" y="14992"/>
                      <a:pt x="107622" y="10579"/>
                    </a:cubicBezTo>
                    <a:cubicBezTo>
                      <a:pt x="120238" y="6166"/>
                      <a:pt x="133605" y="3645"/>
                      <a:pt x="135438" y="9318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39" name="Freeform 1838"/>
              <p:cNvSpPr/>
              <p:nvPr/>
            </p:nvSpPr>
            <p:spPr>
              <a:xfrm>
                <a:off x="1602616" y="968536"/>
                <a:ext cx="190442" cy="167849"/>
              </a:xfrm>
              <a:custGeom>
                <a:avLst/>
                <a:gdLst/>
                <a:ahLst/>
                <a:cxnLst/>
                <a:rect l="0" t="0" r="0" b="0"/>
                <a:pathLst>
                  <a:path w="190442" h="167849">
                    <a:moveTo>
                      <a:pt x="188362" y="0"/>
                    </a:moveTo>
                    <a:cubicBezTo>
                      <a:pt x="188362" y="0"/>
                      <a:pt x="197194" y="37796"/>
                      <a:pt x="161234" y="64273"/>
                    </a:cubicBezTo>
                    <a:cubicBezTo>
                      <a:pt x="125276" y="90750"/>
                      <a:pt x="113290" y="95163"/>
                      <a:pt x="97518" y="115337"/>
                    </a:cubicBezTo>
                    <a:cubicBezTo>
                      <a:pt x="81746" y="135510"/>
                      <a:pt x="64082" y="161988"/>
                      <a:pt x="35693" y="112185"/>
                    </a:cubicBezTo>
                    <a:cubicBezTo>
                      <a:pt x="7304" y="62382"/>
                      <a:pt x="7304" y="62382"/>
                      <a:pt x="7304" y="62382"/>
                    </a:cubicBezTo>
                    <a:cubicBezTo>
                      <a:pt x="7304" y="62382"/>
                      <a:pt x="-10676" y="56393"/>
                      <a:pt x="9197" y="107772"/>
                    </a:cubicBezTo>
                    <a:cubicBezTo>
                      <a:pt x="29069" y="159150"/>
                      <a:pt x="33801" y="117228"/>
                      <a:pt x="38848" y="149379"/>
                    </a:cubicBezTo>
                    <a:cubicBezTo>
                      <a:pt x="43894" y="181530"/>
                      <a:pt x="48941" y="157575"/>
                      <a:pt x="51465" y="152532"/>
                    </a:cubicBezTo>
                    <a:cubicBezTo>
                      <a:pt x="53988" y="147488"/>
                      <a:pt x="63452" y="151902"/>
                      <a:pt x="65028" y="163564"/>
                    </a:cubicBezTo>
                    <a:cubicBezTo>
                      <a:pt x="66605" y="175227"/>
                      <a:pt x="72914" y="160097"/>
                      <a:pt x="72914" y="152532"/>
                    </a:cubicBezTo>
                    <a:cubicBezTo>
                      <a:pt x="72914" y="144966"/>
                      <a:pt x="88686" y="121011"/>
                      <a:pt x="93102" y="150640"/>
                    </a:cubicBezTo>
                    <a:cubicBezTo>
                      <a:pt x="97518" y="180270"/>
                      <a:pt x="95626" y="141185"/>
                      <a:pt x="95626" y="135510"/>
                    </a:cubicBezTo>
                    <a:cubicBezTo>
                      <a:pt x="95626" y="129836"/>
                      <a:pt x="126538" y="89490"/>
                      <a:pt x="163759" y="73729"/>
                    </a:cubicBezTo>
                    <a:cubicBezTo>
                      <a:pt x="200979" y="57969"/>
                      <a:pt x="188362" y="0"/>
                      <a:pt x="188362" y="0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40" name="Freeform 1839"/>
              <p:cNvSpPr/>
              <p:nvPr/>
            </p:nvSpPr>
            <p:spPr>
              <a:xfrm>
                <a:off x="1468867" y="968536"/>
                <a:ext cx="64044" cy="34973"/>
              </a:xfrm>
              <a:custGeom>
                <a:avLst/>
                <a:gdLst/>
                <a:ahLst/>
                <a:cxnLst/>
                <a:rect l="0" t="0" r="0" b="0"/>
                <a:pathLst>
                  <a:path w="64044" h="34973">
                    <a:moveTo>
                      <a:pt x="-159" y="20778"/>
                    </a:moveTo>
                    <a:cubicBezTo>
                      <a:pt x="-159" y="20778"/>
                      <a:pt x="4920" y="-14750"/>
                      <a:pt x="37934" y="6820"/>
                    </a:cubicBezTo>
                    <a:cubicBezTo>
                      <a:pt x="70948" y="28391"/>
                      <a:pt x="63330" y="23316"/>
                      <a:pt x="63330" y="23316"/>
                    </a:cubicBezTo>
                    <a:cubicBezTo>
                      <a:pt x="63330" y="23316"/>
                      <a:pt x="26506" y="51230"/>
                      <a:pt x="-159" y="20778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41" name="Freeform 1840"/>
              <p:cNvSpPr/>
              <p:nvPr/>
            </p:nvSpPr>
            <p:spPr>
              <a:xfrm>
                <a:off x="1292124" y="1056449"/>
                <a:ext cx="44801" cy="36348"/>
              </a:xfrm>
              <a:custGeom>
                <a:avLst/>
                <a:gdLst/>
                <a:ahLst/>
                <a:cxnLst/>
                <a:rect l="0" t="0" r="0" b="0"/>
                <a:pathLst>
                  <a:path w="44801" h="36348">
                    <a:moveTo>
                      <a:pt x="42435" y="10244"/>
                    </a:moveTo>
                    <a:cubicBezTo>
                      <a:pt x="42435" y="10244"/>
                      <a:pt x="28241" y="40189"/>
                      <a:pt x="13258" y="36249"/>
                    </a:cubicBezTo>
                    <a:cubicBezTo>
                      <a:pt x="13258" y="36249"/>
                      <a:pt x="641" y="37825"/>
                      <a:pt x="641" y="26793"/>
                    </a:cubicBezTo>
                    <a:cubicBezTo>
                      <a:pt x="641" y="26793"/>
                      <a:pt x="-2413" y="15644"/>
                      <a:pt x="4211" y="9025"/>
                    </a:cubicBezTo>
                    <a:cubicBezTo>
                      <a:pt x="10835" y="2406"/>
                      <a:pt x="26291" y="-1692"/>
                      <a:pt x="32600" y="199"/>
                    </a:cubicBezTo>
                    <a:cubicBezTo>
                      <a:pt x="38908" y="2090"/>
                      <a:pt x="49533" y="13396"/>
                      <a:pt x="42435" y="10244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842" name="Freeform 1841"/>
              <p:cNvSpPr/>
              <p:nvPr/>
            </p:nvSpPr>
            <p:spPr>
              <a:xfrm>
                <a:off x="1899835" y="1077451"/>
                <a:ext cx="1054824" cy="229463"/>
              </a:xfrm>
              <a:custGeom>
                <a:avLst/>
                <a:gdLst/>
                <a:ahLst/>
                <a:cxnLst/>
                <a:rect l="0" t="0" r="0" b="0"/>
                <a:pathLst>
                  <a:path w="1054824" h="229463">
                    <a:moveTo>
                      <a:pt x="0" y="0"/>
                    </a:moveTo>
                    <a:cubicBezTo>
                      <a:pt x="0" y="0"/>
                      <a:pt x="38941" y="77282"/>
                      <a:pt x="161414" y="108972"/>
                    </a:cubicBezTo>
                    <a:cubicBezTo>
                      <a:pt x="283889" y="140662"/>
                      <a:pt x="226465" y="121807"/>
                      <a:pt x="289480" y="143646"/>
                    </a:cubicBezTo>
                    <a:cubicBezTo>
                      <a:pt x="352495" y="165486"/>
                      <a:pt x="440028" y="147429"/>
                      <a:pt x="461320" y="145538"/>
                    </a:cubicBezTo>
                    <a:cubicBezTo>
                      <a:pt x="482611" y="143646"/>
                      <a:pt x="736007" y="118498"/>
                      <a:pt x="787332" y="126625"/>
                    </a:cubicBezTo>
                    <a:cubicBezTo>
                      <a:pt x="838656" y="134752"/>
                      <a:pt x="966784" y="150252"/>
                      <a:pt x="1054824" y="229463"/>
                    </a:cubicBezTo>
                    <a:cubicBezTo>
                      <a:pt x="1054824" y="229463"/>
                      <a:pt x="937072" y="152719"/>
                      <a:pt x="804592" y="155083"/>
                    </a:cubicBezTo>
                    <a:cubicBezTo>
                      <a:pt x="695757" y="157026"/>
                      <a:pt x="606925" y="198582"/>
                      <a:pt x="507453" y="198582"/>
                    </a:cubicBezTo>
                    <a:cubicBezTo>
                      <a:pt x="380885" y="198582"/>
                      <a:pt x="331231" y="196455"/>
                      <a:pt x="286649" y="192278"/>
                    </a:cubicBezTo>
                    <a:cubicBezTo>
                      <a:pt x="236180" y="187550"/>
                      <a:pt x="154142" y="165277"/>
                      <a:pt x="125778" y="152877"/>
                    </a:cubicBezTo>
                    <a:cubicBezTo>
                      <a:pt x="69001" y="128054"/>
                      <a:pt x="16558" y="69740"/>
                      <a:pt x="0" y="0"/>
                    </a:cubicBezTo>
                    <a:close/>
                  </a:path>
                </a:pathLst>
              </a:custGeom>
              <a:solidFill>
                <a:srgbClr val="BD5F1B"/>
              </a:solidFill>
              <a:ln w="8000" cap="flat">
                <a:noFill/>
                <a:bevel/>
              </a:ln>
            </p:spPr>
          </p:sp>
          <p:sp>
            <p:nvSpPr>
              <p:cNvPr id="1969" name="Text 1969"/>
              <p:cNvSpPr txBox="1"/>
              <p:nvPr/>
            </p:nvSpPr>
            <p:spPr>
              <a:xfrm>
                <a:off x="1855248" y="2347975"/>
                <a:ext cx="800000" cy="160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80" dirty="0">
                    <a:solidFill>
                      <a:srgbClr val="000000"/>
                    </a:solidFill>
                    <a:latin typeface="Arial"/>
                  </a:rPr>
                  <a:t>狗 Dog</a:t>
                </a:r>
              </a:p>
            </p:txBody>
          </p:sp>
        </p:grpSp>
      </p:grpSp>
      <p:sp>
        <p:nvSpPr>
          <p:cNvPr id="119" name="TextBox 2"/>
          <p:cNvSpPr txBox="1"/>
          <p:nvPr/>
        </p:nvSpPr>
        <p:spPr>
          <a:xfrm>
            <a:off x="60962" y="6550970"/>
            <a:ext cx="4833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FF0000"/>
                </a:solidFill>
              </a:rPr>
              <a:t>Created by </a:t>
            </a:r>
            <a:r>
              <a:rPr lang="en-US" sz="1200" dirty="0" smtClean="0">
                <a:solidFill>
                  <a:srgbClr val="FF0000"/>
                </a:solidFill>
                <a:hlinkClick r:id="rId2"/>
              </a:rPr>
              <a:t>Edraw – All-in-one Diagramming Software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661</Words>
  <Application>Microsoft Office PowerPoint</Application>
  <PresentationFormat>On-screen Show (4:3)</PresentationFormat>
  <Paragraphs>126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2</cp:revision>
  <dcterms:created xsi:type="dcterms:W3CDTF">2015-06-09T21:21:49Z</dcterms:created>
  <dcterms:modified xsi:type="dcterms:W3CDTF">2015-07-28T05:17:16Z</dcterms:modified>
</cp:coreProperties>
</file>