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9" name="Group2559"/>
          <p:cNvGrpSpPr/>
          <p:nvPr/>
        </p:nvGrpSpPr>
        <p:grpSpPr>
          <a:xfrm>
            <a:off x="550621" y="517710"/>
            <a:ext cx="8042758" cy="5822580"/>
            <a:chOff x="550621" y="517710"/>
            <a:chExt cx="8042758" cy="5822580"/>
          </a:xfrm>
        </p:grpSpPr>
        <p:sp>
          <p:nvSpPr>
            <p:cNvPr id="246" name="ConnectLine"/>
            <p:cNvSpPr/>
            <p:nvPr/>
          </p:nvSpPr>
          <p:spPr>
            <a:xfrm>
              <a:off x="4277843" y="1955090"/>
              <a:ext cx="2249486" cy="668800"/>
            </a:xfrm>
            <a:custGeom>
              <a:avLst/>
              <a:gdLst/>
              <a:ahLst/>
              <a:cxnLst/>
              <a:pathLst>
                <a:path w="2249486" h="668800" fill="none">
                  <a:moveTo>
                    <a:pt x="0" y="0"/>
                  </a:moveTo>
                  <a:lnTo>
                    <a:pt x="0" y="532000"/>
                  </a:lnTo>
                  <a:lnTo>
                    <a:pt x="-2249486" y="532000"/>
                  </a:lnTo>
                  <a:lnTo>
                    <a:pt x="-2249486" y="6688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50" name="ConnectLine"/>
            <p:cNvSpPr/>
            <p:nvPr/>
          </p:nvSpPr>
          <p:spPr>
            <a:xfrm>
              <a:off x="4277844" y="1955090"/>
              <a:ext cx="749911" cy="668800"/>
            </a:xfrm>
            <a:custGeom>
              <a:avLst/>
              <a:gdLst/>
              <a:ahLst/>
              <a:cxnLst/>
              <a:pathLst>
                <a:path w="749911" h="668800" fill="none">
                  <a:moveTo>
                    <a:pt x="0" y="0"/>
                  </a:moveTo>
                  <a:lnTo>
                    <a:pt x="0" y="532000"/>
                  </a:lnTo>
                  <a:lnTo>
                    <a:pt x="-749911" y="532000"/>
                  </a:lnTo>
                  <a:lnTo>
                    <a:pt x="-749911" y="6688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54" name="ConnectLine"/>
            <p:cNvSpPr/>
            <p:nvPr/>
          </p:nvSpPr>
          <p:spPr>
            <a:xfrm>
              <a:off x="4277843" y="1955090"/>
              <a:ext cx="749664" cy="668800"/>
            </a:xfrm>
            <a:custGeom>
              <a:avLst/>
              <a:gdLst/>
              <a:ahLst/>
              <a:cxnLst/>
              <a:pathLst>
                <a:path w="749664" h="668800" fill="none">
                  <a:moveTo>
                    <a:pt x="0" y="0"/>
                  </a:moveTo>
                  <a:lnTo>
                    <a:pt x="0" y="600400"/>
                  </a:lnTo>
                  <a:lnTo>
                    <a:pt x="749664" y="600400"/>
                  </a:lnTo>
                  <a:lnTo>
                    <a:pt x="749664" y="6688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58" name="ConnectLine"/>
            <p:cNvSpPr/>
            <p:nvPr/>
          </p:nvSpPr>
          <p:spPr>
            <a:xfrm>
              <a:off x="4277843" y="1955090"/>
              <a:ext cx="2249235" cy="668800"/>
            </a:xfrm>
            <a:custGeom>
              <a:avLst/>
              <a:gdLst/>
              <a:ahLst/>
              <a:cxnLst/>
              <a:pathLst>
                <a:path w="2249235" h="668800" fill="none">
                  <a:moveTo>
                    <a:pt x="0" y="0"/>
                  </a:moveTo>
                  <a:lnTo>
                    <a:pt x="0" y="600400"/>
                  </a:lnTo>
                  <a:lnTo>
                    <a:pt x="2249235" y="600400"/>
                  </a:lnTo>
                  <a:lnTo>
                    <a:pt x="2249235" y="6688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62" name="ConnectLine"/>
            <p:cNvSpPr/>
            <p:nvPr/>
          </p:nvSpPr>
          <p:spPr>
            <a:xfrm>
              <a:off x="2028357" y="3049490"/>
              <a:ext cx="65664" cy="334400"/>
            </a:xfrm>
            <a:custGeom>
              <a:avLst/>
              <a:gdLst/>
              <a:ahLst/>
              <a:cxnLst/>
              <a:pathLst>
                <a:path w="65664" h="3344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334400"/>
                  </a:lnTo>
                  <a:lnTo>
                    <a:pt x="-65664" y="3344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66" name="ConnectLine"/>
            <p:cNvSpPr/>
            <p:nvPr/>
          </p:nvSpPr>
          <p:spPr>
            <a:xfrm>
              <a:off x="2028357" y="3049490"/>
              <a:ext cx="65664" cy="881600"/>
            </a:xfrm>
            <a:custGeom>
              <a:avLst/>
              <a:gdLst/>
              <a:ahLst/>
              <a:cxnLst/>
              <a:pathLst>
                <a:path w="65664" h="8816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881600"/>
                  </a:lnTo>
                  <a:lnTo>
                    <a:pt x="-65664" y="8816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70" name="ConnectLine"/>
            <p:cNvSpPr/>
            <p:nvPr/>
          </p:nvSpPr>
          <p:spPr>
            <a:xfrm>
              <a:off x="2028356" y="3049490"/>
              <a:ext cx="65540" cy="1428800"/>
            </a:xfrm>
            <a:custGeom>
              <a:avLst/>
              <a:gdLst/>
              <a:ahLst/>
              <a:cxnLst/>
              <a:pathLst>
                <a:path w="65540" h="14288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1428800"/>
                  </a:lnTo>
                  <a:lnTo>
                    <a:pt x="-65540" y="14288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74" name="ConnectLine"/>
            <p:cNvSpPr/>
            <p:nvPr/>
          </p:nvSpPr>
          <p:spPr>
            <a:xfrm>
              <a:off x="3527935" y="3049490"/>
              <a:ext cx="65664" cy="334400"/>
            </a:xfrm>
            <a:custGeom>
              <a:avLst/>
              <a:gdLst/>
              <a:ahLst/>
              <a:cxnLst/>
              <a:pathLst>
                <a:path w="65664" h="3344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334400"/>
                  </a:lnTo>
                  <a:lnTo>
                    <a:pt x="-65664" y="3344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78" name="ConnectLine"/>
            <p:cNvSpPr/>
            <p:nvPr/>
          </p:nvSpPr>
          <p:spPr>
            <a:xfrm>
              <a:off x="3527935" y="3049490"/>
              <a:ext cx="65664" cy="881600"/>
            </a:xfrm>
            <a:custGeom>
              <a:avLst/>
              <a:gdLst/>
              <a:ahLst/>
              <a:cxnLst/>
              <a:pathLst>
                <a:path w="65664" h="8816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881600"/>
                  </a:lnTo>
                  <a:lnTo>
                    <a:pt x="-65664" y="8816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82" name="ConnectLine"/>
            <p:cNvSpPr/>
            <p:nvPr/>
          </p:nvSpPr>
          <p:spPr>
            <a:xfrm>
              <a:off x="3527935" y="3049490"/>
              <a:ext cx="65664" cy="1428800"/>
            </a:xfrm>
            <a:custGeom>
              <a:avLst/>
              <a:gdLst/>
              <a:ahLst/>
              <a:cxnLst/>
              <a:pathLst>
                <a:path w="65664" h="14288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1428800"/>
                  </a:lnTo>
                  <a:lnTo>
                    <a:pt x="-65664" y="14288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86" name="ConnectLine"/>
            <p:cNvSpPr/>
            <p:nvPr/>
          </p:nvSpPr>
          <p:spPr>
            <a:xfrm>
              <a:off x="3527935" y="3049490"/>
              <a:ext cx="65664" cy="1976000"/>
            </a:xfrm>
            <a:custGeom>
              <a:avLst/>
              <a:gdLst/>
              <a:ahLst/>
              <a:cxnLst/>
              <a:pathLst>
                <a:path w="65664" h="19760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1976000"/>
                  </a:lnTo>
                  <a:lnTo>
                    <a:pt x="-65664" y="19760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90" name="ConnectLine"/>
            <p:cNvSpPr/>
            <p:nvPr/>
          </p:nvSpPr>
          <p:spPr>
            <a:xfrm>
              <a:off x="5027507" y="3049490"/>
              <a:ext cx="65664" cy="334400"/>
            </a:xfrm>
            <a:custGeom>
              <a:avLst/>
              <a:gdLst/>
              <a:ahLst/>
              <a:cxnLst/>
              <a:pathLst>
                <a:path w="65664" h="3344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334400"/>
                  </a:lnTo>
                  <a:lnTo>
                    <a:pt x="-65664" y="3344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94" name="ConnectLine"/>
            <p:cNvSpPr/>
            <p:nvPr/>
          </p:nvSpPr>
          <p:spPr>
            <a:xfrm>
              <a:off x="5027507" y="3049490"/>
              <a:ext cx="65664" cy="881600"/>
            </a:xfrm>
            <a:custGeom>
              <a:avLst/>
              <a:gdLst/>
              <a:ahLst/>
              <a:cxnLst/>
              <a:pathLst>
                <a:path w="65664" h="8816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881600"/>
                  </a:lnTo>
                  <a:lnTo>
                    <a:pt x="-65664" y="8816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298" name="ConnectLine"/>
            <p:cNvSpPr/>
            <p:nvPr/>
          </p:nvSpPr>
          <p:spPr>
            <a:xfrm>
              <a:off x="5027507" y="3049490"/>
              <a:ext cx="65664" cy="1428800"/>
            </a:xfrm>
            <a:custGeom>
              <a:avLst/>
              <a:gdLst/>
              <a:ahLst/>
              <a:cxnLst/>
              <a:pathLst>
                <a:path w="65664" h="14288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1428800"/>
                  </a:lnTo>
                  <a:lnTo>
                    <a:pt x="-65664" y="14288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302" name="ConnectLine"/>
            <p:cNvSpPr/>
            <p:nvPr/>
          </p:nvSpPr>
          <p:spPr>
            <a:xfrm>
              <a:off x="5027507" y="3049490"/>
              <a:ext cx="65664" cy="1976000"/>
            </a:xfrm>
            <a:custGeom>
              <a:avLst/>
              <a:gdLst/>
              <a:ahLst/>
              <a:cxnLst/>
              <a:pathLst>
                <a:path w="65664" h="19760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1976000"/>
                  </a:lnTo>
                  <a:lnTo>
                    <a:pt x="-65664" y="19760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306" name="ConnectLine"/>
            <p:cNvSpPr/>
            <p:nvPr/>
          </p:nvSpPr>
          <p:spPr>
            <a:xfrm>
              <a:off x="5027507" y="3049490"/>
              <a:ext cx="65664" cy="2523200"/>
            </a:xfrm>
            <a:custGeom>
              <a:avLst/>
              <a:gdLst/>
              <a:ahLst/>
              <a:cxnLst/>
              <a:pathLst>
                <a:path w="65664" h="25232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2523200"/>
                  </a:lnTo>
                  <a:lnTo>
                    <a:pt x="-65664" y="25232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310" name="ConnectLine"/>
            <p:cNvSpPr/>
            <p:nvPr/>
          </p:nvSpPr>
          <p:spPr>
            <a:xfrm>
              <a:off x="6527085" y="3049490"/>
              <a:ext cx="65664" cy="334400"/>
            </a:xfrm>
            <a:custGeom>
              <a:avLst/>
              <a:gdLst/>
              <a:ahLst/>
              <a:cxnLst/>
              <a:pathLst>
                <a:path w="65664" h="3344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334400"/>
                  </a:lnTo>
                  <a:lnTo>
                    <a:pt x="-65664" y="3344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314" name="ConnectLine"/>
            <p:cNvSpPr/>
            <p:nvPr/>
          </p:nvSpPr>
          <p:spPr>
            <a:xfrm>
              <a:off x="6527085" y="3049490"/>
              <a:ext cx="65664" cy="881600"/>
            </a:xfrm>
            <a:custGeom>
              <a:avLst/>
              <a:gdLst/>
              <a:ahLst/>
              <a:cxnLst/>
              <a:pathLst>
                <a:path w="65664" h="8816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881600"/>
                  </a:lnTo>
                  <a:lnTo>
                    <a:pt x="-65664" y="8816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318" name="ConnectLine"/>
            <p:cNvSpPr/>
            <p:nvPr/>
          </p:nvSpPr>
          <p:spPr>
            <a:xfrm>
              <a:off x="6527085" y="3049490"/>
              <a:ext cx="65664" cy="1428800"/>
            </a:xfrm>
            <a:custGeom>
              <a:avLst/>
              <a:gdLst/>
              <a:ahLst/>
              <a:cxnLst/>
              <a:pathLst>
                <a:path w="65664" h="14288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1428800"/>
                  </a:lnTo>
                  <a:lnTo>
                    <a:pt x="-65664" y="14288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322" name="ConnectLine"/>
            <p:cNvSpPr/>
            <p:nvPr/>
          </p:nvSpPr>
          <p:spPr>
            <a:xfrm>
              <a:off x="2575679" y="4691090"/>
              <a:ext cx="123" cy="121601"/>
            </a:xfrm>
            <a:custGeom>
              <a:avLst/>
              <a:gdLst/>
              <a:ahLst/>
              <a:cxnLst/>
              <a:pathLst>
                <a:path w="123" h="121601" fill="none">
                  <a:moveTo>
                    <a:pt x="0" y="0"/>
                  </a:moveTo>
                  <a:lnTo>
                    <a:pt x="0" y="53200"/>
                  </a:lnTo>
                  <a:lnTo>
                    <a:pt x="-123" y="53200"/>
                  </a:lnTo>
                  <a:lnTo>
                    <a:pt x="-123" y="121601"/>
                  </a:lnTo>
                </a:path>
              </a:pathLst>
            </a:custGeom>
            <a:solidFill>
              <a:srgbClr val="FFA07A"/>
            </a:solidFill>
            <a:ln w="7600" cap="flat">
              <a:solidFill>
                <a:srgbClr val="FFA07A"/>
              </a:solidFill>
              <a:bevel/>
            </a:ln>
          </p:spPr>
        </p:sp>
        <p:sp>
          <p:nvSpPr>
            <p:cNvPr id="326" name="ConnectLine"/>
            <p:cNvSpPr/>
            <p:nvPr/>
          </p:nvSpPr>
          <p:spPr>
            <a:xfrm>
              <a:off x="3527935" y="3049490"/>
              <a:ext cx="65664" cy="2523200"/>
            </a:xfrm>
            <a:custGeom>
              <a:avLst/>
              <a:gdLst/>
              <a:ahLst/>
              <a:cxnLst/>
              <a:pathLst>
                <a:path w="65664" h="25232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2523200"/>
                  </a:lnTo>
                  <a:lnTo>
                    <a:pt x="-65664" y="25232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330" name="ConnectLine"/>
            <p:cNvSpPr/>
            <p:nvPr/>
          </p:nvSpPr>
          <p:spPr>
            <a:xfrm>
              <a:off x="5027507" y="3049490"/>
              <a:ext cx="65664" cy="3070400"/>
            </a:xfrm>
            <a:custGeom>
              <a:avLst/>
              <a:gdLst/>
              <a:ahLst/>
              <a:cxnLst/>
              <a:pathLst>
                <a:path w="65664" h="30704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3070400"/>
                  </a:lnTo>
                  <a:lnTo>
                    <a:pt x="-65664" y="30704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334" name="ConnectLine"/>
            <p:cNvSpPr/>
            <p:nvPr/>
          </p:nvSpPr>
          <p:spPr>
            <a:xfrm>
              <a:off x="6527085" y="3049490"/>
              <a:ext cx="65664" cy="1976000"/>
            </a:xfrm>
            <a:custGeom>
              <a:avLst/>
              <a:gdLst/>
              <a:ahLst/>
              <a:cxnLst/>
              <a:pathLst>
                <a:path w="65664" h="1976000" fill="none">
                  <a:moveTo>
                    <a:pt x="0" y="0"/>
                  </a:moveTo>
                  <a:lnTo>
                    <a:pt x="0" y="53200"/>
                  </a:lnTo>
                  <a:lnTo>
                    <a:pt x="-202464" y="53200"/>
                  </a:lnTo>
                  <a:lnTo>
                    <a:pt x="-202464" y="1976000"/>
                  </a:lnTo>
                  <a:lnTo>
                    <a:pt x="-65664" y="19760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sp>
          <p:nvSpPr>
            <p:cNvPr id="338" name="ConnectLine"/>
            <p:cNvSpPr/>
            <p:nvPr/>
          </p:nvSpPr>
          <p:spPr>
            <a:xfrm>
              <a:off x="4277843" y="1955090"/>
              <a:ext cx="136800" cy="334400"/>
            </a:xfrm>
            <a:custGeom>
              <a:avLst/>
              <a:gdLst/>
              <a:ahLst/>
              <a:cxnLst/>
              <a:pathLst>
                <a:path w="136800" h="334400" fill="none">
                  <a:moveTo>
                    <a:pt x="0" y="0"/>
                  </a:moveTo>
                  <a:lnTo>
                    <a:pt x="0" y="334400"/>
                  </a:lnTo>
                  <a:lnTo>
                    <a:pt x="136800" y="334400"/>
                  </a:lnTo>
                </a:path>
              </a:pathLst>
            </a:custGeom>
            <a:solidFill>
              <a:srgbClr val="000000"/>
            </a:solidFill>
            <a:ln w="7600" cap="flat">
              <a:solidFill>
                <a:srgbClr val="000000"/>
              </a:solidFill>
              <a:bevel/>
            </a:ln>
          </p:spPr>
        </p:sp>
        <p:grpSp>
          <p:nvGrpSpPr>
            <p:cNvPr id="562" name="Header"/>
            <p:cNvGrpSpPr/>
            <p:nvPr/>
          </p:nvGrpSpPr>
          <p:grpSpPr>
            <a:xfrm>
              <a:off x="559201" y="526290"/>
              <a:ext cx="8025600" cy="760000"/>
              <a:chOff x="559201" y="526290"/>
              <a:chExt cx="8025600" cy="760000"/>
            </a:xfrm>
          </p:grpSpPr>
          <p:sp>
            <p:nvSpPr>
              <p:cNvPr id="563" name="Rectangle"/>
              <p:cNvSpPr/>
              <p:nvPr/>
            </p:nvSpPr>
            <p:spPr>
              <a:xfrm>
                <a:off x="5856096" y="1096290"/>
                <a:ext cx="2728704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2728704" h="190000">
                    <a:moveTo>
                      <a:pt x="0" y="0"/>
                    </a:moveTo>
                    <a:lnTo>
                      <a:pt x="2728704" y="0"/>
                    </a:lnTo>
                    <a:lnTo>
                      <a:pt x="2728704" y="190000"/>
                    </a:lnTo>
                    <a:lnTo>
                      <a:pt x="0" y="19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8EDD2"/>
                  </a:gs>
                  <a:gs pos="100000">
                    <a:srgbClr val="E1B74D"/>
                  </a:gs>
                </a:gsLst>
                <a:lin ang="0" scaled="0"/>
              </a:gradFill>
              <a:ln w="8580" cap="flat">
                <a:solidFill>
                  <a:srgbClr val="F2F2F2"/>
                </a:solidFill>
                <a:miter lim="800000"/>
              </a:ln>
              <a:effectLst>
                <a:outerShdw blurRad="30000" dist="15200" dir="54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r"/>
                <a:r>
                  <a:rPr sz="760">
                    <a:solidFill>
                      <a:srgbClr val="262626"/>
                    </a:solidFill>
                    <a:latin typeface="Arial"/>
                  </a:rPr>
                  <a:t>Company Name/Date</a:t>
                </a:r>
              </a:p>
            </p:txBody>
          </p:sp>
          <p:sp>
            <p:nvSpPr>
              <p:cNvPr id="564" name="Rectangle"/>
              <p:cNvSpPr/>
              <p:nvPr/>
            </p:nvSpPr>
            <p:spPr>
              <a:xfrm>
                <a:off x="559201" y="526290"/>
                <a:ext cx="2728704" cy="608000"/>
              </a:xfrm>
              <a:custGeom>
                <a:avLst/>
                <a:gdLst/>
                <a:ahLst/>
                <a:cxnLst/>
                <a:pathLst>
                  <a:path w="2728704" h="608000">
                    <a:moveTo>
                      <a:pt x="0" y="0"/>
                    </a:moveTo>
                    <a:lnTo>
                      <a:pt x="2728704" y="0"/>
                    </a:lnTo>
                    <a:lnTo>
                      <a:pt x="2728704" y="608000"/>
                    </a:lnTo>
                    <a:lnTo>
                      <a:pt x="0" y="60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4E4BC"/>
                  </a:gs>
                  <a:gs pos="100000">
                    <a:srgbClr val="E1B74D"/>
                  </a:gs>
                </a:gsLst>
                <a:lin ang="0" scaled="0"/>
              </a:gradFill>
              <a:ln w="8580" cap="flat">
                <a:solidFill>
                  <a:srgbClr val="F2F2F2"/>
                </a:solidFill>
                <a:miter lim="800000"/>
              </a:ln>
              <a:effectLst>
                <a:outerShdw blurRad="30000" dist="15200" dir="54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5" name="Rectangle"/>
              <p:cNvSpPr/>
              <p:nvPr/>
            </p:nvSpPr>
            <p:spPr>
              <a:xfrm>
                <a:off x="1682785" y="651737"/>
                <a:ext cx="6902016" cy="349600"/>
              </a:xfrm>
              <a:custGeom>
                <a:avLst/>
                <a:gdLst/>
                <a:ahLst/>
                <a:cxnLst/>
                <a:rect l="l" t="t" r="r" b="b"/>
                <a:pathLst>
                  <a:path w="6902016" h="349600">
                    <a:moveTo>
                      <a:pt x="0" y="0"/>
                    </a:moveTo>
                    <a:lnTo>
                      <a:pt x="6902016" y="0"/>
                    </a:lnTo>
                    <a:lnTo>
                      <a:pt x="6902016" y="349600"/>
                    </a:lnTo>
                    <a:lnTo>
                      <a:pt x="0" y="3496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0DBA6"/>
                  </a:gs>
                  <a:gs pos="100000">
                    <a:srgbClr val="DAA520"/>
                  </a:gs>
                </a:gsLst>
                <a:lin ang="0" scaled="0"/>
              </a:gradFill>
              <a:ln w="8580" cap="flat">
                <a:solidFill>
                  <a:srgbClr val="F2F2F2"/>
                </a:solidFill>
                <a:miter lim="800000"/>
              </a:ln>
              <a:effectLst>
                <a:outerShdw blurRad="30000" dist="15200" dir="54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262626"/>
                    </a:solidFill>
                    <a:latin typeface="Arial"/>
                  </a:rPr>
                  <a:t>Company Organizational Chart</a:t>
                </a:r>
              </a:p>
            </p:txBody>
          </p:sp>
          <p:sp>
            <p:nvSpPr>
              <p:cNvPr id="566" name="Rectangle"/>
              <p:cNvSpPr/>
              <p:nvPr/>
            </p:nvSpPr>
            <p:spPr>
              <a:xfrm>
                <a:off x="1000609" y="845490"/>
                <a:ext cx="208666" cy="334400"/>
              </a:xfrm>
              <a:custGeom>
                <a:avLst/>
                <a:gdLst/>
                <a:ahLst/>
                <a:cxnLst/>
                <a:pathLst>
                  <a:path w="208666" h="334400">
                    <a:moveTo>
                      <a:pt x="0" y="0"/>
                    </a:moveTo>
                    <a:lnTo>
                      <a:pt x="208666" y="0"/>
                    </a:lnTo>
                    <a:lnTo>
                      <a:pt x="208666" y="334400"/>
                    </a:lnTo>
                    <a:lnTo>
                      <a:pt x="0" y="3344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D290"/>
                  </a:gs>
                  <a:gs pos="100000">
                    <a:srgbClr val="DAA520"/>
                  </a:gs>
                </a:gsLst>
                <a:lin ang="0" scaled="0"/>
              </a:gradFill>
              <a:ln w="8580" cap="flat">
                <a:solidFill>
                  <a:srgbClr val="F2F2F2"/>
                </a:solidFill>
                <a:miter lim="800000"/>
              </a:ln>
              <a:effectLst>
                <a:outerShdw blurRad="30000" dist="15200" dir="54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7" name="Rectangle"/>
              <p:cNvSpPr/>
              <p:nvPr/>
            </p:nvSpPr>
            <p:spPr>
              <a:xfrm>
                <a:off x="1209274" y="678290"/>
                <a:ext cx="208666" cy="334400"/>
              </a:xfrm>
              <a:custGeom>
                <a:avLst/>
                <a:gdLst/>
                <a:ahLst/>
                <a:cxnLst/>
                <a:pathLst>
                  <a:path w="208666" h="334400">
                    <a:moveTo>
                      <a:pt x="0" y="0"/>
                    </a:moveTo>
                    <a:lnTo>
                      <a:pt x="208666" y="0"/>
                    </a:lnTo>
                    <a:lnTo>
                      <a:pt x="208666" y="334400"/>
                    </a:lnTo>
                    <a:lnTo>
                      <a:pt x="0" y="3344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D290"/>
                  </a:gs>
                  <a:gs pos="100000">
                    <a:srgbClr val="DAA520"/>
                  </a:gs>
                </a:gsLst>
                <a:lin ang="0" scaled="0"/>
              </a:gradFill>
              <a:ln w="8580" cap="flat">
                <a:solidFill>
                  <a:srgbClr val="F2F2F2"/>
                </a:solidFill>
                <a:miter lim="800000"/>
              </a:ln>
              <a:effectLst>
                <a:outerShdw blurRad="30000" dist="15200" dir="54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8" name="Rectangle"/>
              <p:cNvSpPr/>
              <p:nvPr/>
            </p:nvSpPr>
            <p:spPr>
              <a:xfrm>
                <a:off x="1417940" y="526290"/>
                <a:ext cx="208666" cy="334400"/>
              </a:xfrm>
              <a:custGeom>
                <a:avLst/>
                <a:gdLst/>
                <a:ahLst/>
                <a:cxnLst/>
                <a:pathLst>
                  <a:path w="208666" h="334400">
                    <a:moveTo>
                      <a:pt x="0" y="0"/>
                    </a:moveTo>
                    <a:lnTo>
                      <a:pt x="208666" y="0"/>
                    </a:lnTo>
                    <a:lnTo>
                      <a:pt x="208666" y="334400"/>
                    </a:lnTo>
                    <a:lnTo>
                      <a:pt x="0" y="3344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D290"/>
                  </a:gs>
                  <a:gs pos="100000">
                    <a:srgbClr val="DAA520"/>
                  </a:gs>
                </a:gsLst>
                <a:lin ang="0" scaled="0"/>
              </a:gradFill>
              <a:ln w="8580" cap="flat">
                <a:solidFill>
                  <a:srgbClr val="F2F2F2"/>
                </a:solidFill>
                <a:miter lim="800000"/>
              </a:ln>
              <a:effectLst>
                <a:outerShdw blurRad="30000" dist="15200" dir="54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569" name="Rectangle"/>
              <p:cNvSpPr/>
              <p:nvPr/>
            </p:nvSpPr>
            <p:spPr>
              <a:xfrm>
                <a:off x="791943" y="723890"/>
                <a:ext cx="208666" cy="212800"/>
              </a:xfrm>
              <a:custGeom>
                <a:avLst/>
                <a:gdLst/>
                <a:ahLst/>
                <a:cxnLst/>
                <a:pathLst>
                  <a:path w="208666" h="212800">
                    <a:moveTo>
                      <a:pt x="0" y="0"/>
                    </a:moveTo>
                    <a:lnTo>
                      <a:pt x="208666" y="0"/>
                    </a:lnTo>
                    <a:lnTo>
                      <a:pt x="208666" y="212800"/>
                    </a:lnTo>
                    <a:lnTo>
                      <a:pt x="0" y="2128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D290"/>
                  </a:gs>
                  <a:gs pos="100000">
                    <a:srgbClr val="DAA520"/>
                  </a:gs>
                </a:gsLst>
                <a:lin ang="0" scaled="0"/>
              </a:gradFill>
              <a:ln w="8580" cap="flat">
                <a:solidFill>
                  <a:srgbClr val="F2F2F2"/>
                </a:solidFill>
                <a:miter lim="800000"/>
              </a:ln>
              <a:effectLst>
                <a:outerShdw blurRad="30000" dist="15200" dir="5400000" algn="tl">
                  <a:srgbClr val="000000">
                    <a:alpha val="40000"/>
                  </a:srgbClr>
                </a:outerShdw>
              </a:effectLst>
            </p:spPr>
          </p:sp>
        </p:grpSp>
        <p:grpSp>
          <p:nvGrpSpPr>
            <p:cNvPr id="240" name="Card 12"/>
            <p:cNvGrpSpPr/>
            <p:nvPr/>
          </p:nvGrpSpPr>
          <p:grpSpPr>
            <a:xfrm>
              <a:off x="3664979" y="1529490"/>
              <a:ext cx="1225728" cy="425600"/>
              <a:chOff x="3664979" y="1529490"/>
              <a:chExt cx="1225728" cy="425600"/>
            </a:xfrm>
          </p:grpSpPr>
          <p:sp>
            <p:nvSpPr>
              <p:cNvPr id="241" name="Multi-Style Rectangle"/>
              <p:cNvSpPr/>
              <p:nvPr/>
            </p:nvSpPr>
            <p:spPr>
              <a:xfrm>
                <a:off x="3664979" y="15294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338CCA"/>
                  </a:gs>
                  <a:gs pos="100000">
                    <a:srgbClr val="005997"/>
                  </a:gs>
                </a:gsLst>
                <a:lin ang="5400000" scaled="0"/>
              </a:gradFill>
              <a:ln w="7600" cap="flat">
                <a:solidFill>
                  <a:srgbClr val="005997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42" name=""/>
              <p:cNvSpPr/>
              <p:nvPr/>
            </p:nvSpPr>
            <p:spPr>
              <a:xfrm>
                <a:off x="3664979" y="18638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005997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60" name="Text 2560"/>
              <p:cNvSpPr txBox="1"/>
              <p:nvPr/>
            </p:nvSpPr>
            <p:spPr>
              <a:xfrm>
                <a:off x="3695379" y="16358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Chief</a:t>
                </a:r>
              </a:p>
            </p:txBody>
          </p:sp>
        </p:grpSp>
        <p:grpSp>
          <p:nvGrpSpPr>
            <p:cNvPr id="337" name="Card 12"/>
            <p:cNvGrpSpPr/>
            <p:nvPr/>
          </p:nvGrpSpPr>
          <p:grpSpPr>
            <a:xfrm>
              <a:off x="4414643" y="2076690"/>
              <a:ext cx="1225728" cy="425600"/>
              <a:chOff x="4414643" y="2076690"/>
              <a:chExt cx="1225728" cy="425600"/>
            </a:xfrm>
          </p:grpSpPr>
          <p:sp>
            <p:nvSpPr>
              <p:cNvPr id="335" name="Multi-Style Rectangle"/>
              <p:cNvSpPr/>
              <p:nvPr/>
            </p:nvSpPr>
            <p:spPr>
              <a:xfrm>
                <a:off x="4414643" y="20766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AED75B"/>
                  </a:gs>
                  <a:gs pos="100000">
                    <a:srgbClr val="7BA428"/>
                  </a:gs>
                </a:gsLst>
                <a:lin ang="5400000" scaled="0"/>
              </a:gradFill>
              <a:ln w="7600" cap="flat">
                <a:solidFill>
                  <a:srgbClr val="7BA42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36" name=""/>
              <p:cNvSpPr/>
              <p:nvPr/>
            </p:nvSpPr>
            <p:spPr>
              <a:xfrm>
                <a:off x="4414643" y="24110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7BA42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61" name="Text 2561"/>
              <p:cNvSpPr txBox="1"/>
              <p:nvPr/>
            </p:nvSpPr>
            <p:spPr>
              <a:xfrm>
                <a:off x="4445043" y="21830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Assistant</a:t>
                </a:r>
              </a:p>
            </p:txBody>
          </p:sp>
        </p:grpSp>
        <p:grpSp>
          <p:nvGrpSpPr>
            <p:cNvPr id="257" name="Card 12"/>
            <p:cNvGrpSpPr/>
            <p:nvPr/>
          </p:nvGrpSpPr>
          <p:grpSpPr>
            <a:xfrm>
              <a:off x="5914221" y="2623890"/>
              <a:ext cx="1225728" cy="425600"/>
              <a:chOff x="5914221" y="2623890"/>
              <a:chExt cx="1225728" cy="425600"/>
            </a:xfrm>
          </p:grpSpPr>
          <p:sp>
            <p:nvSpPr>
              <p:cNvPr id="255" name="Multi-Style Rectangle"/>
              <p:cNvSpPr/>
              <p:nvPr/>
            </p:nvSpPr>
            <p:spPr>
              <a:xfrm>
                <a:off x="5914221" y="26238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4DC7AA"/>
                  </a:gs>
                  <a:gs pos="100000">
                    <a:srgbClr val="1A9477"/>
                  </a:gs>
                </a:gsLst>
                <a:lin ang="5400000" scaled="0"/>
              </a:gradFill>
              <a:ln w="7600" cap="flat">
                <a:solidFill>
                  <a:srgbClr val="1A9477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6" name=""/>
              <p:cNvSpPr/>
              <p:nvPr/>
            </p:nvSpPr>
            <p:spPr>
              <a:xfrm>
                <a:off x="5914221" y="29582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1A9477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62" name="Text 2562"/>
              <p:cNvSpPr txBox="1"/>
              <p:nvPr/>
            </p:nvSpPr>
            <p:spPr>
              <a:xfrm>
                <a:off x="5944621" y="27302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Uniform Division</a:t>
                </a:r>
              </a:p>
            </p:txBody>
          </p:sp>
        </p:grpSp>
        <p:grpSp>
          <p:nvGrpSpPr>
            <p:cNvPr id="313" name="Card 12"/>
            <p:cNvGrpSpPr/>
            <p:nvPr/>
          </p:nvGrpSpPr>
          <p:grpSpPr>
            <a:xfrm>
              <a:off x="6461421" y="3718290"/>
              <a:ext cx="1225728" cy="425600"/>
              <a:chOff x="6461421" y="3718290"/>
              <a:chExt cx="1225728" cy="425600"/>
            </a:xfrm>
          </p:grpSpPr>
          <p:sp>
            <p:nvSpPr>
              <p:cNvPr id="311" name="Multi-Style Rectangle"/>
              <p:cNvSpPr/>
              <p:nvPr/>
            </p:nvSpPr>
            <p:spPr>
              <a:xfrm>
                <a:off x="6461421" y="37182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C69E3C"/>
                  </a:gs>
                  <a:gs pos="100000">
                    <a:srgbClr val="936B09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12" name=""/>
              <p:cNvSpPr/>
              <p:nvPr/>
            </p:nvSpPr>
            <p:spPr>
              <a:xfrm>
                <a:off x="6461421" y="40526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63" name="Text 2563"/>
              <p:cNvSpPr txBox="1"/>
              <p:nvPr/>
            </p:nvSpPr>
            <p:spPr>
              <a:xfrm>
                <a:off x="6491821" y="38246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Patrol Section</a:t>
                </a:r>
              </a:p>
            </p:txBody>
          </p:sp>
        </p:grpSp>
        <p:grpSp>
          <p:nvGrpSpPr>
            <p:cNvPr id="333" name="Card 12"/>
            <p:cNvGrpSpPr/>
            <p:nvPr/>
          </p:nvGrpSpPr>
          <p:grpSpPr>
            <a:xfrm>
              <a:off x="6461421" y="4812690"/>
              <a:ext cx="1225728" cy="425600"/>
              <a:chOff x="6461421" y="4812690"/>
              <a:chExt cx="1225728" cy="425600"/>
            </a:xfrm>
          </p:grpSpPr>
          <p:sp>
            <p:nvSpPr>
              <p:cNvPr id="331" name="Multi-Style Rectangle"/>
              <p:cNvSpPr/>
              <p:nvPr/>
            </p:nvSpPr>
            <p:spPr>
              <a:xfrm>
                <a:off x="6461421" y="48126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C69E3C"/>
                  </a:gs>
                  <a:gs pos="100000">
                    <a:srgbClr val="936B09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32" name=""/>
              <p:cNvSpPr/>
              <p:nvPr/>
            </p:nvSpPr>
            <p:spPr>
              <a:xfrm>
                <a:off x="6461421" y="51470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64" name="Text 2564"/>
              <p:cNvSpPr txBox="1"/>
              <p:nvPr/>
            </p:nvSpPr>
            <p:spPr>
              <a:xfrm>
                <a:off x="6491821" y="49190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Mounted Patrol</a:t>
                </a:r>
              </a:p>
            </p:txBody>
          </p:sp>
        </p:grpSp>
        <p:grpSp>
          <p:nvGrpSpPr>
            <p:cNvPr id="317" name="Card 12"/>
            <p:cNvGrpSpPr/>
            <p:nvPr/>
          </p:nvGrpSpPr>
          <p:grpSpPr>
            <a:xfrm>
              <a:off x="6461421" y="4265490"/>
              <a:ext cx="1225728" cy="425600"/>
              <a:chOff x="6461421" y="4265490"/>
              <a:chExt cx="1225728" cy="425600"/>
            </a:xfrm>
          </p:grpSpPr>
          <p:sp>
            <p:nvSpPr>
              <p:cNvPr id="315" name="Multi-Style Rectangle"/>
              <p:cNvSpPr/>
              <p:nvPr/>
            </p:nvSpPr>
            <p:spPr>
              <a:xfrm>
                <a:off x="6461421" y="42654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C69E3C"/>
                  </a:gs>
                  <a:gs pos="100000">
                    <a:srgbClr val="936B09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16" name=""/>
              <p:cNvSpPr/>
              <p:nvPr/>
            </p:nvSpPr>
            <p:spPr>
              <a:xfrm>
                <a:off x="6461421" y="45998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65" name="Text 2565"/>
              <p:cNvSpPr txBox="1"/>
              <p:nvPr/>
            </p:nvSpPr>
            <p:spPr>
              <a:xfrm>
                <a:off x="6491821" y="43718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Traffic Section</a:t>
                </a:r>
              </a:p>
            </p:txBody>
          </p:sp>
        </p:grpSp>
        <p:grpSp>
          <p:nvGrpSpPr>
            <p:cNvPr id="309" name="Card 12"/>
            <p:cNvGrpSpPr/>
            <p:nvPr/>
          </p:nvGrpSpPr>
          <p:grpSpPr>
            <a:xfrm>
              <a:off x="6461421" y="3171090"/>
              <a:ext cx="1225728" cy="425600"/>
              <a:chOff x="6461421" y="3171090"/>
              <a:chExt cx="1225728" cy="425600"/>
            </a:xfrm>
          </p:grpSpPr>
          <p:sp>
            <p:nvSpPr>
              <p:cNvPr id="307" name="Multi-Style Rectangle"/>
              <p:cNvSpPr/>
              <p:nvPr/>
            </p:nvSpPr>
            <p:spPr>
              <a:xfrm>
                <a:off x="6461421" y="31710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C69E3C"/>
                  </a:gs>
                  <a:gs pos="100000">
                    <a:srgbClr val="936B09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8" name=""/>
              <p:cNvSpPr/>
              <p:nvPr/>
            </p:nvSpPr>
            <p:spPr>
              <a:xfrm>
                <a:off x="6461421" y="35054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66" name="Text 2566"/>
              <p:cNvSpPr txBox="1"/>
              <p:nvPr/>
            </p:nvSpPr>
            <p:spPr>
              <a:xfrm>
                <a:off x="6491821" y="32774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Special Operations</a:t>
                </a:r>
              </a:p>
            </p:txBody>
          </p:sp>
        </p:grpSp>
        <p:grpSp>
          <p:nvGrpSpPr>
            <p:cNvPr id="253" name="Card 12"/>
            <p:cNvGrpSpPr/>
            <p:nvPr/>
          </p:nvGrpSpPr>
          <p:grpSpPr>
            <a:xfrm>
              <a:off x="4414643" y="2623890"/>
              <a:ext cx="1225728" cy="425600"/>
              <a:chOff x="4414643" y="2623890"/>
              <a:chExt cx="1225728" cy="425600"/>
            </a:xfrm>
          </p:grpSpPr>
          <p:sp>
            <p:nvSpPr>
              <p:cNvPr id="251" name="Multi-Style Rectangle"/>
              <p:cNvSpPr/>
              <p:nvPr/>
            </p:nvSpPr>
            <p:spPr>
              <a:xfrm>
                <a:off x="4414643" y="26238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4DC7AA"/>
                  </a:gs>
                  <a:gs pos="100000">
                    <a:srgbClr val="1A9477"/>
                  </a:gs>
                </a:gsLst>
                <a:lin ang="5400000" scaled="0"/>
              </a:gradFill>
              <a:ln w="7600" cap="flat">
                <a:solidFill>
                  <a:srgbClr val="1A9477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2" name=""/>
              <p:cNvSpPr/>
              <p:nvPr/>
            </p:nvSpPr>
            <p:spPr>
              <a:xfrm>
                <a:off x="4414643" y="29582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1A9477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67" name="Text 2567"/>
              <p:cNvSpPr txBox="1"/>
              <p:nvPr/>
            </p:nvSpPr>
            <p:spPr>
              <a:xfrm>
                <a:off x="4445043" y="27302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Support Service Division</a:t>
                </a:r>
              </a:p>
            </p:txBody>
          </p:sp>
        </p:grpSp>
        <p:grpSp>
          <p:nvGrpSpPr>
            <p:cNvPr id="329" name="Card 12"/>
            <p:cNvGrpSpPr/>
            <p:nvPr/>
          </p:nvGrpSpPr>
          <p:grpSpPr>
            <a:xfrm>
              <a:off x="4961843" y="5907090"/>
              <a:ext cx="1225728" cy="425600"/>
              <a:chOff x="4961843" y="5907090"/>
              <a:chExt cx="1225728" cy="425600"/>
            </a:xfrm>
          </p:grpSpPr>
          <p:sp>
            <p:nvSpPr>
              <p:cNvPr id="327" name="Multi-Style Rectangle"/>
              <p:cNvSpPr/>
              <p:nvPr/>
            </p:nvSpPr>
            <p:spPr>
              <a:xfrm>
                <a:off x="4961843" y="59070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28" name=""/>
              <p:cNvSpPr/>
              <p:nvPr/>
            </p:nvSpPr>
            <p:spPr>
              <a:xfrm>
                <a:off x="4961843" y="62414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68" name="Text 2568"/>
              <p:cNvSpPr txBox="1"/>
              <p:nvPr/>
            </p:nvSpPr>
            <p:spPr>
              <a:xfrm>
                <a:off x="4992243" y="60134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Vehicle Maintenance</a:t>
                </a:r>
              </a:p>
            </p:txBody>
          </p:sp>
        </p:grpSp>
        <p:grpSp>
          <p:nvGrpSpPr>
            <p:cNvPr id="305" name="Card 12"/>
            <p:cNvGrpSpPr/>
            <p:nvPr/>
          </p:nvGrpSpPr>
          <p:grpSpPr>
            <a:xfrm>
              <a:off x="4961843" y="5359890"/>
              <a:ext cx="1225728" cy="425600"/>
              <a:chOff x="4961843" y="5359890"/>
              <a:chExt cx="1225728" cy="425600"/>
            </a:xfrm>
          </p:grpSpPr>
          <p:sp>
            <p:nvSpPr>
              <p:cNvPr id="303" name="Multi-Style Rectangle"/>
              <p:cNvSpPr/>
              <p:nvPr/>
            </p:nvSpPr>
            <p:spPr>
              <a:xfrm>
                <a:off x="4961843" y="53598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4" name=""/>
              <p:cNvSpPr/>
              <p:nvPr/>
            </p:nvSpPr>
            <p:spPr>
              <a:xfrm>
                <a:off x="4961843" y="56942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69" name="Text 2569"/>
              <p:cNvSpPr txBox="1"/>
              <p:nvPr/>
            </p:nvSpPr>
            <p:spPr>
              <a:xfrm>
                <a:off x="4992243" y="54662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Security Officer</a:t>
                </a:r>
              </a:p>
            </p:txBody>
          </p:sp>
        </p:grpSp>
        <p:grpSp>
          <p:nvGrpSpPr>
            <p:cNvPr id="301" name="Card 12"/>
            <p:cNvGrpSpPr/>
            <p:nvPr/>
          </p:nvGrpSpPr>
          <p:grpSpPr>
            <a:xfrm>
              <a:off x="4961843" y="4812690"/>
              <a:ext cx="1225728" cy="425600"/>
              <a:chOff x="4961843" y="4812690"/>
              <a:chExt cx="1225728" cy="425600"/>
            </a:xfrm>
          </p:grpSpPr>
          <p:sp>
            <p:nvSpPr>
              <p:cNvPr id="299" name="Multi-Style Rectangle"/>
              <p:cNvSpPr/>
              <p:nvPr/>
            </p:nvSpPr>
            <p:spPr>
              <a:xfrm>
                <a:off x="4961843" y="48126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" name=""/>
              <p:cNvSpPr/>
              <p:nvPr/>
            </p:nvSpPr>
            <p:spPr>
              <a:xfrm>
                <a:off x="4961843" y="51470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70" name="Text 2570"/>
              <p:cNvSpPr txBox="1"/>
              <p:nvPr/>
            </p:nvSpPr>
            <p:spPr>
              <a:xfrm>
                <a:off x="4992243" y="49190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System Administration</a:t>
                </a:r>
              </a:p>
            </p:txBody>
          </p:sp>
        </p:grpSp>
        <p:grpSp>
          <p:nvGrpSpPr>
            <p:cNvPr id="297" name="Card 12"/>
            <p:cNvGrpSpPr/>
            <p:nvPr/>
          </p:nvGrpSpPr>
          <p:grpSpPr>
            <a:xfrm>
              <a:off x="4961843" y="4265490"/>
              <a:ext cx="1225728" cy="425600"/>
              <a:chOff x="4961843" y="4265490"/>
              <a:chExt cx="1225728" cy="425600"/>
            </a:xfrm>
          </p:grpSpPr>
          <p:sp>
            <p:nvSpPr>
              <p:cNvPr id="295" name="Multi-Style Rectangle"/>
              <p:cNvSpPr/>
              <p:nvPr/>
            </p:nvSpPr>
            <p:spPr>
              <a:xfrm>
                <a:off x="4961843" y="42654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6" name=""/>
              <p:cNvSpPr/>
              <p:nvPr/>
            </p:nvSpPr>
            <p:spPr>
              <a:xfrm>
                <a:off x="4961843" y="45998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71" name="Text 2571"/>
              <p:cNvSpPr txBox="1"/>
              <p:nvPr/>
            </p:nvSpPr>
            <p:spPr>
              <a:xfrm>
                <a:off x="4992243" y="43718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Quartermaster</a:t>
                </a:r>
              </a:p>
            </p:txBody>
          </p:sp>
        </p:grpSp>
        <p:grpSp>
          <p:nvGrpSpPr>
            <p:cNvPr id="293" name="Card 12"/>
            <p:cNvGrpSpPr/>
            <p:nvPr/>
          </p:nvGrpSpPr>
          <p:grpSpPr>
            <a:xfrm>
              <a:off x="4961843" y="3718290"/>
              <a:ext cx="1225728" cy="425600"/>
              <a:chOff x="4961843" y="3718290"/>
              <a:chExt cx="1225728" cy="425600"/>
            </a:xfrm>
          </p:grpSpPr>
          <p:sp>
            <p:nvSpPr>
              <p:cNvPr id="291" name="Multi-Style Rectangle"/>
              <p:cNvSpPr/>
              <p:nvPr/>
            </p:nvSpPr>
            <p:spPr>
              <a:xfrm>
                <a:off x="4961843" y="37182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92" name=""/>
              <p:cNvSpPr/>
              <p:nvPr/>
            </p:nvSpPr>
            <p:spPr>
              <a:xfrm>
                <a:off x="4961843" y="40526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72" name="Text 2572"/>
              <p:cNvSpPr txBox="1"/>
              <p:nvPr/>
            </p:nvSpPr>
            <p:spPr>
              <a:xfrm>
                <a:off x="4992243" y="38246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Information</a:t>
                </a:r>
              </a:p>
            </p:txBody>
          </p:sp>
        </p:grpSp>
        <p:grpSp>
          <p:nvGrpSpPr>
            <p:cNvPr id="289" name="Card 12"/>
            <p:cNvGrpSpPr/>
            <p:nvPr/>
          </p:nvGrpSpPr>
          <p:grpSpPr>
            <a:xfrm>
              <a:off x="4961843" y="3171090"/>
              <a:ext cx="1225728" cy="425600"/>
              <a:chOff x="4961843" y="3171090"/>
              <a:chExt cx="1225728" cy="425600"/>
            </a:xfrm>
          </p:grpSpPr>
          <p:sp>
            <p:nvSpPr>
              <p:cNvPr id="287" name="Multi-Style Rectangle"/>
              <p:cNvSpPr/>
              <p:nvPr/>
            </p:nvSpPr>
            <p:spPr>
              <a:xfrm>
                <a:off x="4961843" y="31710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8" name=""/>
              <p:cNvSpPr/>
              <p:nvPr/>
            </p:nvSpPr>
            <p:spPr>
              <a:xfrm>
                <a:off x="4961843" y="35054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73" name="Text 2573"/>
              <p:cNvSpPr txBox="1"/>
              <p:nvPr/>
            </p:nvSpPr>
            <p:spPr>
              <a:xfrm>
                <a:off x="4992243" y="32774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Records</a:t>
                </a:r>
              </a:p>
            </p:txBody>
          </p:sp>
        </p:grpSp>
        <p:grpSp>
          <p:nvGrpSpPr>
            <p:cNvPr id="249" name="Card 12"/>
            <p:cNvGrpSpPr/>
            <p:nvPr/>
          </p:nvGrpSpPr>
          <p:grpSpPr>
            <a:xfrm>
              <a:off x="2915071" y="2623890"/>
              <a:ext cx="1225728" cy="425600"/>
              <a:chOff x="2915071" y="2623890"/>
              <a:chExt cx="1225728" cy="425600"/>
            </a:xfrm>
          </p:grpSpPr>
          <p:sp>
            <p:nvSpPr>
              <p:cNvPr id="247" name="Multi-Style Rectangle"/>
              <p:cNvSpPr/>
              <p:nvPr/>
            </p:nvSpPr>
            <p:spPr>
              <a:xfrm>
                <a:off x="2915071" y="26238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4DC7AA"/>
                  </a:gs>
                  <a:gs pos="100000">
                    <a:srgbClr val="1A9477"/>
                  </a:gs>
                </a:gsLst>
                <a:lin ang="5400000" scaled="0"/>
              </a:gradFill>
              <a:ln w="7600" cap="flat">
                <a:solidFill>
                  <a:srgbClr val="1A9477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48" name=""/>
              <p:cNvSpPr/>
              <p:nvPr/>
            </p:nvSpPr>
            <p:spPr>
              <a:xfrm>
                <a:off x="2915071" y="29582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1A9477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74" name="Text 2574"/>
              <p:cNvSpPr txBox="1"/>
              <p:nvPr/>
            </p:nvSpPr>
            <p:spPr>
              <a:xfrm>
                <a:off x="2945471" y="27302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Investigative Division</a:t>
                </a:r>
              </a:p>
            </p:txBody>
          </p:sp>
        </p:grpSp>
        <p:grpSp>
          <p:nvGrpSpPr>
            <p:cNvPr id="325" name="Card 12"/>
            <p:cNvGrpSpPr/>
            <p:nvPr/>
          </p:nvGrpSpPr>
          <p:grpSpPr>
            <a:xfrm>
              <a:off x="3462271" y="5359890"/>
              <a:ext cx="1225728" cy="425600"/>
              <a:chOff x="3462271" y="5359890"/>
              <a:chExt cx="1225728" cy="425600"/>
            </a:xfrm>
          </p:grpSpPr>
          <p:sp>
            <p:nvSpPr>
              <p:cNvPr id="323" name="Multi-Style Rectangle"/>
              <p:cNvSpPr/>
              <p:nvPr/>
            </p:nvSpPr>
            <p:spPr>
              <a:xfrm>
                <a:off x="3462271" y="53598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24" name=""/>
              <p:cNvSpPr/>
              <p:nvPr/>
            </p:nvSpPr>
            <p:spPr>
              <a:xfrm>
                <a:off x="3462271" y="56942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75" name="Text 2575"/>
              <p:cNvSpPr txBox="1"/>
              <p:nvPr/>
            </p:nvSpPr>
            <p:spPr>
              <a:xfrm>
                <a:off x="3492671" y="54662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Special Detail</a:t>
                </a:r>
              </a:p>
            </p:txBody>
          </p:sp>
        </p:grpSp>
        <p:grpSp>
          <p:nvGrpSpPr>
            <p:cNvPr id="285" name="Card 12"/>
            <p:cNvGrpSpPr/>
            <p:nvPr/>
          </p:nvGrpSpPr>
          <p:grpSpPr>
            <a:xfrm>
              <a:off x="3462271" y="4812690"/>
              <a:ext cx="1225728" cy="425600"/>
              <a:chOff x="3462271" y="4812690"/>
              <a:chExt cx="1225728" cy="425600"/>
            </a:xfrm>
          </p:grpSpPr>
          <p:sp>
            <p:nvSpPr>
              <p:cNvPr id="283" name="Multi-Style Rectangle"/>
              <p:cNvSpPr/>
              <p:nvPr/>
            </p:nvSpPr>
            <p:spPr>
              <a:xfrm>
                <a:off x="3462271" y="48126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4" name=""/>
              <p:cNvSpPr/>
              <p:nvPr/>
            </p:nvSpPr>
            <p:spPr>
              <a:xfrm>
                <a:off x="3462271" y="51470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76" name="Text 2576"/>
              <p:cNvSpPr txBox="1"/>
              <p:nvPr/>
            </p:nvSpPr>
            <p:spPr>
              <a:xfrm>
                <a:off x="3492671" y="49190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Forensics</a:t>
                </a:r>
              </a:p>
            </p:txBody>
          </p:sp>
        </p:grpSp>
        <p:grpSp>
          <p:nvGrpSpPr>
            <p:cNvPr id="281" name="Card 12"/>
            <p:cNvGrpSpPr/>
            <p:nvPr/>
          </p:nvGrpSpPr>
          <p:grpSpPr>
            <a:xfrm>
              <a:off x="3462271" y="4265490"/>
              <a:ext cx="1225728" cy="425600"/>
              <a:chOff x="3462271" y="4265490"/>
              <a:chExt cx="1225728" cy="425600"/>
            </a:xfrm>
          </p:grpSpPr>
          <p:sp>
            <p:nvSpPr>
              <p:cNvPr id="279" name="Multi-Style Rectangle"/>
              <p:cNvSpPr/>
              <p:nvPr/>
            </p:nvSpPr>
            <p:spPr>
              <a:xfrm>
                <a:off x="3462271" y="42654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0" name=""/>
              <p:cNvSpPr/>
              <p:nvPr/>
            </p:nvSpPr>
            <p:spPr>
              <a:xfrm>
                <a:off x="3462271" y="45998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77" name="Text 2577"/>
              <p:cNvSpPr txBox="1"/>
              <p:nvPr/>
            </p:nvSpPr>
            <p:spPr>
              <a:xfrm>
                <a:off x="3492671" y="43718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Family Protection</a:t>
                </a:r>
              </a:p>
            </p:txBody>
          </p:sp>
        </p:grpSp>
        <p:grpSp>
          <p:nvGrpSpPr>
            <p:cNvPr id="277" name="Card 12"/>
            <p:cNvGrpSpPr/>
            <p:nvPr/>
          </p:nvGrpSpPr>
          <p:grpSpPr>
            <a:xfrm>
              <a:off x="3462271" y="3718290"/>
              <a:ext cx="1225728" cy="425600"/>
              <a:chOff x="3462271" y="3718290"/>
              <a:chExt cx="1225728" cy="425600"/>
            </a:xfrm>
          </p:grpSpPr>
          <p:sp>
            <p:nvSpPr>
              <p:cNvPr id="275" name="Multi-Style Rectangle"/>
              <p:cNvSpPr/>
              <p:nvPr/>
            </p:nvSpPr>
            <p:spPr>
              <a:xfrm>
                <a:off x="3462271" y="37182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76" name=""/>
              <p:cNvSpPr/>
              <p:nvPr/>
            </p:nvSpPr>
            <p:spPr>
              <a:xfrm>
                <a:off x="3462271" y="40526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78" name="Text 2578"/>
              <p:cNvSpPr txBox="1"/>
              <p:nvPr/>
            </p:nvSpPr>
            <p:spPr>
              <a:xfrm>
                <a:off x="3492671" y="38246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Gang Task Force</a:t>
                </a:r>
              </a:p>
            </p:txBody>
          </p:sp>
        </p:grpSp>
        <p:grpSp>
          <p:nvGrpSpPr>
            <p:cNvPr id="273" name="Card 12"/>
            <p:cNvGrpSpPr/>
            <p:nvPr/>
          </p:nvGrpSpPr>
          <p:grpSpPr>
            <a:xfrm>
              <a:off x="3462271" y="3171090"/>
              <a:ext cx="1225728" cy="425600"/>
              <a:chOff x="3462271" y="3171090"/>
              <a:chExt cx="1225728" cy="425600"/>
            </a:xfrm>
          </p:grpSpPr>
          <p:sp>
            <p:nvSpPr>
              <p:cNvPr id="271" name="Multi-Style Rectangle"/>
              <p:cNvSpPr/>
              <p:nvPr/>
            </p:nvSpPr>
            <p:spPr>
              <a:xfrm>
                <a:off x="3462271" y="31710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72" name=""/>
              <p:cNvSpPr/>
              <p:nvPr/>
            </p:nvSpPr>
            <p:spPr>
              <a:xfrm>
                <a:off x="3462271" y="35054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79" name="Text 2579"/>
              <p:cNvSpPr txBox="1"/>
              <p:nvPr/>
            </p:nvSpPr>
            <p:spPr>
              <a:xfrm>
                <a:off x="3492671" y="32774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Detective Section</a:t>
                </a:r>
              </a:p>
            </p:txBody>
          </p:sp>
        </p:grpSp>
        <p:grpSp>
          <p:nvGrpSpPr>
            <p:cNvPr id="245" name="Card 12"/>
            <p:cNvGrpSpPr/>
            <p:nvPr/>
          </p:nvGrpSpPr>
          <p:grpSpPr>
            <a:xfrm>
              <a:off x="1415493" y="2623890"/>
              <a:ext cx="1225728" cy="425600"/>
              <a:chOff x="1415493" y="2623890"/>
              <a:chExt cx="1225728" cy="425600"/>
            </a:xfrm>
          </p:grpSpPr>
          <p:sp>
            <p:nvSpPr>
              <p:cNvPr id="243" name="Multi-Style Rectangle"/>
              <p:cNvSpPr/>
              <p:nvPr/>
            </p:nvSpPr>
            <p:spPr>
              <a:xfrm>
                <a:off x="1415493" y="26238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4DC7AA"/>
                  </a:gs>
                  <a:gs pos="100000">
                    <a:srgbClr val="1A9477"/>
                  </a:gs>
                </a:gsLst>
                <a:lin ang="5400000" scaled="0"/>
              </a:gradFill>
              <a:ln w="7600" cap="flat">
                <a:solidFill>
                  <a:srgbClr val="1A9477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44" name=""/>
              <p:cNvSpPr/>
              <p:nvPr/>
            </p:nvSpPr>
            <p:spPr>
              <a:xfrm>
                <a:off x="1415493" y="29582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1A9477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80" name="Text 2580"/>
              <p:cNvSpPr txBox="1"/>
              <p:nvPr/>
            </p:nvSpPr>
            <p:spPr>
              <a:xfrm>
                <a:off x="1445893" y="27302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Administrative Division</a:t>
                </a:r>
              </a:p>
            </p:txBody>
          </p:sp>
        </p:grpSp>
        <p:grpSp>
          <p:nvGrpSpPr>
            <p:cNvPr id="269" name="Card 12"/>
            <p:cNvGrpSpPr/>
            <p:nvPr/>
          </p:nvGrpSpPr>
          <p:grpSpPr>
            <a:xfrm>
              <a:off x="1962814" y="4265490"/>
              <a:ext cx="1225728" cy="425600"/>
              <a:chOff x="1962814" y="4265490"/>
              <a:chExt cx="1225728" cy="425600"/>
            </a:xfrm>
          </p:grpSpPr>
          <p:sp>
            <p:nvSpPr>
              <p:cNvPr id="267" name="Multi-Style Rectangle"/>
              <p:cNvSpPr/>
              <p:nvPr/>
            </p:nvSpPr>
            <p:spPr>
              <a:xfrm>
                <a:off x="1962814" y="42654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68" name=""/>
              <p:cNvSpPr/>
              <p:nvPr/>
            </p:nvSpPr>
            <p:spPr>
              <a:xfrm>
                <a:off x="1962814" y="45998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81" name="Text 2581"/>
              <p:cNvSpPr txBox="1"/>
              <p:nvPr/>
            </p:nvSpPr>
            <p:spPr>
              <a:xfrm>
                <a:off x="1993214" y="43718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Planning and Research</a:t>
                </a:r>
              </a:p>
            </p:txBody>
          </p:sp>
        </p:grpSp>
        <p:grpSp>
          <p:nvGrpSpPr>
            <p:cNvPr id="321" name="Card 12"/>
            <p:cNvGrpSpPr/>
            <p:nvPr/>
          </p:nvGrpSpPr>
          <p:grpSpPr>
            <a:xfrm>
              <a:off x="1962693" y="4812690"/>
              <a:ext cx="1225728" cy="425600"/>
              <a:chOff x="1962693" y="4812690"/>
              <a:chExt cx="1225728" cy="425600"/>
            </a:xfrm>
          </p:grpSpPr>
          <p:sp>
            <p:nvSpPr>
              <p:cNvPr id="319" name="Multi-Style Rectangle"/>
              <p:cNvSpPr/>
              <p:nvPr/>
            </p:nvSpPr>
            <p:spPr>
              <a:xfrm>
                <a:off x="1962693" y="48126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20" name=""/>
              <p:cNvSpPr/>
              <p:nvPr/>
            </p:nvSpPr>
            <p:spPr>
              <a:xfrm>
                <a:off x="1962693" y="51470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82" name="Text 2582"/>
              <p:cNvSpPr txBox="1"/>
              <p:nvPr/>
            </p:nvSpPr>
            <p:spPr>
              <a:xfrm>
                <a:off x="1993093" y="49190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Crime Analyst</a:t>
                </a:r>
              </a:p>
            </p:txBody>
          </p:sp>
        </p:grpSp>
        <p:grpSp>
          <p:nvGrpSpPr>
            <p:cNvPr id="265" name="Card 12"/>
            <p:cNvGrpSpPr/>
            <p:nvPr/>
          </p:nvGrpSpPr>
          <p:grpSpPr>
            <a:xfrm>
              <a:off x="1962693" y="3718290"/>
              <a:ext cx="1225728" cy="425600"/>
              <a:chOff x="1962693" y="3718290"/>
              <a:chExt cx="1225728" cy="425600"/>
            </a:xfrm>
          </p:grpSpPr>
          <p:sp>
            <p:nvSpPr>
              <p:cNvPr id="263" name="Multi-Style Rectangle"/>
              <p:cNvSpPr/>
              <p:nvPr/>
            </p:nvSpPr>
            <p:spPr>
              <a:xfrm>
                <a:off x="1962693" y="37182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64" name=""/>
              <p:cNvSpPr/>
              <p:nvPr/>
            </p:nvSpPr>
            <p:spPr>
              <a:xfrm>
                <a:off x="1962693" y="40526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83" name="Text 2583"/>
              <p:cNvSpPr txBox="1"/>
              <p:nvPr/>
            </p:nvSpPr>
            <p:spPr>
              <a:xfrm>
                <a:off x="1993093" y="3824690"/>
                <a:ext cx="1164928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Narcotics</a:t>
                </a:r>
              </a:p>
            </p:txBody>
          </p:sp>
        </p:grpSp>
        <p:grpSp>
          <p:nvGrpSpPr>
            <p:cNvPr id="261" name="Card 12"/>
            <p:cNvGrpSpPr/>
            <p:nvPr/>
          </p:nvGrpSpPr>
          <p:grpSpPr>
            <a:xfrm>
              <a:off x="1962693" y="3171090"/>
              <a:ext cx="1225728" cy="425600"/>
              <a:chOff x="1962693" y="3171090"/>
              <a:chExt cx="1225728" cy="425600"/>
            </a:xfrm>
          </p:grpSpPr>
          <p:sp>
            <p:nvSpPr>
              <p:cNvPr id="259" name="Multi-Style Rectangle"/>
              <p:cNvSpPr/>
              <p:nvPr/>
            </p:nvSpPr>
            <p:spPr>
              <a:xfrm>
                <a:off x="1962693" y="3171090"/>
                <a:ext cx="1225728" cy="334400"/>
              </a:xfrm>
              <a:custGeom>
                <a:avLst/>
                <a:gdLst/>
                <a:ahLst/>
                <a:cxnLst/>
                <a:pathLst>
                  <a:path w="1225728" h="334400">
                    <a:moveTo>
                      <a:pt x="0" y="61286"/>
                    </a:moveTo>
                    <a:cubicBezTo>
                      <a:pt x="0" y="27438"/>
                      <a:pt x="27438" y="0"/>
                      <a:pt x="61286" y="0"/>
                    </a:cubicBezTo>
                    <a:lnTo>
                      <a:pt x="1164442" y="0"/>
                    </a:lnTo>
                    <a:cubicBezTo>
                      <a:pt x="1198292" y="0"/>
                      <a:pt x="1225728" y="27438"/>
                      <a:pt x="1225728" y="61286"/>
                    </a:cubicBezTo>
                    <a:lnTo>
                      <a:pt x="1225728" y="334400"/>
                    </a:lnTo>
                    <a:lnTo>
                      <a:pt x="0" y="334400"/>
                    </a:lnTo>
                    <a:lnTo>
                      <a:pt x="0" y="61286"/>
                    </a:lnTo>
                    <a:close/>
                  </a:path>
                </a:pathLst>
              </a:custGeom>
              <a:gradFill>
                <a:gsLst>
                  <a:gs pos="0">
                    <a:srgbClr val="FFB395"/>
                  </a:gs>
                  <a:gs pos="100000">
                    <a:srgbClr val="FF6A2F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60" name=""/>
              <p:cNvSpPr/>
              <p:nvPr/>
            </p:nvSpPr>
            <p:spPr>
              <a:xfrm>
                <a:off x="1962693" y="3505490"/>
                <a:ext cx="1225728" cy="91200"/>
              </a:xfrm>
              <a:custGeom>
                <a:avLst/>
                <a:gdLst/>
                <a:ahLst/>
                <a:cxnLst/>
                <a:pathLst>
                  <a:path w="1225728" h="91200">
                    <a:moveTo>
                      <a:pt x="0" y="0"/>
                    </a:moveTo>
                    <a:lnTo>
                      <a:pt x="1225728" y="0"/>
                    </a:lnTo>
                    <a:lnTo>
                      <a:pt x="1225728" y="29914"/>
                    </a:lnTo>
                    <a:cubicBezTo>
                      <a:pt x="1225728" y="63762"/>
                      <a:pt x="1198292" y="91200"/>
                      <a:pt x="1164442" y="91200"/>
                    </a:cubicBezTo>
                    <a:lnTo>
                      <a:pt x="61286" y="91200"/>
                    </a:lnTo>
                    <a:cubicBezTo>
                      <a:pt x="27438" y="91200"/>
                      <a:pt x="0" y="63762"/>
                      <a:pt x="0" y="29914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E5E5E5"/>
                  </a:gs>
                </a:gsLst>
                <a:lin ang="5400000" scaled="0"/>
              </a:gradFill>
              <a:ln w="7600" cap="flat">
                <a:solidFill>
                  <a:srgbClr val="FF6A2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584" name="Text 2584"/>
              <p:cNvSpPr txBox="1"/>
              <p:nvPr/>
            </p:nvSpPr>
            <p:spPr>
              <a:xfrm>
                <a:off x="1993093" y="3216689"/>
                <a:ext cx="1164928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Professional Standards/</a:t>
                </a:r>
              </a:p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Accreditation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2013-12-01T23:36:03Z</dcterms:created>
  <dcterms:modified xsi:type="dcterms:W3CDTF">2013-12-01T23:36:03Z</dcterms:modified>
</cp:coreProperties>
</file>