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	<Relationship Id="rId3" Type="http://schemas.openxmlformats.org/package/2006/relationships/metadata/core-properties" Target="docProps/core.xml"/>
	<Relationship Id="rId2" Type="http://schemas.openxmlformats.org/package/2006/relationships/metadata/thumbnail" Target="docProps/thumbnail.jpeg"/>
	<Relationship Id="rId1" Type="http://schemas.openxmlformats.org/officeDocument/2006/relationships/officeDocument" Target="ppt/presentation.xml"/>
	<Relationship Id="rId4" Type="http://schemas.openxmlformats.org/officeDocument/2006/relationships/extended-properties" Target="docProps/app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tableStyles" Target="tableStyles.xml"/>
	<Relationship Id="rId3" Type="http://schemas.openxmlformats.org/officeDocument/2006/relationships/theme" Target="theme/theme1.xml"/>
	<Relationship Id="rId4" Type="http://schemas.openxmlformats.org/officeDocument/2006/relationships/viewProps" Target="viewProps.xml"/>
	<Relationship Id="rId5" Type="http://schemas.openxmlformats.org/officeDocument/2006/relationships/presProps" Target="presProps.xml"/>
	<Relationship Id="rId6" Type="http://schemas.openxmlformats.org/officeDocument/2006/relationships/slide" Target="slides/slide1.xml"/>
	<Relationship Id="rId7" Type="http://schemas.openxmlformats.org/officeDocument/2006/relationships/slide" Target="slides/slide2.xml"/>
	<Relationship Id="rId8" Type="http://schemas.openxmlformats.org/officeDocument/2006/relationships/slide" Target="slides/slide3.xml"/>
	<Relationship Id="rId9" Type="http://schemas.openxmlformats.org/officeDocument/2006/relationships/slide" Target="slides/slide4.xml"/>
	<Relationship Id="rId10" Type="http://schemas.openxmlformats.org/officeDocument/2006/relationships/slide" Target="slides/slide5.xml"/>
	<Relationship Id="rId11" Type="http://schemas.openxmlformats.org/officeDocument/2006/relationships/slide" Target="slides/slide6.xml"/>
	<Relationship Id="rId12" Type="http://schemas.openxmlformats.org/officeDocument/2006/relationships/slide" Target="slides/slide7.xml"/>
	<Relationship Id="rId13" Type="http://schemas.openxmlformats.org/officeDocument/2006/relationships/slide" Target="slides/slide8.xml"/>
	<Relationship Id="rId14" Type="http://schemas.openxmlformats.org/officeDocument/2006/relationships/slide" Target="slides/slide9.xml"/>
	<Relationship Id="rId15" Type="http://schemas.openxmlformats.org/officeDocument/2006/relationships/slide" Target="slides/slide10.xml"/>
	<Relationship Id="rId16" Type="http://schemas.openxmlformats.org/officeDocument/2006/relationships/slide" Target="slides/slide11.xml"/>
</Relationships>
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2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3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4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5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6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7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8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9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10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1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9" name="Group539"/>
          <p:cNvGrpSpPr/>
          <p:nvPr/>
        </p:nvGrpSpPr>
        <p:grpSpPr>
          <a:xfrm>
            <a:off x="-17192" y="180782"/>
            <a:ext cx="9178384" cy="6496435"/>
            <a:chOff x="-17192" y="180782"/>
            <a:chExt cx="9178384" cy="6496435"/>
          </a:xfrm>
        </p:grpSpPr>
        <p:grpSp>
          <p:nvGrpSpPr>
            <p:cNvPr id="119" name=""/>
            <p:cNvGrpSpPr/>
            <p:nvPr/>
          </p:nvGrpSpPr>
          <p:grpSpPr>
            <a:xfrm>
              <a:off x="-9492" y="188482"/>
              <a:ext cx="9163000" cy="6482222"/>
              <a:chOff x="-9492" y="188482"/>
              <a:chExt cx="9163000" cy="6482222"/>
            </a:xfrm>
          </p:grpSpPr>
          <p:sp>
            <p:nvSpPr>
              <p:cNvPr id="118" name=""/>
              <p:cNvSpPr/>
              <p:nvPr/>
            </p:nvSpPr>
            <p:spPr>
              <a:xfrm>
                <a:off x="-9492" y="188482"/>
                <a:ext cx="9147600" cy="6468000"/>
              </a:xfrm>
              <a:custGeom>
                <a:avLst/>
                <a:gdLst/>
                <a:ahLst/>
                <a:cxnLst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6DD"/>
              </a:solidFill>
              <a:ln w="7700" cap="flat">
                <a:noFill/>
                <a:bevel/>
              </a:ln>
            </p:spPr>
          </p:sp>
          <p:sp>
            <p:nvSpPr>
              <p:cNvPr id="611" name=""/>
              <p:cNvSpPr/>
              <p:nvPr/>
            </p:nvSpPr>
            <p:spPr>
              <a:xfrm>
                <a:off x="-9484" y="188482"/>
                <a:ext cx="4461773" cy="3126701"/>
              </a:xfrm>
              <a:custGeom>
                <a:avLst/>
                <a:gdLst/>
                <a:ahLst/>
                <a:cxnLst/>
                <a:pathLst>
                  <a:path w="4461773" h="3126701">
                    <a:moveTo>
                      <a:pt x="4047374" y="3126701"/>
                    </a:moveTo>
                    <a:lnTo>
                      <a:pt x="4461773" y="3126701"/>
                    </a:lnTo>
                    <a:lnTo>
                      <a:pt x="4461773" y="2630204"/>
                    </a:lnTo>
                    <a:lnTo>
                      <a:pt x="3434200" y="0"/>
                    </a:lnTo>
                    <a:lnTo>
                      <a:pt x="0" y="0"/>
                    </a:lnTo>
                    <a:lnTo>
                      <a:pt x="0" y="1848000"/>
                    </a:lnTo>
                    <a:lnTo>
                      <a:pt x="2911031" y="2682980"/>
                    </a:lnTo>
                    <a:lnTo>
                      <a:pt x="4047374" y="3126701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12" name=""/>
              <p:cNvSpPr/>
              <p:nvPr/>
            </p:nvSpPr>
            <p:spPr>
              <a:xfrm flipV="true">
                <a:off x="-9492" y="3541809"/>
                <a:ext cx="4461773" cy="3126701"/>
              </a:xfrm>
              <a:custGeom>
                <a:avLst/>
                <a:gdLst/>
                <a:ahLst/>
                <a:cxnLst/>
                <a:pathLst>
                  <a:path w="4461773" h="3126701">
                    <a:moveTo>
                      <a:pt x="4047374" y="3126701"/>
                    </a:moveTo>
                    <a:lnTo>
                      <a:pt x="4461773" y="3126701"/>
                    </a:lnTo>
                    <a:lnTo>
                      <a:pt x="4461773" y="2630204"/>
                    </a:lnTo>
                    <a:lnTo>
                      <a:pt x="3434200" y="0"/>
                    </a:lnTo>
                    <a:lnTo>
                      <a:pt x="0" y="0"/>
                    </a:lnTo>
                    <a:lnTo>
                      <a:pt x="0" y="1848000"/>
                    </a:lnTo>
                    <a:lnTo>
                      <a:pt x="2911031" y="2682980"/>
                    </a:lnTo>
                    <a:lnTo>
                      <a:pt x="4047374" y="3126701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13" name=""/>
              <p:cNvSpPr/>
              <p:nvPr/>
            </p:nvSpPr>
            <p:spPr>
              <a:xfrm flipH="true" flipV="true">
                <a:off x="4691727" y="3542810"/>
                <a:ext cx="4461773" cy="3126701"/>
              </a:xfrm>
              <a:custGeom>
                <a:avLst/>
                <a:gdLst/>
                <a:ahLst/>
                <a:cxnLst/>
                <a:pathLst>
                  <a:path w="4461773" h="3126701">
                    <a:moveTo>
                      <a:pt x="4047374" y="3126701"/>
                    </a:moveTo>
                    <a:lnTo>
                      <a:pt x="4461773" y="3126701"/>
                    </a:lnTo>
                    <a:lnTo>
                      <a:pt x="4461773" y="2630204"/>
                    </a:lnTo>
                    <a:lnTo>
                      <a:pt x="3434200" y="0"/>
                    </a:lnTo>
                    <a:lnTo>
                      <a:pt x="0" y="0"/>
                    </a:lnTo>
                    <a:lnTo>
                      <a:pt x="0" y="1848000"/>
                    </a:lnTo>
                    <a:lnTo>
                      <a:pt x="2911031" y="2682980"/>
                    </a:lnTo>
                    <a:lnTo>
                      <a:pt x="4047374" y="3126701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614" name=""/>
              <p:cNvSpPr/>
              <p:nvPr/>
            </p:nvSpPr>
            <p:spPr>
              <a:xfrm flipH="true">
                <a:off x="4691727" y="190854"/>
                <a:ext cx="4461773" cy="3126701"/>
              </a:xfrm>
              <a:custGeom>
                <a:avLst/>
                <a:gdLst/>
                <a:ahLst/>
                <a:cxnLst/>
                <a:pathLst>
                  <a:path w="4461773" h="3126701">
                    <a:moveTo>
                      <a:pt x="4047374" y="3126701"/>
                    </a:moveTo>
                    <a:lnTo>
                      <a:pt x="4461773" y="3126701"/>
                    </a:lnTo>
                    <a:lnTo>
                      <a:pt x="4461773" y="2630204"/>
                    </a:lnTo>
                    <a:lnTo>
                      <a:pt x="3434200" y="0"/>
                    </a:lnTo>
                    <a:lnTo>
                      <a:pt x="0" y="0"/>
                    </a:lnTo>
                    <a:lnTo>
                      <a:pt x="0" y="1848000"/>
                    </a:lnTo>
                    <a:lnTo>
                      <a:pt x="2911031" y="2682980"/>
                    </a:lnTo>
                    <a:lnTo>
                      <a:pt x="4047374" y="3126701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286" name=""/>
            <p:cNvGrpSpPr/>
            <p:nvPr/>
          </p:nvGrpSpPr>
          <p:grpSpPr>
            <a:xfrm>
              <a:off x="2938453" y="564605"/>
              <a:ext cx="3296832" cy="908600"/>
              <a:chOff x="2938453" y="564605"/>
              <a:chExt cx="3296832" cy="908600"/>
            </a:xfrm>
          </p:grpSpPr>
          <p:sp>
            <p:nvSpPr>
              <p:cNvPr id="282" name=""/>
              <p:cNvSpPr/>
              <p:nvPr/>
            </p:nvSpPr>
            <p:spPr>
              <a:xfrm>
                <a:off x="2938137" y="803743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8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3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284" name=""/>
              <p:cNvSpPr/>
              <p:nvPr/>
            </p:nvSpPr>
            <p:spPr>
              <a:xfrm flipH="true">
                <a:off x="5201433" y="798380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7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4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278" name=""/>
              <p:cNvSpPr/>
              <p:nvPr/>
            </p:nvSpPr>
            <p:spPr>
              <a:xfrm>
                <a:off x="3493076" y="564605"/>
                <a:ext cx="2187578" cy="713630"/>
              </a:xfrm>
              <a:custGeom>
                <a:avLst/>
                <a:gdLst/>
                <a:ahLst/>
                <a:cxnLst/>
                <a:rect l="l" t="t" r="r" b="b"/>
                <a:pathLst>
                  <a:path w="2187578" h="713630">
                    <a:moveTo>
                      <a:pt x="90860" y="713630"/>
                    </a:moveTo>
                    <a:lnTo>
                      <a:pt x="0" y="171414"/>
                    </a:lnTo>
                    <a:cubicBezTo>
                      <a:pt x="0" y="171414"/>
                      <a:pt x="588908" y="0"/>
                      <a:pt x="1046576" y="0"/>
                    </a:cubicBezTo>
                    <a:cubicBezTo>
                      <a:pt x="1639007" y="0"/>
                      <a:pt x="2187578" y="171414"/>
                      <a:pt x="2187578" y="171414"/>
                    </a:cubicBezTo>
                    <a:lnTo>
                      <a:pt x="2103240" y="713630"/>
                    </a:lnTo>
                    <a:cubicBezTo>
                      <a:pt x="2103240" y="713630"/>
                      <a:pt x="1117239" y="332943"/>
                      <a:pt x="90860" y="713630"/>
                    </a:cubicBezTo>
                    <a:close/>
                  </a:path>
                </a:pathLst>
              </a:custGeom>
              <a:solidFill>
                <a:srgbClr val="B09876"/>
              </a:solidFill>
              <a:ln w="7700" cap="flat">
                <a:solidFill>
                  <a:srgbClr val="B0987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000000"/>
                    </a:solidFill>
                    <a:latin typeface="Arial"/>
                  </a:rPr>
                  <a:t>COMPANY</a:t>
                </a:r>
              </a:p>
            </p:txBody>
          </p:sp>
          <p:sp>
            <p:nvSpPr>
              <p:cNvPr id="279" name=""/>
              <p:cNvSpPr/>
              <p:nvPr/>
            </p:nvSpPr>
            <p:spPr>
              <a:xfrm>
                <a:off x="3584254" y="1167183"/>
                <a:ext cx="393726" cy="147647"/>
              </a:xfrm>
              <a:custGeom>
                <a:avLst/>
                <a:gdLst/>
                <a:ahLst/>
                <a:cxnLst/>
                <a:pathLst>
                  <a:path w="393726" h="147647">
                    <a:moveTo>
                      <a:pt x="0" y="111051"/>
                    </a:moveTo>
                    <a:lnTo>
                      <a:pt x="393726" y="147647"/>
                    </a:lnTo>
                    <a:lnTo>
                      <a:pt x="360075" y="-421"/>
                    </a:lnTo>
                    <a:cubicBezTo>
                      <a:pt x="360075" y="-421"/>
                      <a:pt x="6731" y="87916"/>
                      <a:pt x="0" y="111051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  <p:sp>
            <p:nvSpPr>
              <p:cNvPr id="281" name=""/>
              <p:cNvSpPr/>
              <p:nvPr/>
            </p:nvSpPr>
            <p:spPr>
              <a:xfrm>
                <a:off x="5199539" y="1173493"/>
                <a:ext cx="397513" cy="138183"/>
              </a:xfrm>
              <a:custGeom>
                <a:avLst/>
                <a:gdLst/>
                <a:ahLst/>
                <a:cxnLst/>
                <a:pathLst>
                  <a:path w="397513" h="138183">
                    <a:moveTo>
                      <a:pt x="397091" y="104742"/>
                    </a:moveTo>
                    <a:lnTo>
                      <a:pt x="0" y="137972"/>
                    </a:lnTo>
                    <a:lnTo>
                      <a:pt x="37017" y="0"/>
                    </a:lnTo>
                    <a:cubicBezTo>
                      <a:pt x="37017" y="0"/>
                      <a:pt x="386996" y="84971"/>
                      <a:pt x="397091" y="104742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</p:grpSp>
        <p:sp>
          <p:nvSpPr>
            <p:cNvPr id="252" name=""/>
            <p:cNvSpPr/>
            <p:nvPr/>
          </p:nvSpPr>
          <p:spPr>
            <a:xfrm>
              <a:off x="2576815" y="2080635"/>
              <a:ext cx="4020116" cy="2510562"/>
            </a:xfrm>
            <a:custGeom>
              <a:avLst/>
              <a:gdLst/>
              <a:ahLst/>
              <a:cxnLst/>
              <a:pathLst>
                <a:path w="4020116" h="2510562">
                  <a:moveTo>
                    <a:pt x="112320" y="0"/>
                  </a:moveTo>
                  <a:lnTo>
                    <a:pt x="3906318" y="0"/>
                  </a:lnTo>
                  <a:cubicBezTo>
                    <a:pt x="3968896" y="0"/>
                    <a:pt x="4020116" y="46488"/>
                    <a:pt x="4020116" y="104361"/>
                  </a:cubicBezTo>
                  <a:lnTo>
                    <a:pt x="4020116" y="2405349"/>
                  </a:lnTo>
                  <a:cubicBezTo>
                    <a:pt x="4020116" y="2463222"/>
                    <a:pt x="3968896" y="2510562"/>
                    <a:pt x="3906318" y="2510562"/>
                  </a:cubicBezTo>
                  <a:lnTo>
                    <a:pt x="112320" y="2510562"/>
                  </a:lnTo>
                  <a:cubicBezTo>
                    <a:pt x="49744" y="2510562"/>
                    <a:pt x="0" y="2463222"/>
                    <a:pt x="0" y="2405349"/>
                  </a:cubicBezTo>
                  <a:lnTo>
                    <a:pt x="0" y="104361"/>
                  </a:lnTo>
                  <a:cubicBezTo>
                    <a:pt x="0" y="46488"/>
                    <a:pt x="49744" y="0"/>
                    <a:pt x="112320" y="0"/>
                  </a:cubicBezTo>
                  <a:close/>
                </a:path>
              </a:pathLst>
            </a:custGeom>
            <a:solidFill>
              <a:srgbClr val="A18762"/>
            </a:solidFill>
            <a:ln w="7700" cap="flat">
              <a:solidFill>
                <a:srgbClr val="A18762"/>
              </a:solidFill>
              <a:bevel/>
            </a:ln>
          </p:spPr>
        </p:sp>
        <p:sp>
          <p:nvSpPr>
            <p:cNvPr id="253" name=""/>
            <p:cNvSpPr/>
            <p:nvPr/>
          </p:nvSpPr>
          <p:spPr>
            <a:xfrm>
              <a:off x="2754338" y="2251667"/>
              <a:ext cx="3665061" cy="2162383"/>
            </a:xfrm>
            <a:custGeom>
              <a:avLst/>
              <a:gdLst/>
              <a:ahLst/>
              <a:cxnLst/>
              <a:rect l="l" t="t" r="r" b="b"/>
              <a:pathLst>
                <a:path w="3665061" h="2162383">
                  <a:moveTo>
                    <a:pt x="0" y="0"/>
                  </a:moveTo>
                  <a:lnTo>
                    <a:pt x="3665061" y="0"/>
                  </a:lnTo>
                  <a:lnTo>
                    <a:pt x="3665061" y="2162383"/>
                  </a:lnTo>
                  <a:lnTo>
                    <a:pt x="0" y="2162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91919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808">
                  <a:solidFill>
                    <a:srgbClr val="FFFFFF"/>
                  </a:solidFill>
                  <a:latin typeface="Arial Rounded MT Bold"/>
                </a:rPr>
                <a:t>201</a:t>
              </a:r>
              <a:r>
                <a:rPr sz="5616">
                  <a:solidFill>
                    <a:srgbClr val="FFFFFF"/>
                  </a:solidFill>
                  <a:latin typeface="Arial Rounded MT Bold"/>
                </a:rPr>
                <a:t>4</a:t>
              </a:r>
              <a:r>
                <a:rPr sz="2808">
                  <a:solidFill>
                    <a:srgbClr val="FFFFFF"/>
                  </a:solidFill>
                  <a:latin typeface="Arial Rounded MT Bold"/>
                </a:rPr>
                <a:t> Business </a:t>
              </a:r>
              <a:r>
                <a:rPr sz="2808">
                  <a:solidFill>
                    <a:srgbClr val="FFFFFF"/>
                  </a:solidFill>
                  <a:latin typeface="Arial Rounded MT Bold"/>
                </a:rPr>
                <a:t>Report</a:t>
              </a:r>
            </a:p>
          </p:txBody>
        </p:sp>
        <p:sp>
          <p:nvSpPr>
            <p:cNvPr id="254" name=""/>
            <p:cNvSpPr/>
            <p:nvPr/>
          </p:nvSpPr>
          <p:spPr>
            <a:xfrm>
              <a:off x="2219850" y="4585093"/>
              <a:ext cx="4734037" cy="146603"/>
            </a:xfrm>
            <a:custGeom>
              <a:avLst/>
              <a:gdLst/>
              <a:ahLst/>
              <a:cxnLst/>
              <a:pathLst>
                <a:path w="4734037" h="146603">
                  <a:moveTo>
                    <a:pt x="0" y="0"/>
                  </a:moveTo>
                  <a:lnTo>
                    <a:pt x="4734037" y="0"/>
                  </a:lnTo>
                  <a:lnTo>
                    <a:pt x="4734037" y="146603"/>
                  </a:lnTo>
                  <a:lnTo>
                    <a:pt x="0" y="1466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9876"/>
            </a:solidFill>
            <a:ln w="7700" cap="flat">
              <a:solidFill>
                <a:srgbClr val="B09876"/>
              </a:solidFill>
              <a:bevel/>
            </a:ln>
          </p:spPr>
        </p:sp>
        <p:sp>
          <p:nvSpPr>
            <p:cNvPr id="255" name=""/>
            <p:cNvSpPr/>
            <p:nvPr/>
          </p:nvSpPr>
          <p:spPr>
            <a:xfrm>
              <a:off x="2215269" y="4731694"/>
              <a:ext cx="4743200" cy="61084"/>
            </a:xfrm>
            <a:custGeom>
              <a:avLst/>
              <a:gdLst/>
              <a:ahLst/>
              <a:cxnLst/>
              <a:pathLst>
                <a:path w="4743200" h="61084">
                  <a:moveTo>
                    <a:pt x="0" y="0"/>
                  </a:moveTo>
                  <a:lnTo>
                    <a:pt x="103842" y="61084"/>
                  </a:lnTo>
                  <a:lnTo>
                    <a:pt x="4654627" y="61084"/>
                  </a:lnTo>
                  <a:lnTo>
                    <a:pt x="4743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7253"/>
            </a:solidFill>
            <a:ln w="7700" cap="flat">
              <a:solidFill>
                <a:srgbClr val="816B4E"/>
              </a:solidFill>
              <a:bevel/>
            </a:ln>
          </p:spPr>
        </p:sp>
        <p:sp>
          <p:nvSpPr>
            <p:cNvPr id="256" name=""/>
            <p:cNvSpPr/>
            <p:nvPr/>
          </p:nvSpPr>
          <p:spPr>
            <a:xfrm>
              <a:off x="4082923" y="4585086"/>
              <a:ext cx="1007892" cy="79410"/>
            </a:xfrm>
            <a:custGeom>
              <a:avLst/>
              <a:gdLst/>
              <a:ahLst/>
              <a:cxnLst/>
              <a:pathLst>
                <a:path w="1007892" h="79410">
                  <a:moveTo>
                    <a:pt x="0" y="0"/>
                  </a:moveTo>
                  <a:lnTo>
                    <a:pt x="1007892" y="0"/>
                  </a:lnTo>
                  <a:lnTo>
                    <a:pt x="1007892" y="79410"/>
                  </a:lnTo>
                  <a:lnTo>
                    <a:pt x="0" y="79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7700" cap="flat">
              <a:noFill/>
              <a:bevel/>
            </a:ln>
          </p:spPr>
        </p:sp>
        <p:sp>
          <p:nvSpPr>
            <p:cNvPr id="540" name="Text 540"/>
            <p:cNvSpPr txBox="1"/>
            <p:nvPr/>
          </p:nvSpPr>
          <p:spPr>
            <a:xfrm>
              <a:off x="-1792" y="264305"/>
              <a:ext cx="16016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 b="1">
                  <a:solidFill>
                    <a:srgbClr val="FF1418"/>
                  </a:solidFill>
                  <a:latin typeface="Arial"/>
                </a:rPr>
                <a:t>Created by Edraw</a:t>
              </a:r>
            </a:p>
          </p:txBody>
        </p:sp>
      </p:grp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2" id="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roup541"/>
          <p:cNvGrpSpPr/>
          <p:nvPr/>
        </p:nvGrpSpPr>
        <p:grpSpPr>
          <a:xfrm>
            <a:off x="-9500" y="187897"/>
            <a:ext cx="9163000" cy="6482206"/>
            <a:chOff x="-9500" y="187897"/>
            <a:chExt cx="9163000" cy="6482206"/>
          </a:xfrm>
        </p:grpSpPr>
        <p:grpSp>
          <p:nvGrpSpPr>
            <p:cNvPr id="126" name=""/>
            <p:cNvGrpSpPr/>
            <p:nvPr/>
          </p:nvGrpSpPr>
          <p:grpSpPr>
            <a:xfrm>
              <a:off x="-1800" y="195597"/>
              <a:ext cx="9147600" cy="6468000"/>
              <a:chOff x="-1800" y="195597"/>
              <a:chExt cx="9147600" cy="6468000"/>
            </a:xfrm>
          </p:grpSpPr>
          <p:sp>
            <p:nvSpPr>
              <p:cNvPr id="127" name=""/>
              <p:cNvSpPr/>
              <p:nvPr/>
            </p:nvSpPr>
            <p:spPr>
              <a:xfrm>
                <a:off x="-1800" y="195597"/>
                <a:ext cx="9132277" cy="6453809"/>
              </a:xfrm>
              <a:custGeom>
                <a:avLst/>
                <a:gdLst/>
                <a:ahLst/>
                <a:cxnLst/>
                <a:pathLst>
                  <a:path w="9132277" h="6453809">
                    <a:moveTo>
                      <a:pt x="0" y="0"/>
                    </a:moveTo>
                    <a:lnTo>
                      <a:pt x="9132277" y="0"/>
                    </a:lnTo>
                    <a:lnTo>
                      <a:pt x="9132277" y="6453809"/>
                    </a:lnTo>
                    <a:lnTo>
                      <a:pt x="0" y="64538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6DD"/>
              </a:solidFill>
              <a:ln w="7700" cap="flat">
                <a:noFill/>
                <a:bevel/>
              </a:ln>
            </p:spPr>
          </p:sp>
          <p:sp>
            <p:nvSpPr>
              <p:cNvPr id="128" name=""/>
              <p:cNvSpPr/>
              <p:nvPr/>
            </p:nvSpPr>
            <p:spPr>
              <a:xfrm>
                <a:off x="-1792" y="195605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29" name=""/>
              <p:cNvSpPr/>
              <p:nvPr/>
            </p:nvSpPr>
            <p:spPr>
              <a:xfrm flipV="true">
                <a:off x="-1800" y="3541571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30" name=""/>
              <p:cNvSpPr/>
              <p:nvPr/>
            </p:nvSpPr>
            <p:spPr>
              <a:xfrm flipH="true" flipV="true">
                <a:off x="4691519" y="3542564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31" name=""/>
              <p:cNvSpPr/>
              <p:nvPr/>
            </p:nvSpPr>
            <p:spPr>
              <a:xfrm flipH="true">
                <a:off x="4691519" y="197969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</p:grpSp>
        <p:sp>
          <p:nvSpPr>
            <p:cNvPr id="302" name=""/>
            <p:cNvSpPr/>
            <p:nvPr/>
          </p:nvSpPr>
          <p:spPr>
            <a:xfrm>
              <a:off x="3517100" y="4402365"/>
              <a:ext cx="1601600" cy="415052"/>
            </a:xfrm>
            <a:custGeom>
              <a:avLst/>
              <a:gdLst/>
              <a:ahLst/>
              <a:cxnLst/>
              <a:pathLst>
                <a:path w="1601600" h="415052" fill="none">
                  <a:moveTo>
                    <a:pt x="0" y="0"/>
                  </a:moveTo>
                  <a:lnTo>
                    <a:pt x="277200" y="0"/>
                  </a:lnTo>
                  <a:lnTo>
                    <a:pt x="277200" y="415052"/>
                  </a:lnTo>
                  <a:lnTo>
                    <a:pt x="1601600" y="40478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000000"/>
              </a:solidFill>
              <a:bevel/>
            </a:ln>
          </p:spPr>
        </p:sp>
        <p:grpSp>
          <p:nvGrpSpPr>
            <p:cNvPr id="303" name=""/>
            <p:cNvGrpSpPr/>
            <p:nvPr/>
          </p:nvGrpSpPr>
          <p:grpSpPr>
            <a:xfrm>
              <a:off x="2946145" y="565197"/>
              <a:ext cx="3296832" cy="908600"/>
              <a:chOff x="2946145" y="565197"/>
              <a:chExt cx="3296832" cy="908600"/>
            </a:xfrm>
          </p:grpSpPr>
          <p:sp>
            <p:nvSpPr>
              <p:cNvPr id="304" name=""/>
              <p:cNvSpPr/>
              <p:nvPr/>
            </p:nvSpPr>
            <p:spPr>
              <a:xfrm>
                <a:off x="2945829" y="804336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8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3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305" name=""/>
              <p:cNvSpPr/>
              <p:nvPr/>
            </p:nvSpPr>
            <p:spPr>
              <a:xfrm flipH="true">
                <a:off x="5209125" y="798973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7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4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306" name=""/>
              <p:cNvSpPr/>
              <p:nvPr/>
            </p:nvSpPr>
            <p:spPr>
              <a:xfrm>
                <a:off x="3500768" y="565197"/>
                <a:ext cx="2187578" cy="713630"/>
              </a:xfrm>
              <a:custGeom>
                <a:avLst/>
                <a:gdLst/>
                <a:ahLst/>
                <a:cxnLst/>
                <a:rect l="l" t="t" r="r" b="b"/>
                <a:pathLst>
                  <a:path w="2187578" h="713630">
                    <a:moveTo>
                      <a:pt x="90860" y="713630"/>
                    </a:moveTo>
                    <a:lnTo>
                      <a:pt x="0" y="171414"/>
                    </a:lnTo>
                    <a:cubicBezTo>
                      <a:pt x="0" y="171414"/>
                      <a:pt x="588908" y="0"/>
                      <a:pt x="1046576" y="0"/>
                    </a:cubicBezTo>
                    <a:cubicBezTo>
                      <a:pt x="1639007" y="0"/>
                      <a:pt x="2187578" y="171414"/>
                      <a:pt x="2187578" y="171414"/>
                    </a:cubicBezTo>
                    <a:lnTo>
                      <a:pt x="2103240" y="713630"/>
                    </a:lnTo>
                    <a:cubicBezTo>
                      <a:pt x="2103240" y="713630"/>
                      <a:pt x="1117239" y="332943"/>
                      <a:pt x="90860" y="713630"/>
                    </a:cubicBezTo>
                    <a:close/>
                  </a:path>
                </a:pathLst>
              </a:custGeom>
              <a:solidFill>
                <a:srgbClr val="B09876"/>
              </a:solidFill>
              <a:ln w="7700" cap="flat">
                <a:solidFill>
                  <a:srgbClr val="B0987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000000"/>
                    </a:solidFill>
                    <a:latin typeface="Arial"/>
                  </a:rPr>
                  <a:t>TITLE HERE</a:t>
                </a:r>
              </a:p>
            </p:txBody>
          </p:sp>
          <p:sp>
            <p:nvSpPr>
              <p:cNvPr id="307" name=""/>
              <p:cNvSpPr/>
              <p:nvPr/>
            </p:nvSpPr>
            <p:spPr>
              <a:xfrm>
                <a:off x="3591946" y="1167775"/>
                <a:ext cx="393726" cy="147647"/>
              </a:xfrm>
              <a:custGeom>
                <a:avLst/>
                <a:gdLst/>
                <a:ahLst/>
                <a:cxnLst/>
                <a:pathLst>
                  <a:path w="393726" h="147647">
                    <a:moveTo>
                      <a:pt x="0" y="111051"/>
                    </a:moveTo>
                    <a:lnTo>
                      <a:pt x="393726" y="147647"/>
                    </a:lnTo>
                    <a:lnTo>
                      <a:pt x="360075" y="-421"/>
                    </a:lnTo>
                    <a:cubicBezTo>
                      <a:pt x="360075" y="-421"/>
                      <a:pt x="6731" y="87916"/>
                      <a:pt x="0" y="111051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  <p:sp>
            <p:nvSpPr>
              <p:cNvPr id="308" name=""/>
              <p:cNvSpPr/>
              <p:nvPr/>
            </p:nvSpPr>
            <p:spPr>
              <a:xfrm>
                <a:off x="5207230" y="1174085"/>
                <a:ext cx="397513" cy="138183"/>
              </a:xfrm>
              <a:custGeom>
                <a:avLst/>
                <a:gdLst/>
                <a:ahLst/>
                <a:cxnLst/>
                <a:pathLst>
                  <a:path w="397513" h="138183">
                    <a:moveTo>
                      <a:pt x="397091" y="104742"/>
                    </a:moveTo>
                    <a:lnTo>
                      <a:pt x="0" y="137972"/>
                    </a:lnTo>
                    <a:lnTo>
                      <a:pt x="37017" y="0"/>
                    </a:lnTo>
                    <a:cubicBezTo>
                      <a:pt x="37017" y="0"/>
                      <a:pt x="386996" y="84971"/>
                      <a:pt x="397091" y="104742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</p:grpSp>
        <p:sp>
          <p:nvSpPr>
            <p:cNvPr id="542" name="Text 542"/>
            <p:cNvSpPr txBox="1"/>
            <p:nvPr/>
          </p:nvSpPr>
          <p:spPr>
            <a:xfrm>
              <a:off x="1168600" y="2198729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43" name="Text 543"/>
            <p:cNvSpPr txBox="1"/>
            <p:nvPr/>
          </p:nvSpPr>
          <p:spPr>
            <a:xfrm>
              <a:off x="1045400" y="2818668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544" name="Text 544"/>
            <p:cNvSpPr txBox="1"/>
            <p:nvPr/>
          </p:nvSpPr>
          <p:spPr>
            <a:xfrm>
              <a:off x="6443177" y="2484384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45" name="Text 545"/>
            <p:cNvSpPr txBox="1"/>
            <p:nvPr/>
          </p:nvSpPr>
          <p:spPr>
            <a:xfrm>
              <a:off x="6319977" y="3158222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313" name=""/>
            <p:cNvSpPr/>
            <p:nvPr/>
          </p:nvSpPr>
          <p:spPr>
            <a:xfrm>
              <a:off x="3578307" y="1555463"/>
              <a:ext cx="2249185" cy="1981048"/>
            </a:xfrm>
            <a:custGeom>
              <a:avLst/>
              <a:gdLst/>
              <a:ahLst/>
              <a:cxnLst/>
              <a:pathLst>
                <a:path w="2249185" h="1981048">
                  <a:moveTo>
                    <a:pt x="422127" y="1981048"/>
                  </a:moveTo>
                  <a:lnTo>
                    <a:pt x="1799490" y="1981048"/>
                  </a:lnTo>
                  <a:cubicBezTo>
                    <a:pt x="1799490" y="1981048"/>
                    <a:pt x="2616860" y="1324623"/>
                    <a:pt x="2042556" y="466892"/>
                  </a:cubicBezTo>
                  <a:cubicBezTo>
                    <a:pt x="1475405" y="-380159"/>
                    <a:pt x="8017" y="-10701"/>
                    <a:pt x="0" y="1043604"/>
                  </a:cubicBezTo>
                  <a:cubicBezTo>
                    <a:pt x="-4797" y="1674450"/>
                    <a:pt x="422127" y="1981048"/>
                    <a:pt x="422127" y="1981048"/>
                  </a:cubicBezTo>
                  <a:close/>
                </a:path>
              </a:pathLst>
            </a:custGeom>
            <a:solidFill>
              <a:srgbClr val="CFEBF6"/>
            </a:solidFill>
            <a:ln w="7700" cap="flat">
              <a:noFill/>
              <a:bevel/>
            </a:ln>
          </p:spPr>
        </p:sp>
        <p:sp>
          <p:nvSpPr>
            <p:cNvPr id="314" name=""/>
            <p:cNvSpPr/>
            <p:nvPr/>
          </p:nvSpPr>
          <p:spPr>
            <a:xfrm>
              <a:off x="4262341" y="1748456"/>
              <a:ext cx="881119" cy="1595055"/>
            </a:xfrm>
            <a:custGeom>
              <a:avLst/>
              <a:gdLst/>
              <a:ahLst/>
              <a:cxnLst/>
              <a:pathLst>
                <a:path w="881119" h="1595055">
                  <a:moveTo>
                    <a:pt x="643329" y="0"/>
                  </a:moveTo>
                  <a:lnTo>
                    <a:pt x="-1149" y="712760"/>
                  </a:lnTo>
                  <a:lnTo>
                    <a:pt x="587413" y="998074"/>
                  </a:lnTo>
                  <a:cubicBezTo>
                    <a:pt x="587413" y="998074"/>
                    <a:pt x="230637" y="1568698"/>
                    <a:pt x="224983" y="1595055"/>
                  </a:cubicBezTo>
                  <a:cubicBezTo>
                    <a:pt x="219329" y="1619048"/>
                    <a:pt x="881119" y="905766"/>
                    <a:pt x="881119" y="905766"/>
                  </a:cubicBezTo>
                  <a:cubicBezTo>
                    <a:pt x="881119" y="905766"/>
                    <a:pt x="224983" y="612059"/>
                    <a:pt x="247596" y="578495"/>
                  </a:cubicBezTo>
                  <a:cubicBezTo>
                    <a:pt x="270208" y="544928"/>
                    <a:pt x="643329" y="-34091"/>
                    <a:pt x="643329" y="0"/>
                  </a:cubicBezTo>
                  <a:close/>
                </a:path>
              </a:pathLst>
            </a:custGeom>
            <a:solidFill>
              <a:srgbClr val="FCF384"/>
            </a:solidFill>
            <a:ln w="7700" cap="flat">
              <a:noFill/>
              <a:bevel/>
            </a:ln>
          </p:spPr>
        </p:sp>
        <p:grpSp>
          <p:nvGrpSpPr>
            <p:cNvPr id="315" name=""/>
            <p:cNvGrpSpPr/>
            <p:nvPr/>
          </p:nvGrpSpPr>
          <p:grpSpPr>
            <a:xfrm>
              <a:off x="3963700" y="3645763"/>
              <a:ext cx="1478400" cy="1521512"/>
              <a:chOff x="3963700" y="3645763"/>
              <a:chExt cx="1478400" cy="1521512"/>
            </a:xfrm>
          </p:grpSpPr>
          <p:sp>
            <p:nvSpPr>
              <p:cNvPr id="316" name=""/>
              <p:cNvSpPr/>
              <p:nvPr/>
            </p:nvSpPr>
            <p:spPr>
              <a:xfrm>
                <a:off x="3963700" y="3615249"/>
                <a:ext cx="1478400" cy="381001"/>
              </a:xfrm>
              <a:custGeom>
                <a:avLst/>
                <a:gdLst/>
                <a:ahLst/>
                <a:cxnLst/>
                <a:pathLst>
                  <a:path w="1478400" h="381001">
                    <a:moveTo>
                      <a:pt x="188293" y="-588"/>
                    </a:moveTo>
                    <a:lnTo>
                      <a:pt x="1289812" y="-588"/>
                    </a:lnTo>
                    <a:cubicBezTo>
                      <a:pt x="1393808" y="-588"/>
                      <a:pt x="1478400" y="83714"/>
                      <a:pt x="1478400" y="187705"/>
                    </a:cubicBezTo>
                    <a:lnTo>
                      <a:pt x="1478400" y="192413"/>
                    </a:lnTo>
                    <a:cubicBezTo>
                      <a:pt x="1478400" y="296405"/>
                      <a:pt x="1393808" y="381001"/>
                      <a:pt x="1289812" y="381001"/>
                    </a:cubicBezTo>
                    <a:lnTo>
                      <a:pt x="188293" y="381001"/>
                    </a:lnTo>
                    <a:cubicBezTo>
                      <a:pt x="84302" y="381001"/>
                      <a:pt x="0" y="296405"/>
                      <a:pt x="0" y="192413"/>
                    </a:cubicBezTo>
                    <a:lnTo>
                      <a:pt x="0" y="187705"/>
                    </a:lnTo>
                    <a:cubicBezTo>
                      <a:pt x="0" y="83714"/>
                      <a:pt x="84302" y="-588"/>
                      <a:pt x="188293" y="-588"/>
                    </a:cubicBezTo>
                    <a:close/>
                  </a:path>
                </a:pathLst>
              </a:custGeom>
              <a:solidFill>
                <a:srgbClr val="89C3EB"/>
              </a:solidFill>
              <a:ln w="7700" cap="flat">
                <a:noFill/>
                <a:bevel/>
              </a:ln>
            </p:spPr>
          </p:sp>
          <p:sp>
            <p:nvSpPr>
              <p:cNvPr id="317" name=""/>
              <p:cNvSpPr/>
              <p:nvPr/>
            </p:nvSpPr>
            <p:spPr>
              <a:xfrm>
                <a:off x="4038736" y="4108210"/>
                <a:ext cx="1328327" cy="381001"/>
              </a:xfrm>
              <a:custGeom>
                <a:avLst/>
                <a:gdLst/>
                <a:ahLst/>
                <a:cxnLst/>
                <a:pathLst>
                  <a:path w="1328327" h="381001">
                    <a:moveTo>
                      <a:pt x="169180" y="-588"/>
                    </a:moveTo>
                    <a:lnTo>
                      <a:pt x="1158881" y="-588"/>
                    </a:lnTo>
                    <a:cubicBezTo>
                      <a:pt x="1252320" y="-588"/>
                      <a:pt x="1328327" y="83714"/>
                      <a:pt x="1328327" y="187705"/>
                    </a:cubicBezTo>
                    <a:lnTo>
                      <a:pt x="1328327" y="192413"/>
                    </a:lnTo>
                    <a:cubicBezTo>
                      <a:pt x="1328327" y="296405"/>
                      <a:pt x="1252320" y="381001"/>
                      <a:pt x="1158881" y="381001"/>
                    </a:cubicBezTo>
                    <a:lnTo>
                      <a:pt x="169180" y="381001"/>
                    </a:lnTo>
                    <a:cubicBezTo>
                      <a:pt x="75745" y="381001"/>
                      <a:pt x="0" y="296405"/>
                      <a:pt x="0" y="192413"/>
                    </a:cubicBezTo>
                    <a:lnTo>
                      <a:pt x="0" y="187705"/>
                    </a:lnTo>
                    <a:cubicBezTo>
                      <a:pt x="0" y="83714"/>
                      <a:pt x="75745" y="-588"/>
                      <a:pt x="169180" y="-588"/>
                    </a:cubicBezTo>
                    <a:close/>
                  </a:path>
                </a:pathLst>
              </a:custGeom>
              <a:solidFill>
                <a:srgbClr val="89C3EB"/>
              </a:solidFill>
              <a:ln w="7700" cap="flat">
                <a:noFill/>
                <a:bevel/>
              </a:ln>
            </p:spPr>
          </p:sp>
          <p:sp>
            <p:nvSpPr>
              <p:cNvPr id="318" name=""/>
              <p:cNvSpPr/>
              <p:nvPr/>
            </p:nvSpPr>
            <p:spPr>
              <a:xfrm>
                <a:off x="4115372" y="4593762"/>
                <a:ext cx="1175058" cy="381001"/>
              </a:xfrm>
              <a:custGeom>
                <a:avLst/>
                <a:gdLst/>
                <a:ahLst/>
                <a:cxnLst/>
                <a:pathLst>
                  <a:path w="1175058" h="381001">
                    <a:moveTo>
                      <a:pt x="149659" y="-588"/>
                    </a:moveTo>
                    <a:lnTo>
                      <a:pt x="1025163" y="-588"/>
                    </a:lnTo>
                    <a:cubicBezTo>
                      <a:pt x="1107822" y="-588"/>
                      <a:pt x="1175058" y="83714"/>
                      <a:pt x="1175058" y="187705"/>
                    </a:cubicBezTo>
                    <a:lnTo>
                      <a:pt x="1175058" y="192413"/>
                    </a:lnTo>
                    <a:cubicBezTo>
                      <a:pt x="1175058" y="296405"/>
                      <a:pt x="1107822" y="381001"/>
                      <a:pt x="1025163" y="381001"/>
                    </a:cubicBezTo>
                    <a:lnTo>
                      <a:pt x="149659" y="381001"/>
                    </a:lnTo>
                    <a:cubicBezTo>
                      <a:pt x="67005" y="381001"/>
                      <a:pt x="0" y="296405"/>
                      <a:pt x="0" y="192413"/>
                    </a:cubicBezTo>
                    <a:lnTo>
                      <a:pt x="0" y="187705"/>
                    </a:lnTo>
                    <a:cubicBezTo>
                      <a:pt x="0" y="83714"/>
                      <a:pt x="67005" y="-588"/>
                      <a:pt x="149659" y="-588"/>
                    </a:cubicBezTo>
                    <a:close/>
                  </a:path>
                </a:pathLst>
              </a:custGeom>
              <a:solidFill>
                <a:srgbClr val="89C3EB"/>
              </a:solidFill>
              <a:ln w="7700" cap="flat">
                <a:noFill/>
                <a:bevel/>
              </a:ln>
            </p:spPr>
          </p:sp>
        </p:grpSp>
        <p:sp>
          <p:nvSpPr>
            <p:cNvPr id="319" name=""/>
            <p:cNvSpPr/>
            <p:nvPr/>
          </p:nvSpPr>
          <p:spPr>
            <a:xfrm>
              <a:off x="2362108" y="1851089"/>
              <a:ext cx="1611864" cy="1930136"/>
            </a:xfrm>
            <a:custGeom>
              <a:avLst/>
              <a:gdLst/>
              <a:ahLst/>
              <a:cxnLst/>
              <a:pathLst>
                <a:path w="1611864" h="1930136" fill="none">
                  <a:moveTo>
                    <a:pt x="0" y="349067"/>
                  </a:moveTo>
                  <a:lnTo>
                    <a:pt x="0" y="0"/>
                  </a:lnTo>
                  <a:lnTo>
                    <a:pt x="1047200" y="0"/>
                  </a:lnTo>
                  <a:lnTo>
                    <a:pt x="1047200" y="1930136"/>
                  </a:lnTo>
                  <a:lnTo>
                    <a:pt x="1611864" y="193013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000000"/>
              </a:solidFill>
              <a:bevel/>
            </a:ln>
          </p:spPr>
        </p:sp>
        <p:sp>
          <p:nvSpPr>
            <p:cNvPr id="320" name=""/>
            <p:cNvSpPr/>
            <p:nvPr/>
          </p:nvSpPr>
          <p:spPr>
            <a:xfrm>
              <a:off x="5380496" y="2713505"/>
              <a:ext cx="1129336" cy="1611864"/>
            </a:xfrm>
            <a:custGeom>
              <a:avLst/>
              <a:gdLst/>
              <a:ahLst/>
              <a:cxnLst/>
              <a:pathLst>
                <a:path w="1129336" h="1611864" fill="none">
                  <a:moveTo>
                    <a:pt x="0" y="1611864"/>
                  </a:moveTo>
                  <a:lnTo>
                    <a:pt x="646802" y="1611864"/>
                  </a:lnTo>
                  <a:lnTo>
                    <a:pt x="646802" y="0"/>
                  </a:lnTo>
                  <a:lnTo>
                    <a:pt x="1129336" y="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000000"/>
              </a:solidFill>
              <a:bevel/>
            </a:ln>
          </p:spPr>
        </p:sp>
        <p:sp>
          <p:nvSpPr>
            <p:cNvPr id="546" name="Text 546"/>
            <p:cNvSpPr txBox="1"/>
            <p:nvPr/>
          </p:nvSpPr>
          <p:spPr>
            <a:xfrm>
              <a:off x="2297936" y="4225708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47" name="Text 547"/>
            <p:cNvSpPr txBox="1"/>
            <p:nvPr/>
          </p:nvSpPr>
          <p:spPr>
            <a:xfrm>
              <a:off x="2182436" y="4807147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323" name=""/>
            <p:cNvSpPr/>
            <p:nvPr/>
          </p:nvSpPr>
          <p:spPr>
            <a:xfrm>
              <a:off x="5806888" y="4803085"/>
              <a:ext cx="2207013" cy="1170400"/>
            </a:xfrm>
            <a:custGeom>
              <a:avLst/>
              <a:gdLst/>
              <a:ahLst/>
              <a:cxnLst/>
              <a:rect l="l" t="t" r="r" b="b"/>
              <a:pathLst>
                <a:path w="2207013" h="1170400">
                  <a:moveTo>
                    <a:pt x="122879" y="0"/>
                  </a:moveTo>
                  <a:lnTo>
                    <a:pt x="2083813" y="0"/>
                  </a:lnTo>
                  <a:cubicBezTo>
                    <a:pt x="2151857" y="0"/>
                    <a:pt x="2207013" y="54838"/>
                    <a:pt x="2207013" y="122879"/>
                  </a:cubicBezTo>
                  <a:lnTo>
                    <a:pt x="2207013" y="1046877"/>
                  </a:lnTo>
                  <a:cubicBezTo>
                    <a:pt x="2207013" y="1114921"/>
                    <a:pt x="2151857" y="1170400"/>
                    <a:pt x="2083813" y="1170400"/>
                  </a:cubicBezTo>
                  <a:lnTo>
                    <a:pt x="122879" y="1170400"/>
                  </a:lnTo>
                  <a:cubicBezTo>
                    <a:pt x="54838" y="1170400"/>
                    <a:pt x="0" y="1114921"/>
                    <a:pt x="0" y="1046877"/>
                  </a:cubicBezTo>
                  <a:lnTo>
                    <a:pt x="0" y="122879"/>
                  </a:lnTo>
                  <a:cubicBezTo>
                    <a:pt x="0" y="54838"/>
                    <a:pt x="54838" y="0"/>
                    <a:pt x="122879" y="0"/>
                  </a:cubicBezTo>
                  <a:close/>
                </a:path>
              </a:pathLst>
            </a:custGeom>
            <a:solidFill>
              <a:srgbClr val="A18762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184">
                  <a:solidFill>
                    <a:srgbClr val="000000"/>
                  </a:solidFill>
                  <a:latin typeface="Arial"/>
                </a:rPr>
                <a:t>Summary</a:t>
              </a:r>
            </a:p>
          </p:txBody>
        </p:sp>
        <p:sp>
          <p:nvSpPr>
            <p:cNvPr id="548" name="Text 548"/>
            <p:cNvSpPr txBox="1"/>
            <p:nvPr/>
          </p:nvSpPr>
          <p:spPr>
            <a:xfrm>
              <a:off x="-1800" y="257197"/>
              <a:ext cx="16016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 b="1">
                  <a:solidFill>
                    <a:srgbClr val="FF1418"/>
                  </a:solidFill>
                  <a:latin typeface="Arial"/>
                </a:rPr>
                <a:t>Created by Edraw</a:t>
              </a:r>
            </a:p>
          </p:txBody>
        </p:sp>
      </p:grp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3" id="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9" name="Group549"/>
          <p:cNvGrpSpPr/>
          <p:nvPr/>
        </p:nvGrpSpPr>
        <p:grpSpPr>
          <a:xfrm>
            <a:off x="-9500" y="187897"/>
            <a:ext cx="9163000" cy="6482206"/>
            <a:chOff x="-9500" y="187897"/>
            <a:chExt cx="9163000" cy="6482206"/>
          </a:xfrm>
        </p:grpSpPr>
        <p:grpSp>
          <p:nvGrpSpPr>
            <p:cNvPr id="138" name=""/>
            <p:cNvGrpSpPr/>
            <p:nvPr/>
          </p:nvGrpSpPr>
          <p:grpSpPr>
            <a:xfrm>
              <a:off x="-1800" y="195597"/>
              <a:ext cx="9147600" cy="6468000"/>
              <a:chOff x="-1800" y="195597"/>
              <a:chExt cx="9147600" cy="6468000"/>
            </a:xfrm>
          </p:grpSpPr>
          <p:sp>
            <p:nvSpPr>
              <p:cNvPr id="139" name=""/>
              <p:cNvSpPr/>
              <p:nvPr/>
            </p:nvSpPr>
            <p:spPr>
              <a:xfrm>
                <a:off x="-1800" y="195597"/>
                <a:ext cx="9132277" cy="6453809"/>
              </a:xfrm>
              <a:custGeom>
                <a:avLst/>
                <a:gdLst/>
                <a:ahLst/>
                <a:cxnLst/>
                <a:pathLst>
                  <a:path w="9132277" h="6453809">
                    <a:moveTo>
                      <a:pt x="0" y="0"/>
                    </a:moveTo>
                    <a:lnTo>
                      <a:pt x="9132277" y="0"/>
                    </a:lnTo>
                    <a:lnTo>
                      <a:pt x="9132277" y="6453809"/>
                    </a:lnTo>
                    <a:lnTo>
                      <a:pt x="0" y="64538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6DD"/>
              </a:solidFill>
              <a:ln w="7700" cap="flat">
                <a:noFill/>
                <a:bevel/>
              </a:ln>
            </p:spPr>
          </p:sp>
          <p:sp>
            <p:nvSpPr>
              <p:cNvPr id="140" name=""/>
              <p:cNvSpPr/>
              <p:nvPr/>
            </p:nvSpPr>
            <p:spPr>
              <a:xfrm>
                <a:off x="-1792" y="195605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41" name=""/>
              <p:cNvSpPr/>
              <p:nvPr/>
            </p:nvSpPr>
            <p:spPr>
              <a:xfrm flipV="true">
                <a:off x="-1800" y="3541571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42" name=""/>
              <p:cNvSpPr/>
              <p:nvPr/>
            </p:nvSpPr>
            <p:spPr>
              <a:xfrm flipH="true" flipV="true">
                <a:off x="4691519" y="3542564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43" name=""/>
              <p:cNvSpPr/>
              <p:nvPr/>
            </p:nvSpPr>
            <p:spPr>
              <a:xfrm flipH="true">
                <a:off x="4691519" y="197969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324" name=""/>
            <p:cNvGrpSpPr/>
            <p:nvPr/>
          </p:nvGrpSpPr>
          <p:grpSpPr>
            <a:xfrm>
              <a:off x="2768514" y="1800323"/>
              <a:ext cx="3529973" cy="3475534"/>
              <a:chOff x="2768514" y="1800323"/>
              <a:chExt cx="3529973" cy="3475534"/>
            </a:xfrm>
          </p:grpSpPr>
          <p:sp>
            <p:nvSpPr>
              <p:cNvPr id="325" name=""/>
              <p:cNvSpPr/>
              <p:nvPr/>
            </p:nvSpPr>
            <p:spPr>
              <a:xfrm rot="810000">
                <a:off x="2953606" y="3342356"/>
                <a:ext cx="1698720" cy="1877838"/>
              </a:xfrm>
              <a:custGeom>
                <a:avLst/>
                <a:gdLst/>
                <a:ahLst/>
                <a:cxnLst/>
                <a:pathLst>
                  <a:path w="1698720" h="1877838">
                    <a:moveTo>
                      <a:pt x="579454" y="1362500"/>
                    </a:moveTo>
                    <a:cubicBezTo>
                      <a:pt x="579454" y="1362500"/>
                      <a:pt x="31321" y="1393815"/>
                      <a:pt x="0" y="908330"/>
                    </a:cubicBezTo>
                    <a:cubicBezTo>
                      <a:pt x="-31321" y="422844"/>
                      <a:pt x="493320" y="187929"/>
                      <a:pt x="908330" y="86134"/>
                    </a:cubicBezTo>
                    <a:cubicBezTo>
                      <a:pt x="1323345" y="-15660"/>
                      <a:pt x="1464294" y="0"/>
                      <a:pt x="1464294" y="0"/>
                    </a:cubicBezTo>
                    <a:cubicBezTo>
                      <a:pt x="1464294" y="0"/>
                      <a:pt x="1746198" y="986639"/>
                      <a:pt x="1691382" y="1440801"/>
                    </a:cubicBezTo>
                    <a:cubicBezTo>
                      <a:pt x="1636566" y="1894962"/>
                      <a:pt x="763471" y="2172940"/>
                      <a:pt x="579454" y="1362500"/>
                    </a:cubicBezTo>
                    <a:close/>
                  </a:path>
                </a:pathLst>
              </a:custGeom>
              <a:solidFill>
                <a:srgbClr val="C7DF6D"/>
              </a:solidFill>
              <a:ln w="7700" cap="flat">
                <a:solidFill>
                  <a:srgbClr val="C7DF6D"/>
                </a:solidFill>
                <a:bevel/>
              </a:ln>
            </p:spPr>
          </p:sp>
          <p:sp>
            <p:nvSpPr>
              <p:cNvPr id="326" name=""/>
              <p:cNvSpPr/>
              <p:nvPr/>
            </p:nvSpPr>
            <p:spPr>
              <a:xfrm rot="810000">
                <a:off x="3010333" y="3321478"/>
                <a:ext cx="1472286" cy="1362523"/>
              </a:xfrm>
              <a:custGeom>
                <a:avLst/>
                <a:gdLst/>
                <a:ahLst/>
                <a:cxnLst/>
                <a:pathLst>
                  <a:path w="1472286" h="1362523">
                    <a:moveTo>
                      <a:pt x="586202" y="1362523"/>
                    </a:moveTo>
                    <a:lnTo>
                      <a:pt x="1472286" y="0"/>
                    </a:lnTo>
                    <a:cubicBezTo>
                      <a:pt x="1472286" y="0"/>
                      <a:pt x="-69647" y="82816"/>
                      <a:pt x="2344" y="924000"/>
                    </a:cubicBezTo>
                    <a:cubicBezTo>
                      <a:pt x="41217" y="1378208"/>
                      <a:pt x="586202" y="1362523"/>
                      <a:pt x="586202" y="1362523"/>
                    </a:cubicBezTo>
                    <a:close/>
                  </a:path>
                </a:pathLst>
              </a:custGeom>
              <a:solidFill>
                <a:srgbClr val="BAD749"/>
              </a:solidFill>
              <a:ln w="7700" cap="flat">
                <a:solidFill>
                  <a:srgbClr val="BAD749"/>
                </a:solidFill>
                <a:bevel/>
              </a:ln>
            </p:spPr>
          </p:sp>
          <p:sp>
            <p:nvSpPr>
              <p:cNvPr id="327" name=""/>
              <p:cNvSpPr/>
              <p:nvPr/>
            </p:nvSpPr>
            <p:spPr>
              <a:xfrm rot="486000">
                <a:off x="2758280" y="2504488"/>
                <a:ext cx="1874904" cy="841287"/>
              </a:xfrm>
              <a:custGeom>
                <a:avLst/>
                <a:gdLst/>
                <a:ahLst/>
                <a:cxnLst/>
                <a:pathLst>
                  <a:path w="1874904" h="841287">
                    <a:moveTo>
                      <a:pt x="566240" y="8319"/>
                    </a:moveTo>
                    <a:lnTo>
                      <a:pt x="1874904" y="720894"/>
                    </a:lnTo>
                    <a:cubicBezTo>
                      <a:pt x="1874904" y="720894"/>
                      <a:pt x="965226" y="882266"/>
                      <a:pt x="331327" y="830522"/>
                    </a:cubicBezTo>
                    <a:cubicBezTo>
                      <a:pt x="-52367" y="799198"/>
                      <a:pt x="-248126" y="-101310"/>
                      <a:pt x="566240" y="8319"/>
                    </a:cubicBezTo>
                    <a:close/>
                  </a:path>
                </a:pathLst>
              </a:custGeom>
              <a:solidFill>
                <a:srgbClr val="C7DF6D"/>
              </a:solidFill>
              <a:ln w="7700" cap="flat">
                <a:solidFill>
                  <a:srgbClr val="C7DF6D"/>
                </a:solidFill>
                <a:bevel/>
              </a:ln>
            </p:spPr>
          </p:sp>
          <p:sp>
            <p:nvSpPr>
              <p:cNvPr id="328" name=""/>
              <p:cNvSpPr/>
              <p:nvPr/>
            </p:nvSpPr>
            <p:spPr>
              <a:xfrm rot="486000">
                <a:off x="3353266" y="1811046"/>
                <a:ext cx="1337536" cy="1456463"/>
              </a:xfrm>
              <a:custGeom>
                <a:avLst/>
                <a:gdLst/>
                <a:ahLst/>
                <a:cxnLst/>
                <a:pathLst>
                  <a:path w="1337536" h="1456463">
                    <a:moveTo>
                      <a:pt x="28875" y="743892"/>
                    </a:moveTo>
                    <a:lnTo>
                      <a:pt x="1337536" y="1456463"/>
                    </a:lnTo>
                    <a:cubicBezTo>
                      <a:pt x="1337536" y="1456463"/>
                      <a:pt x="1320896" y="649929"/>
                      <a:pt x="1054661" y="219253"/>
                    </a:cubicBezTo>
                    <a:cubicBezTo>
                      <a:pt x="788426" y="-211422"/>
                      <a:pt x="-190377" y="0"/>
                      <a:pt x="28875" y="743892"/>
                    </a:cubicBezTo>
                    <a:close/>
                  </a:path>
                </a:pathLst>
              </a:custGeom>
              <a:solidFill>
                <a:srgbClr val="BAD749"/>
              </a:solidFill>
              <a:ln w="7700" cap="flat">
                <a:solidFill>
                  <a:srgbClr val="BAD749"/>
                </a:solidFill>
                <a:bevel/>
              </a:ln>
            </p:spPr>
          </p:sp>
          <p:sp>
            <p:nvSpPr>
              <p:cNvPr id="329" name=""/>
              <p:cNvSpPr/>
              <p:nvPr/>
            </p:nvSpPr>
            <p:spPr>
              <a:xfrm>
                <a:off x="4720848" y="2173265"/>
                <a:ext cx="1497573" cy="1228889"/>
              </a:xfrm>
              <a:custGeom>
                <a:avLst/>
                <a:gdLst/>
                <a:ahLst/>
                <a:cxnLst/>
                <a:pathLst>
                  <a:path w="1497573" h="1228889">
                    <a:moveTo>
                      <a:pt x="0" y="1228889"/>
                    </a:moveTo>
                    <a:lnTo>
                      <a:pt x="845691" y="14679"/>
                    </a:lnTo>
                    <a:cubicBezTo>
                      <a:pt x="845691" y="14679"/>
                      <a:pt x="1415145" y="-155796"/>
                      <a:pt x="1495617" y="578474"/>
                    </a:cubicBezTo>
                    <a:cubicBezTo>
                      <a:pt x="1558257" y="1150095"/>
                      <a:pt x="0" y="1228889"/>
                      <a:pt x="0" y="1228889"/>
                    </a:cubicBezTo>
                    <a:close/>
                  </a:path>
                </a:pathLst>
              </a:custGeom>
              <a:solidFill>
                <a:srgbClr val="BAD749"/>
              </a:solidFill>
              <a:ln w="7700" cap="flat">
                <a:solidFill>
                  <a:srgbClr val="BAD749"/>
                </a:solidFill>
                <a:bevel/>
              </a:ln>
            </p:spPr>
          </p:sp>
          <p:sp>
            <p:nvSpPr>
              <p:cNvPr id="330" name=""/>
              <p:cNvSpPr/>
              <p:nvPr/>
            </p:nvSpPr>
            <p:spPr>
              <a:xfrm>
                <a:off x="4679745" y="1804743"/>
                <a:ext cx="886794" cy="1597411"/>
              </a:xfrm>
              <a:custGeom>
                <a:avLst/>
                <a:gdLst/>
                <a:ahLst/>
                <a:cxnLst/>
                <a:pathLst>
                  <a:path w="886794" h="1597411">
                    <a:moveTo>
                      <a:pt x="886794" y="383200"/>
                    </a:moveTo>
                    <a:lnTo>
                      <a:pt x="41110" y="1597411"/>
                    </a:lnTo>
                    <a:cubicBezTo>
                      <a:pt x="41110" y="1597411"/>
                      <a:pt x="-52855" y="680761"/>
                      <a:pt x="41110" y="320560"/>
                    </a:cubicBezTo>
                    <a:cubicBezTo>
                      <a:pt x="135075" y="-39642"/>
                      <a:pt x="761509" y="-196255"/>
                      <a:pt x="886794" y="383200"/>
                    </a:cubicBezTo>
                    <a:close/>
                  </a:path>
                </a:pathLst>
              </a:custGeom>
              <a:solidFill>
                <a:srgbClr val="C7DF6D"/>
              </a:solidFill>
              <a:ln w="7700" cap="flat">
                <a:solidFill>
                  <a:srgbClr val="C1D86A"/>
                </a:solidFill>
                <a:bevel/>
              </a:ln>
            </p:spPr>
          </p:sp>
          <p:sp>
            <p:nvSpPr>
              <p:cNvPr id="331" name=""/>
              <p:cNvSpPr/>
              <p:nvPr/>
            </p:nvSpPr>
            <p:spPr>
              <a:xfrm rot="660000">
                <a:off x="4574595" y="3556407"/>
                <a:ext cx="1738352" cy="971956"/>
              </a:xfrm>
              <a:custGeom>
                <a:avLst/>
                <a:gdLst/>
                <a:ahLst/>
                <a:cxnLst/>
                <a:pathLst>
                  <a:path w="1738352" h="971956">
                    <a:moveTo>
                      <a:pt x="0" y="115571"/>
                    </a:moveTo>
                    <a:cubicBezTo>
                      <a:pt x="0" y="115571"/>
                      <a:pt x="1687709" y="-321516"/>
                      <a:pt x="1738352" y="505751"/>
                    </a:cubicBezTo>
                    <a:cubicBezTo>
                      <a:pt x="1775936" y="1119657"/>
                      <a:pt x="1212149" y="950519"/>
                      <a:pt x="1212149" y="950519"/>
                    </a:cubicBezTo>
                    <a:lnTo>
                      <a:pt x="0" y="115571"/>
                    </a:lnTo>
                    <a:close/>
                  </a:path>
                </a:pathLst>
              </a:custGeom>
              <a:solidFill>
                <a:srgbClr val="C7DF6D"/>
              </a:solidFill>
              <a:ln w="7700" cap="flat">
                <a:solidFill>
                  <a:srgbClr val="C7DF6D"/>
                </a:solidFill>
                <a:bevel/>
              </a:ln>
            </p:spPr>
          </p:sp>
          <p:sp>
            <p:nvSpPr>
              <p:cNvPr id="332" name=""/>
              <p:cNvSpPr/>
              <p:nvPr/>
            </p:nvSpPr>
            <p:spPr>
              <a:xfrm rot="660000">
                <a:off x="4511570" y="3620662"/>
                <a:ext cx="1264124" cy="1446191"/>
              </a:xfrm>
              <a:custGeom>
                <a:avLst/>
                <a:gdLst/>
                <a:ahLst/>
                <a:cxnLst/>
                <a:pathLst>
                  <a:path w="1264124" h="1446191">
                    <a:moveTo>
                      <a:pt x="0" y="0"/>
                    </a:moveTo>
                    <a:lnTo>
                      <a:pt x="1212149" y="834534"/>
                    </a:lnTo>
                    <a:cubicBezTo>
                      <a:pt x="1212149" y="834534"/>
                      <a:pt x="1393808" y="1185338"/>
                      <a:pt x="1080603" y="1373272"/>
                    </a:cubicBezTo>
                    <a:cubicBezTo>
                      <a:pt x="767382" y="1561206"/>
                      <a:pt x="441637" y="1341941"/>
                      <a:pt x="391522" y="1229189"/>
                    </a:cubicBezTo>
                    <a:cubicBezTo>
                      <a:pt x="341406" y="1116431"/>
                      <a:pt x="40718" y="164246"/>
                      <a:pt x="0" y="0"/>
                    </a:cubicBezTo>
                    <a:close/>
                  </a:path>
                </a:pathLst>
              </a:custGeom>
              <a:solidFill>
                <a:srgbClr val="BAD749"/>
              </a:solidFill>
              <a:ln w="7700" cap="flat">
                <a:solidFill>
                  <a:srgbClr val="BAD749"/>
                </a:solidFill>
                <a:bevel/>
              </a:ln>
            </p:spPr>
          </p:sp>
        </p:grpSp>
        <p:sp>
          <p:nvSpPr>
            <p:cNvPr id="550" name="Text 550"/>
            <p:cNvSpPr txBox="1"/>
            <p:nvPr/>
          </p:nvSpPr>
          <p:spPr>
            <a:xfrm>
              <a:off x="1176300" y="677317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51" name="Text 551"/>
            <p:cNvSpPr txBox="1"/>
            <p:nvPr/>
          </p:nvSpPr>
          <p:spPr>
            <a:xfrm>
              <a:off x="1053100" y="1297255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552" name="Text 552"/>
            <p:cNvSpPr txBox="1"/>
            <p:nvPr/>
          </p:nvSpPr>
          <p:spPr>
            <a:xfrm>
              <a:off x="1176300" y="4413003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53" name="Text 553"/>
            <p:cNvSpPr txBox="1"/>
            <p:nvPr/>
          </p:nvSpPr>
          <p:spPr>
            <a:xfrm>
              <a:off x="1053100" y="5032941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554" name="Text 554"/>
            <p:cNvSpPr txBox="1"/>
            <p:nvPr/>
          </p:nvSpPr>
          <p:spPr>
            <a:xfrm>
              <a:off x="6720300" y="4413003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55" name="Text 555"/>
            <p:cNvSpPr txBox="1"/>
            <p:nvPr/>
          </p:nvSpPr>
          <p:spPr>
            <a:xfrm>
              <a:off x="6597100" y="5032941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556" name="Text 556"/>
            <p:cNvSpPr txBox="1"/>
            <p:nvPr/>
          </p:nvSpPr>
          <p:spPr>
            <a:xfrm>
              <a:off x="6720300" y="677317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57" name="Text 557"/>
            <p:cNvSpPr txBox="1"/>
            <p:nvPr/>
          </p:nvSpPr>
          <p:spPr>
            <a:xfrm>
              <a:off x="6597100" y="1297255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grpSp>
          <p:nvGrpSpPr>
            <p:cNvPr id="341" name=""/>
            <p:cNvGrpSpPr/>
            <p:nvPr/>
          </p:nvGrpSpPr>
          <p:grpSpPr>
            <a:xfrm>
              <a:off x="2931284" y="563002"/>
              <a:ext cx="3296832" cy="908600"/>
              <a:chOff x="2931284" y="563002"/>
              <a:chExt cx="3296832" cy="908600"/>
            </a:xfrm>
          </p:grpSpPr>
          <p:sp>
            <p:nvSpPr>
              <p:cNvPr id="342" name=""/>
              <p:cNvSpPr/>
              <p:nvPr/>
            </p:nvSpPr>
            <p:spPr>
              <a:xfrm>
                <a:off x="2930968" y="802141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8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3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343" name=""/>
              <p:cNvSpPr/>
              <p:nvPr/>
            </p:nvSpPr>
            <p:spPr>
              <a:xfrm flipH="true">
                <a:off x="5194264" y="796778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7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4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344" name=""/>
              <p:cNvSpPr/>
              <p:nvPr/>
            </p:nvSpPr>
            <p:spPr>
              <a:xfrm>
                <a:off x="3485907" y="563002"/>
                <a:ext cx="2187578" cy="713630"/>
              </a:xfrm>
              <a:custGeom>
                <a:avLst/>
                <a:gdLst/>
                <a:ahLst/>
                <a:cxnLst/>
                <a:rect l="l" t="t" r="r" b="b"/>
                <a:pathLst>
                  <a:path w="2187578" h="713630">
                    <a:moveTo>
                      <a:pt x="90860" y="713630"/>
                    </a:moveTo>
                    <a:lnTo>
                      <a:pt x="0" y="171414"/>
                    </a:lnTo>
                    <a:cubicBezTo>
                      <a:pt x="0" y="171414"/>
                      <a:pt x="588908" y="0"/>
                      <a:pt x="1046576" y="0"/>
                    </a:cubicBezTo>
                    <a:cubicBezTo>
                      <a:pt x="1639007" y="0"/>
                      <a:pt x="2187578" y="171414"/>
                      <a:pt x="2187578" y="171414"/>
                    </a:cubicBezTo>
                    <a:lnTo>
                      <a:pt x="2103240" y="713630"/>
                    </a:lnTo>
                    <a:cubicBezTo>
                      <a:pt x="2103240" y="713630"/>
                      <a:pt x="1117239" y="332943"/>
                      <a:pt x="90860" y="713630"/>
                    </a:cubicBezTo>
                    <a:close/>
                  </a:path>
                </a:pathLst>
              </a:custGeom>
              <a:solidFill>
                <a:srgbClr val="B09876"/>
              </a:solidFill>
              <a:ln w="7700" cap="flat">
                <a:solidFill>
                  <a:srgbClr val="B0987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000000"/>
                    </a:solidFill>
                    <a:latin typeface="Arial"/>
                  </a:rPr>
                  <a:t>TITLE HERE</a:t>
                </a:r>
              </a:p>
            </p:txBody>
          </p:sp>
          <p:sp>
            <p:nvSpPr>
              <p:cNvPr id="345" name=""/>
              <p:cNvSpPr/>
              <p:nvPr/>
            </p:nvSpPr>
            <p:spPr>
              <a:xfrm>
                <a:off x="3577085" y="1165581"/>
                <a:ext cx="393726" cy="147647"/>
              </a:xfrm>
              <a:custGeom>
                <a:avLst/>
                <a:gdLst/>
                <a:ahLst/>
                <a:cxnLst/>
                <a:pathLst>
                  <a:path w="393726" h="147647">
                    <a:moveTo>
                      <a:pt x="0" y="111051"/>
                    </a:moveTo>
                    <a:lnTo>
                      <a:pt x="393726" y="147647"/>
                    </a:lnTo>
                    <a:lnTo>
                      <a:pt x="360075" y="-421"/>
                    </a:lnTo>
                    <a:cubicBezTo>
                      <a:pt x="360075" y="-421"/>
                      <a:pt x="6731" y="87916"/>
                      <a:pt x="0" y="111051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  <p:sp>
            <p:nvSpPr>
              <p:cNvPr id="346" name=""/>
              <p:cNvSpPr/>
              <p:nvPr/>
            </p:nvSpPr>
            <p:spPr>
              <a:xfrm>
                <a:off x="5192370" y="1171891"/>
                <a:ext cx="397513" cy="138183"/>
              </a:xfrm>
              <a:custGeom>
                <a:avLst/>
                <a:gdLst/>
                <a:ahLst/>
                <a:cxnLst/>
                <a:pathLst>
                  <a:path w="397513" h="138183">
                    <a:moveTo>
                      <a:pt x="397091" y="104742"/>
                    </a:moveTo>
                    <a:lnTo>
                      <a:pt x="0" y="137972"/>
                    </a:lnTo>
                    <a:lnTo>
                      <a:pt x="37017" y="0"/>
                    </a:lnTo>
                    <a:cubicBezTo>
                      <a:pt x="37017" y="0"/>
                      <a:pt x="386996" y="84971"/>
                      <a:pt x="397091" y="104742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</p:grpSp>
        <p:sp>
          <p:nvSpPr>
            <p:cNvPr id="558" name="Text 558"/>
            <p:cNvSpPr txBox="1"/>
            <p:nvPr/>
          </p:nvSpPr>
          <p:spPr>
            <a:xfrm>
              <a:off x="-1800" y="257197"/>
              <a:ext cx="16016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 b="1">
                  <a:solidFill>
                    <a:srgbClr val="FF1418"/>
                  </a:solidFill>
                  <a:latin typeface="Arial"/>
                </a:rPr>
                <a:t>Created by Edraw</a:t>
              </a:r>
            </a:p>
          </p:txBody>
        </p:sp>
      </p:grp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4" id="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9" name="Group559"/>
          <p:cNvGrpSpPr/>
          <p:nvPr/>
        </p:nvGrpSpPr>
        <p:grpSpPr>
          <a:xfrm>
            <a:off x="-9500" y="187897"/>
            <a:ext cx="9163000" cy="6482206"/>
            <a:chOff x="-9500" y="187897"/>
            <a:chExt cx="9163000" cy="6482206"/>
          </a:xfrm>
        </p:grpSpPr>
        <p:grpSp>
          <p:nvGrpSpPr>
            <p:cNvPr id="180" name=""/>
            <p:cNvGrpSpPr/>
            <p:nvPr/>
          </p:nvGrpSpPr>
          <p:grpSpPr>
            <a:xfrm>
              <a:off x="-1800" y="195597"/>
              <a:ext cx="9147600" cy="6468000"/>
              <a:chOff x="-1800" y="195597"/>
              <a:chExt cx="9147600" cy="6468000"/>
            </a:xfrm>
          </p:grpSpPr>
          <p:sp>
            <p:nvSpPr>
              <p:cNvPr id="181" name=""/>
              <p:cNvSpPr/>
              <p:nvPr/>
            </p:nvSpPr>
            <p:spPr>
              <a:xfrm>
                <a:off x="-1800" y="195597"/>
                <a:ext cx="9132277" cy="6453809"/>
              </a:xfrm>
              <a:custGeom>
                <a:avLst/>
                <a:gdLst/>
                <a:ahLst/>
                <a:cxnLst/>
                <a:pathLst>
                  <a:path w="9132277" h="6453809">
                    <a:moveTo>
                      <a:pt x="0" y="0"/>
                    </a:moveTo>
                    <a:lnTo>
                      <a:pt x="9132277" y="0"/>
                    </a:lnTo>
                    <a:lnTo>
                      <a:pt x="9132277" y="6453809"/>
                    </a:lnTo>
                    <a:lnTo>
                      <a:pt x="0" y="64538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6DD"/>
              </a:solidFill>
              <a:ln w="7700" cap="flat">
                <a:noFill/>
                <a:bevel/>
              </a:ln>
            </p:spPr>
          </p:sp>
          <p:sp>
            <p:nvSpPr>
              <p:cNvPr id="182" name=""/>
              <p:cNvSpPr/>
              <p:nvPr/>
            </p:nvSpPr>
            <p:spPr>
              <a:xfrm>
                <a:off x="-1792" y="195605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83" name=""/>
              <p:cNvSpPr/>
              <p:nvPr/>
            </p:nvSpPr>
            <p:spPr>
              <a:xfrm flipV="true">
                <a:off x="-1800" y="3541571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84" name=""/>
              <p:cNvSpPr/>
              <p:nvPr/>
            </p:nvSpPr>
            <p:spPr>
              <a:xfrm flipH="true" flipV="true">
                <a:off x="4691519" y="3542564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85" name=""/>
              <p:cNvSpPr/>
              <p:nvPr/>
            </p:nvSpPr>
            <p:spPr>
              <a:xfrm flipH="true">
                <a:off x="4691519" y="197969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</p:grpSp>
        <p:sp>
          <p:nvSpPr>
            <p:cNvPr id="560" name="Text 560"/>
            <p:cNvSpPr txBox="1"/>
            <p:nvPr/>
          </p:nvSpPr>
          <p:spPr>
            <a:xfrm>
              <a:off x="1176300" y="684937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61" name="Text 561"/>
            <p:cNvSpPr txBox="1"/>
            <p:nvPr/>
          </p:nvSpPr>
          <p:spPr>
            <a:xfrm>
              <a:off x="1053100" y="1304878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562" name="Text 562"/>
            <p:cNvSpPr txBox="1"/>
            <p:nvPr/>
          </p:nvSpPr>
          <p:spPr>
            <a:xfrm>
              <a:off x="1176300" y="4420626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63" name="Text 563"/>
            <p:cNvSpPr txBox="1"/>
            <p:nvPr/>
          </p:nvSpPr>
          <p:spPr>
            <a:xfrm>
              <a:off x="1053100" y="5040565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564" name="Text 564"/>
            <p:cNvSpPr txBox="1"/>
            <p:nvPr/>
          </p:nvSpPr>
          <p:spPr>
            <a:xfrm>
              <a:off x="6720300" y="4420626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65" name="Text 565"/>
            <p:cNvSpPr txBox="1"/>
            <p:nvPr/>
          </p:nvSpPr>
          <p:spPr>
            <a:xfrm>
              <a:off x="6597100" y="5040565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566" name="Text 566"/>
            <p:cNvSpPr txBox="1"/>
            <p:nvPr/>
          </p:nvSpPr>
          <p:spPr>
            <a:xfrm>
              <a:off x="6720300" y="684937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67" name="Text 567"/>
            <p:cNvSpPr txBox="1"/>
            <p:nvPr/>
          </p:nvSpPr>
          <p:spPr>
            <a:xfrm>
              <a:off x="6597100" y="1304878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grpSp>
          <p:nvGrpSpPr>
            <p:cNvPr id="355" name=""/>
            <p:cNvGrpSpPr/>
            <p:nvPr/>
          </p:nvGrpSpPr>
          <p:grpSpPr>
            <a:xfrm>
              <a:off x="2946145" y="570626"/>
              <a:ext cx="3296832" cy="908600"/>
              <a:chOff x="2946145" y="570626"/>
              <a:chExt cx="3296832" cy="908600"/>
            </a:xfrm>
          </p:grpSpPr>
          <p:sp>
            <p:nvSpPr>
              <p:cNvPr id="356" name=""/>
              <p:cNvSpPr/>
              <p:nvPr/>
            </p:nvSpPr>
            <p:spPr>
              <a:xfrm>
                <a:off x="2945829" y="809764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8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3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357" name=""/>
              <p:cNvSpPr/>
              <p:nvPr/>
            </p:nvSpPr>
            <p:spPr>
              <a:xfrm flipH="true">
                <a:off x="5209125" y="804401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7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4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358" name=""/>
              <p:cNvSpPr/>
              <p:nvPr/>
            </p:nvSpPr>
            <p:spPr>
              <a:xfrm>
                <a:off x="3500768" y="570626"/>
                <a:ext cx="2187578" cy="713630"/>
              </a:xfrm>
              <a:custGeom>
                <a:avLst/>
                <a:gdLst/>
                <a:ahLst/>
                <a:cxnLst/>
                <a:rect l="l" t="t" r="r" b="b"/>
                <a:pathLst>
                  <a:path w="2187578" h="713630">
                    <a:moveTo>
                      <a:pt x="90860" y="713630"/>
                    </a:moveTo>
                    <a:lnTo>
                      <a:pt x="0" y="171414"/>
                    </a:lnTo>
                    <a:cubicBezTo>
                      <a:pt x="0" y="171414"/>
                      <a:pt x="588908" y="0"/>
                      <a:pt x="1046576" y="0"/>
                    </a:cubicBezTo>
                    <a:cubicBezTo>
                      <a:pt x="1639007" y="0"/>
                      <a:pt x="2187578" y="171414"/>
                      <a:pt x="2187578" y="171414"/>
                    </a:cubicBezTo>
                    <a:lnTo>
                      <a:pt x="2103240" y="713630"/>
                    </a:lnTo>
                    <a:cubicBezTo>
                      <a:pt x="2103240" y="713630"/>
                      <a:pt x="1117239" y="332943"/>
                      <a:pt x="90860" y="713630"/>
                    </a:cubicBezTo>
                    <a:close/>
                  </a:path>
                </a:pathLst>
              </a:custGeom>
              <a:solidFill>
                <a:srgbClr val="B09876"/>
              </a:solidFill>
              <a:ln w="7700" cap="flat">
                <a:solidFill>
                  <a:srgbClr val="B0987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000000"/>
                    </a:solidFill>
                    <a:latin typeface="Arial"/>
                  </a:rPr>
                  <a:t>TITLE HERE</a:t>
                </a:r>
              </a:p>
            </p:txBody>
          </p:sp>
          <p:sp>
            <p:nvSpPr>
              <p:cNvPr id="359" name=""/>
              <p:cNvSpPr/>
              <p:nvPr/>
            </p:nvSpPr>
            <p:spPr>
              <a:xfrm>
                <a:off x="3591946" y="1173204"/>
                <a:ext cx="393726" cy="147647"/>
              </a:xfrm>
              <a:custGeom>
                <a:avLst/>
                <a:gdLst/>
                <a:ahLst/>
                <a:cxnLst/>
                <a:pathLst>
                  <a:path w="393726" h="147647">
                    <a:moveTo>
                      <a:pt x="0" y="111051"/>
                    </a:moveTo>
                    <a:lnTo>
                      <a:pt x="393726" y="147647"/>
                    </a:lnTo>
                    <a:lnTo>
                      <a:pt x="360075" y="-421"/>
                    </a:lnTo>
                    <a:cubicBezTo>
                      <a:pt x="360075" y="-421"/>
                      <a:pt x="6731" y="87916"/>
                      <a:pt x="0" y="111051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  <p:sp>
            <p:nvSpPr>
              <p:cNvPr id="360" name=""/>
              <p:cNvSpPr/>
              <p:nvPr/>
            </p:nvSpPr>
            <p:spPr>
              <a:xfrm>
                <a:off x="5207230" y="1179514"/>
                <a:ext cx="397513" cy="138183"/>
              </a:xfrm>
              <a:custGeom>
                <a:avLst/>
                <a:gdLst/>
                <a:ahLst/>
                <a:cxnLst/>
                <a:pathLst>
                  <a:path w="397513" h="138183">
                    <a:moveTo>
                      <a:pt x="397091" y="104742"/>
                    </a:moveTo>
                    <a:lnTo>
                      <a:pt x="0" y="137972"/>
                    </a:lnTo>
                    <a:lnTo>
                      <a:pt x="37017" y="0"/>
                    </a:lnTo>
                    <a:cubicBezTo>
                      <a:pt x="37017" y="0"/>
                      <a:pt x="386996" y="84971"/>
                      <a:pt x="397091" y="104742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</p:grpSp>
        <p:grpSp>
          <p:nvGrpSpPr>
            <p:cNvPr id="361" name=""/>
            <p:cNvGrpSpPr/>
            <p:nvPr/>
          </p:nvGrpSpPr>
          <p:grpSpPr>
            <a:xfrm>
              <a:off x="2922591" y="1750204"/>
              <a:ext cx="3342932" cy="3367349"/>
              <a:chOff x="2922591" y="1750204"/>
              <a:chExt cx="3342932" cy="3367349"/>
            </a:xfrm>
          </p:grpSpPr>
          <p:sp>
            <p:nvSpPr>
              <p:cNvPr id="362" name=""/>
              <p:cNvSpPr/>
              <p:nvPr/>
            </p:nvSpPr>
            <p:spPr>
              <a:xfrm>
                <a:off x="2923585" y="1751196"/>
                <a:ext cx="1117447" cy="1123961"/>
              </a:xfrm>
              <a:custGeom>
                <a:avLst/>
                <a:gdLst/>
                <a:ahLst/>
                <a:cxnLst/>
                <a:rect l="l" t="t" r="r" b="b"/>
                <a:pathLst>
                  <a:path w="1117447" h="1123961">
                    <a:moveTo>
                      <a:pt x="0" y="0"/>
                    </a:moveTo>
                    <a:lnTo>
                      <a:pt x="1117447" y="0"/>
                    </a:lnTo>
                    <a:lnTo>
                      <a:pt x="1117447" y="1123961"/>
                    </a:lnTo>
                    <a:lnTo>
                      <a:pt x="0" y="11239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4D3D"/>
              </a:solidFill>
              <a:ln w="7700" cap="flat">
                <a:solidFill>
                  <a:srgbClr val="E64D3D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3744">
                    <a:solidFill>
                      <a:srgbClr val="FFFFFF"/>
                    </a:solidFill>
                    <a:latin typeface="Arial"/>
                  </a:rPr>
                  <a:t>S</a:t>
                </a:r>
              </a:p>
            </p:txBody>
          </p:sp>
          <p:sp>
            <p:nvSpPr>
              <p:cNvPr id="363" name=""/>
              <p:cNvSpPr/>
              <p:nvPr/>
            </p:nvSpPr>
            <p:spPr>
              <a:xfrm>
                <a:off x="2923584" y="2875159"/>
                <a:ext cx="1550742" cy="443721"/>
              </a:xfrm>
              <a:custGeom>
                <a:avLst/>
                <a:gdLst/>
                <a:ahLst/>
                <a:cxnLst/>
                <a:pathLst>
                  <a:path w="1550742" h="443721">
                    <a:moveTo>
                      <a:pt x="0" y="0"/>
                    </a:moveTo>
                    <a:lnTo>
                      <a:pt x="1117447" y="0"/>
                    </a:lnTo>
                    <a:lnTo>
                      <a:pt x="1550742" y="443721"/>
                    </a:lnTo>
                    <a:lnTo>
                      <a:pt x="1136343" y="4437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3429"/>
              </a:solidFill>
              <a:ln w="7700" cap="flat">
                <a:solidFill>
                  <a:srgbClr val="9C3429"/>
                </a:solidFill>
                <a:bevel/>
              </a:ln>
            </p:spPr>
          </p:sp>
          <p:sp>
            <p:nvSpPr>
              <p:cNvPr id="364" name=""/>
              <p:cNvSpPr/>
              <p:nvPr/>
            </p:nvSpPr>
            <p:spPr>
              <a:xfrm>
                <a:off x="4041029" y="1751197"/>
                <a:ext cx="433297" cy="1567682"/>
              </a:xfrm>
              <a:custGeom>
                <a:avLst/>
                <a:gdLst/>
                <a:ahLst/>
                <a:cxnLst/>
                <a:pathLst>
                  <a:path w="433297" h="1567682">
                    <a:moveTo>
                      <a:pt x="433297" y="1567682"/>
                    </a:moveTo>
                    <a:lnTo>
                      <a:pt x="433297" y="1071186"/>
                    </a:lnTo>
                    <a:lnTo>
                      <a:pt x="0" y="0"/>
                    </a:lnTo>
                    <a:lnTo>
                      <a:pt x="0" y="1123961"/>
                    </a:lnTo>
                    <a:lnTo>
                      <a:pt x="433297" y="1567682"/>
                    </a:lnTo>
                    <a:close/>
                  </a:path>
                </a:pathLst>
              </a:custGeom>
              <a:solidFill>
                <a:srgbClr val="821C10"/>
              </a:solidFill>
              <a:ln w="7700" cap="flat">
                <a:solidFill>
                  <a:srgbClr val="821C10"/>
                </a:solidFill>
                <a:bevel/>
              </a:ln>
            </p:spPr>
          </p:sp>
          <p:sp>
            <p:nvSpPr>
              <p:cNvPr id="365" name=""/>
              <p:cNvSpPr/>
              <p:nvPr/>
            </p:nvSpPr>
            <p:spPr>
              <a:xfrm flipH="true">
                <a:off x="5147078" y="1751196"/>
                <a:ext cx="1117447" cy="1123961"/>
              </a:xfrm>
              <a:custGeom>
                <a:avLst/>
                <a:gdLst/>
                <a:ahLst/>
                <a:cxnLst/>
                <a:rect l="l" t="t" r="r" b="b"/>
                <a:pathLst>
                  <a:path w="1117447" h="1123961">
                    <a:moveTo>
                      <a:pt x="0" y="0"/>
                    </a:moveTo>
                    <a:lnTo>
                      <a:pt x="1117447" y="0"/>
                    </a:lnTo>
                    <a:lnTo>
                      <a:pt x="1117447" y="1123961"/>
                    </a:lnTo>
                    <a:lnTo>
                      <a:pt x="0" y="11239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4D3D"/>
              </a:solidFill>
              <a:ln w="7700" cap="flat">
                <a:solidFill>
                  <a:srgbClr val="E64D3D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3744">
                    <a:solidFill>
                      <a:srgbClr val="000000"/>
                    </a:solidFill>
                    <a:latin typeface="Arial"/>
                  </a:rPr>
                  <a:t>W</a:t>
                </a:r>
              </a:p>
            </p:txBody>
          </p:sp>
          <p:sp>
            <p:nvSpPr>
              <p:cNvPr id="366" name=""/>
              <p:cNvSpPr/>
              <p:nvPr/>
            </p:nvSpPr>
            <p:spPr>
              <a:xfrm flipH="true">
                <a:off x="4713780" y="2875159"/>
                <a:ext cx="1550749" cy="443721"/>
              </a:xfrm>
              <a:custGeom>
                <a:avLst/>
                <a:gdLst/>
                <a:ahLst/>
                <a:cxnLst/>
                <a:pathLst>
                  <a:path w="1550749" h="443721">
                    <a:moveTo>
                      <a:pt x="0" y="0"/>
                    </a:moveTo>
                    <a:lnTo>
                      <a:pt x="1117455" y="0"/>
                    </a:lnTo>
                    <a:lnTo>
                      <a:pt x="1550749" y="443721"/>
                    </a:lnTo>
                    <a:lnTo>
                      <a:pt x="1136351" y="4437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3429"/>
              </a:solidFill>
              <a:ln w="7700" cap="flat">
                <a:solidFill>
                  <a:srgbClr val="9C3429"/>
                </a:solidFill>
                <a:bevel/>
              </a:ln>
            </p:spPr>
          </p:sp>
          <p:sp>
            <p:nvSpPr>
              <p:cNvPr id="367" name=""/>
              <p:cNvSpPr/>
              <p:nvPr/>
            </p:nvSpPr>
            <p:spPr>
              <a:xfrm flipH="true">
                <a:off x="4713786" y="1751197"/>
                <a:ext cx="433297" cy="1567682"/>
              </a:xfrm>
              <a:custGeom>
                <a:avLst/>
                <a:gdLst/>
                <a:ahLst/>
                <a:cxnLst/>
                <a:pathLst>
                  <a:path w="433297" h="1567682">
                    <a:moveTo>
                      <a:pt x="433297" y="1567682"/>
                    </a:moveTo>
                    <a:lnTo>
                      <a:pt x="433297" y="1071186"/>
                    </a:lnTo>
                    <a:lnTo>
                      <a:pt x="0" y="0"/>
                    </a:lnTo>
                    <a:lnTo>
                      <a:pt x="0" y="1123961"/>
                    </a:lnTo>
                    <a:lnTo>
                      <a:pt x="433297" y="1567682"/>
                    </a:lnTo>
                    <a:close/>
                  </a:path>
                </a:pathLst>
              </a:custGeom>
              <a:solidFill>
                <a:srgbClr val="821C10"/>
              </a:solidFill>
              <a:ln w="7700" cap="flat">
                <a:solidFill>
                  <a:srgbClr val="821C10"/>
                </a:solidFill>
                <a:bevel/>
              </a:ln>
            </p:spPr>
          </p:sp>
          <p:grpSp>
            <p:nvGrpSpPr>
              <p:cNvPr id="568" name="Group 568"/>
              <p:cNvGrpSpPr/>
              <p:nvPr/>
            </p:nvGrpSpPr>
            <p:grpSpPr>
              <a:xfrm flipV="true">
                <a:off x="2923592" y="3992594"/>
                <a:ext cx="1117447" cy="1123961"/>
                <a:chOff x="2923592" y="3992594"/>
                <a:chExt cx="1117447" cy="1123961"/>
              </a:xfrm>
            </p:grpSpPr>
            <p:sp>
              <p:nvSpPr>
                <p:cNvPr id="368" name=""/>
                <p:cNvSpPr/>
                <p:nvPr/>
              </p:nvSpPr>
              <p:spPr>
                <a:xfrm>
                  <a:off x="2923592" y="3992594"/>
                  <a:ext cx="1117447" cy="1123961"/>
                </a:xfrm>
                <a:custGeom>
                  <a:avLst/>
                  <a:gdLst/>
                  <a:ahLst/>
                  <a:cxnLst/>
                  <a:pathLst>
                    <a:path w="1117447" h="1123961">
                      <a:moveTo>
                        <a:pt x="0" y="0"/>
                      </a:moveTo>
                      <a:lnTo>
                        <a:pt x="1117447" y="0"/>
                      </a:lnTo>
                      <a:lnTo>
                        <a:pt x="1117447" y="1123961"/>
                      </a:lnTo>
                      <a:lnTo>
                        <a:pt x="0" y="11239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64D3D"/>
                </a:solidFill>
                <a:ln w="7700" cap="flat">
                  <a:solidFill>
                    <a:srgbClr val="E64D3D"/>
                  </a:solidFill>
                  <a:bevel/>
                </a:ln>
              </p:spPr>
            </p:sp>
            <p:sp>
              <p:nvSpPr>
                <p:cNvPr id="569" name="Text 569"/>
                <p:cNvSpPr txBox="1"/>
                <p:nvPr/>
              </p:nvSpPr>
              <p:spPr>
                <a:xfrm flipV="true">
                  <a:off x="2923592" y="3992594"/>
                  <a:ext cx="1117447" cy="112396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3744">
                      <a:solidFill>
                        <a:srgbClr val="000000"/>
                      </a:solidFill>
                      <a:latin typeface="Arial"/>
                    </a:rPr>
                    <a:t>O</a:t>
                  </a:r>
                </a:p>
              </p:txBody>
            </p:sp>
          </p:grpSp>
          <p:sp>
            <p:nvSpPr>
              <p:cNvPr id="369" name=""/>
              <p:cNvSpPr/>
              <p:nvPr/>
            </p:nvSpPr>
            <p:spPr>
              <a:xfrm flipV="true">
                <a:off x="2923592" y="3548870"/>
                <a:ext cx="1550742" cy="443721"/>
              </a:xfrm>
              <a:custGeom>
                <a:avLst/>
                <a:gdLst/>
                <a:ahLst/>
                <a:cxnLst/>
                <a:pathLst>
                  <a:path w="1550742" h="443721">
                    <a:moveTo>
                      <a:pt x="0" y="0"/>
                    </a:moveTo>
                    <a:lnTo>
                      <a:pt x="1117447" y="0"/>
                    </a:lnTo>
                    <a:lnTo>
                      <a:pt x="1550742" y="443721"/>
                    </a:lnTo>
                    <a:lnTo>
                      <a:pt x="1136343" y="4437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3429"/>
              </a:solidFill>
              <a:ln w="7700" cap="flat">
                <a:solidFill>
                  <a:srgbClr val="9C3429"/>
                </a:solidFill>
                <a:bevel/>
              </a:ln>
            </p:spPr>
          </p:sp>
          <p:sp>
            <p:nvSpPr>
              <p:cNvPr id="370" name=""/>
              <p:cNvSpPr/>
              <p:nvPr/>
            </p:nvSpPr>
            <p:spPr>
              <a:xfrm flipV="true">
                <a:off x="4041030" y="3548870"/>
                <a:ext cx="433296" cy="1567682"/>
              </a:xfrm>
              <a:custGeom>
                <a:avLst/>
                <a:gdLst/>
                <a:ahLst/>
                <a:cxnLst/>
                <a:pathLst>
                  <a:path w="433296" h="1567682">
                    <a:moveTo>
                      <a:pt x="433296" y="1567682"/>
                    </a:moveTo>
                    <a:lnTo>
                      <a:pt x="433296" y="1071186"/>
                    </a:lnTo>
                    <a:lnTo>
                      <a:pt x="0" y="0"/>
                    </a:lnTo>
                    <a:lnTo>
                      <a:pt x="0" y="1123961"/>
                    </a:lnTo>
                    <a:lnTo>
                      <a:pt x="433296" y="1567682"/>
                    </a:lnTo>
                    <a:close/>
                  </a:path>
                </a:pathLst>
              </a:custGeom>
              <a:solidFill>
                <a:srgbClr val="821C10"/>
              </a:solidFill>
              <a:ln w="7700" cap="flat">
                <a:solidFill>
                  <a:srgbClr val="821C10"/>
                </a:solidFill>
                <a:bevel/>
              </a:ln>
            </p:spPr>
          </p:sp>
          <p:grpSp>
            <p:nvGrpSpPr>
              <p:cNvPr id="570" name="Group 570"/>
              <p:cNvGrpSpPr/>
              <p:nvPr/>
            </p:nvGrpSpPr>
            <p:grpSpPr>
              <a:xfrm flipH="true" flipV="true">
                <a:off x="5147078" y="3992594"/>
                <a:ext cx="1117447" cy="1123961"/>
                <a:chOff x="5147078" y="3992594"/>
                <a:chExt cx="1117447" cy="1123961"/>
              </a:xfrm>
            </p:grpSpPr>
            <p:sp>
              <p:nvSpPr>
                <p:cNvPr id="371" name=""/>
                <p:cNvSpPr/>
                <p:nvPr/>
              </p:nvSpPr>
              <p:spPr>
                <a:xfrm>
                  <a:off x="5147078" y="3992594"/>
                  <a:ext cx="1117447" cy="1123961"/>
                </a:xfrm>
                <a:custGeom>
                  <a:avLst/>
                  <a:gdLst/>
                  <a:ahLst/>
                  <a:cxnLst/>
                  <a:pathLst>
                    <a:path w="1117447" h="1123961">
                      <a:moveTo>
                        <a:pt x="0" y="0"/>
                      </a:moveTo>
                      <a:lnTo>
                        <a:pt x="1117447" y="0"/>
                      </a:lnTo>
                      <a:lnTo>
                        <a:pt x="1117447" y="1123961"/>
                      </a:lnTo>
                      <a:lnTo>
                        <a:pt x="0" y="11239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64D3D"/>
                </a:solidFill>
                <a:ln w="7700" cap="flat">
                  <a:solidFill>
                    <a:srgbClr val="E64D3D"/>
                  </a:solidFill>
                  <a:bevel/>
                </a:ln>
              </p:spPr>
            </p:sp>
            <p:sp>
              <p:nvSpPr>
                <p:cNvPr id="571" name="Text 571"/>
                <p:cNvSpPr txBox="1"/>
                <p:nvPr/>
              </p:nvSpPr>
              <p:spPr>
                <a:xfrm flipV="true">
                  <a:off x="5147078" y="3992594"/>
                  <a:ext cx="1117447" cy="112396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3744">
                      <a:solidFill>
                        <a:srgbClr val="FFFFFF"/>
                      </a:solidFill>
                      <a:latin typeface="Arial"/>
                    </a:rPr>
                    <a:t>T</a:t>
                  </a:r>
                </a:p>
              </p:txBody>
            </p:sp>
          </p:grpSp>
          <p:sp>
            <p:nvSpPr>
              <p:cNvPr id="372" name=""/>
              <p:cNvSpPr/>
              <p:nvPr/>
            </p:nvSpPr>
            <p:spPr>
              <a:xfrm flipH="true" flipV="true">
                <a:off x="4713780" y="3548870"/>
                <a:ext cx="1550749" cy="443721"/>
              </a:xfrm>
              <a:custGeom>
                <a:avLst/>
                <a:gdLst/>
                <a:ahLst/>
                <a:cxnLst/>
                <a:pathLst>
                  <a:path w="1550749" h="443721">
                    <a:moveTo>
                      <a:pt x="0" y="0"/>
                    </a:moveTo>
                    <a:lnTo>
                      <a:pt x="1117455" y="0"/>
                    </a:lnTo>
                    <a:lnTo>
                      <a:pt x="1550749" y="443721"/>
                    </a:lnTo>
                    <a:lnTo>
                      <a:pt x="1136351" y="4437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3429"/>
              </a:solidFill>
              <a:ln w="7700" cap="flat">
                <a:solidFill>
                  <a:srgbClr val="9C3429"/>
                </a:solidFill>
                <a:bevel/>
              </a:ln>
            </p:spPr>
          </p:sp>
          <p:sp>
            <p:nvSpPr>
              <p:cNvPr id="373" name=""/>
              <p:cNvSpPr/>
              <p:nvPr/>
            </p:nvSpPr>
            <p:spPr>
              <a:xfrm flipH="true" flipV="true">
                <a:off x="4713778" y="3548870"/>
                <a:ext cx="433297" cy="1567682"/>
              </a:xfrm>
              <a:custGeom>
                <a:avLst/>
                <a:gdLst/>
                <a:ahLst/>
                <a:cxnLst/>
                <a:pathLst>
                  <a:path w="433297" h="1567682">
                    <a:moveTo>
                      <a:pt x="433297" y="1567682"/>
                    </a:moveTo>
                    <a:lnTo>
                      <a:pt x="433297" y="1071186"/>
                    </a:lnTo>
                    <a:lnTo>
                      <a:pt x="0" y="0"/>
                    </a:lnTo>
                    <a:lnTo>
                      <a:pt x="0" y="1123961"/>
                    </a:lnTo>
                    <a:lnTo>
                      <a:pt x="433297" y="1567682"/>
                    </a:lnTo>
                    <a:close/>
                  </a:path>
                </a:pathLst>
              </a:custGeom>
              <a:solidFill>
                <a:srgbClr val="821C10"/>
              </a:solidFill>
              <a:ln w="7700" cap="flat">
                <a:solidFill>
                  <a:srgbClr val="821C10"/>
                </a:solidFill>
                <a:bevel/>
              </a:ln>
            </p:spPr>
          </p:sp>
          <p:sp>
            <p:nvSpPr>
              <p:cNvPr id="374" name=""/>
              <p:cNvSpPr/>
              <p:nvPr/>
            </p:nvSpPr>
            <p:spPr>
              <a:xfrm>
                <a:off x="2923584" y="1751197"/>
                <a:ext cx="379203" cy="324393"/>
              </a:xfrm>
              <a:custGeom>
                <a:avLst/>
                <a:gdLst/>
                <a:ahLst/>
                <a:cxnLst/>
                <a:pathLst>
                  <a:path w="379203" h="324393">
                    <a:moveTo>
                      <a:pt x="379203" y="0"/>
                    </a:moveTo>
                    <a:lnTo>
                      <a:pt x="0" y="0"/>
                    </a:lnTo>
                    <a:lnTo>
                      <a:pt x="0" y="324393"/>
                    </a:lnTo>
                    <a:lnTo>
                      <a:pt x="379203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375" name=""/>
              <p:cNvSpPr/>
              <p:nvPr/>
            </p:nvSpPr>
            <p:spPr>
              <a:xfrm flipV="true">
                <a:off x="2922591" y="4793164"/>
                <a:ext cx="379203" cy="324393"/>
              </a:xfrm>
              <a:custGeom>
                <a:avLst/>
                <a:gdLst/>
                <a:ahLst/>
                <a:cxnLst/>
                <a:pathLst>
                  <a:path w="379203" h="324393">
                    <a:moveTo>
                      <a:pt x="379203" y="0"/>
                    </a:moveTo>
                    <a:lnTo>
                      <a:pt x="0" y="0"/>
                    </a:lnTo>
                    <a:lnTo>
                      <a:pt x="0" y="324393"/>
                    </a:lnTo>
                    <a:lnTo>
                      <a:pt x="379203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376" name=""/>
              <p:cNvSpPr/>
              <p:nvPr/>
            </p:nvSpPr>
            <p:spPr>
              <a:xfrm flipH="true">
                <a:off x="5886316" y="1750204"/>
                <a:ext cx="379203" cy="324393"/>
              </a:xfrm>
              <a:custGeom>
                <a:avLst/>
                <a:gdLst/>
                <a:ahLst/>
                <a:cxnLst/>
                <a:pathLst>
                  <a:path w="379203" h="324393">
                    <a:moveTo>
                      <a:pt x="379203" y="0"/>
                    </a:moveTo>
                    <a:lnTo>
                      <a:pt x="0" y="0"/>
                    </a:lnTo>
                    <a:lnTo>
                      <a:pt x="0" y="324393"/>
                    </a:lnTo>
                    <a:lnTo>
                      <a:pt x="379203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sp>
            <p:nvSpPr>
              <p:cNvPr id="377" name=""/>
              <p:cNvSpPr/>
              <p:nvPr/>
            </p:nvSpPr>
            <p:spPr>
              <a:xfrm flipH="true" flipV="true">
                <a:off x="5886316" y="4793164"/>
                <a:ext cx="379203" cy="324393"/>
              </a:xfrm>
              <a:custGeom>
                <a:avLst/>
                <a:gdLst/>
                <a:ahLst/>
                <a:cxnLst/>
                <a:pathLst>
                  <a:path w="379203" h="324393">
                    <a:moveTo>
                      <a:pt x="379203" y="0"/>
                    </a:moveTo>
                    <a:lnTo>
                      <a:pt x="0" y="0"/>
                    </a:lnTo>
                    <a:lnTo>
                      <a:pt x="0" y="324393"/>
                    </a:lnTo>
                    <a:lnTo>
                      <a:pt x="379203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</p:grpSp>
        <p:sp>
          <p:nvSpPr>
            <p:cNvPr id="572" name="Text 572"/>
            <p:cNvSpPr txBox="1"/>
            <p:nvPr/>
          </p:nvSpPr>
          <p:spPr>
            <a:xfrm>
              <a:off x="-1800" y="257197"/>
              <a:ext cx="16016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 b="1">
                  <a:solidFill>
                    <a:srgbClr val="FF1418"/>
                  </a:solidFill>
                  <a:latin typeface="Arial"/>
                </a:rPr>
                <a:t>Created by Edraw</a:t>
              </a:r>
            </a:p>
          </p:txBody>
        </p:sp>
      </p:grp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5" id="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" name="Group573"/>
          <p:cNvGrpSpPr/>
          <p:nvPr/>
        </p:nvGrpSpPr>
        <p:grpSpPr>
          <a:xfrm>
            <a:off x="-9500" y="187897"/>
            <a:ext cx="9163000" cy="6482206"/>
            <a:chOff x="-9500" y="187897"/>
            <a:chExt cx="9163000" cy="6482206"/>
          </a:xfrm>
        </p:grpSpPr>
        <p:grpSp>
          <p:nvGrpSpPr>
            <p:cNvPr id="162" name=""/>
            <p:cNvGrpSpPr/>
            <p:nvPr/>
          </p:nvGrpSpPr>
          <p:grpSpPr>
            <a:xfrm>
              <a:off x="-1800" y="195597"/>
              <a:ext cx="9147600" cy="6468000"/>
              <a:chOff x="-1800" y="195597"/>
              <a:chExt cx="9147600" cy="6468000"/>
            </a:xfrm>
          </p:grpSpPr>
          <p:sp>
            <p:nvSpPr>
              <p:cNvPr id="163" name=""/>
              <p:cNvSpPr/>
              <p:nvPr/>
            </p:nvSpPr>
            <p:spPr>
              <a:xfrm>
                <a:off x="-1800" y="195597"/>
                <a:ext cx="9132277" cy="6453809"/>
              </a:xfrm>
              <a:custGeom>
                <a:avLst/>
                <a:gdLst/>
                <a:ahLst/>
                <a:cxnLst/>
                <a:pathLst>
                  <a:path w="9132277" h="6453809">
                    <a:moveTo>
                      <a:pt x="0" y="0"/>
                    </a:moveTo>
                    <a:lnTo>
                      <a:pt x="9132277" y="0"/>
                    </a:lnTo>
                    <a:lnTo>
                      <a:pt x="9132277" y="6453809"/>
                    </a:lnTo>
                    <a:lnTo>
                      <a:pt x="0" y="64538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6DD"/>
              </a:solidFill>
              <a:ln w="7700" cap="flat">
                <a:noFill/>
                <a:bevel/>
              </a:ln>
            </p:spPr>
          </p:sp>
          <p:sp>
            <p:nvSpPr>
              <p:cNvPr id="164" name=""/>
              <p:cNvSpPr/>
              <p:nvPr/>
            </p:nvSpPr>
            <p:spPr>
              <a:xfrm>
                <a:off x="-1792" y="195605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65" name=""/>
              <p:cNvSpPr/>
              <p:nvPr/>
            </p:nvSpPr>
            <p:spPr>
              <a:xfrm flipV="true">
                <a:off x="-1800" y="3541571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66" name=""/>
              <p:cNvSpPr/>
              <p:nvPr/>
            </p:nvSpPr>
            <p:spPr>
              <a:xfrm flipH="true" flipV="true">
                <a:off x="4691519" y="3542564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67" name=""/>
              <p:cNvSpPr/>
              <p:nvPr/>
            </p:nvSpPr>
            <p:spPr>
              <a:xfrm flipH="true">
                <a:off x="4691519" y="197969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</p:grpSp>
        <p:sp>
          <p:nvSpPr>
            <p:cNvPr id="574" name="Text 574"/>
            <p:cNvSpPr txBox="1"/>
            <p:nvPr/>
          </p:nvSpPr>
          <p:spPr>
            <a:xfrm>
              <a:off x="6828100" y="4141385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75" name="Text 575"/>
            <p:cNvSpPr txBox="1"/>
            <p:nvPr/>
          </p:nvSpPr>
          <p:spPr>
            <a:xfrm>
              <a:off x="6704900" y="4761324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grpSp>
          <p:nvGrpSpPr>
            <p:cNvPr id="380" name=""/>
            <p:cNvGrpSpPr/>
            <p:nvPr/>
          </p:nvGrpSpPr>
          <p:grpSpPr>
            <a:xfrm>
              <a:off x="2938445" y="568577"/>
              <a:ext cx="3296832" cy="908600"/>
              <a:chOff x="2938445" y="568577"/>
              <a:chExt cx="3296832" cy="908600"/>
            </a:xfrm>
          </p:grpSpPr>
          <p:sp>
            <p:nvSpPr>
              <p:cNvPr id="381" name=""/>
              <p:cNvSpPr/>
              <p:nvPr/>
            </p:nvSpPr>
            <p:spPr>
              <a:xfrm>
                <a:off x="2938129" y="807716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8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3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382" name=""/>
              <p:cNvSpPr/>
              <p:nvPr/>
            </p:nvSpPr>
            <p:spPr>
              <a:xfrm flipH="true">
                <a:off x="5201425" y="802353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7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4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383" name=""/>
              <p:cNvSpPr/>
              <p:nvPr/>
            </p:nvSpPr>
            <p:spPr>
              <a:xfrm>
                <a:off x="3493068" y="568577"/>
                <a:ext cx="2187578" cy="713630"/>
              </a:xfrm>
              <a:custGeom>
                <a:avLst/>
                <a:gdLst/>
                <a:ahLst/>
                <a:cxnLst/>
                <a:rect l="l" t="t" r="r" b="b"/>
                <a:pathLst>
                  <a:path w="2187578" h="713630">
                    <a:moveTo>
                      <a:pt x="90860" y="713630"/>
                    </a:moveTo>
                    <a:lnTo>
                      <a:pt x="0" y="171414"/>
                    </a:lnTo>
                    <a:cubicBezTo>
                      <a:pt x="0" y="171414"/>
                      <a:pt x="588908" y="0"/>
                      <a:pt x="1046576" y="0"/>
                    </a:cubicBezTo>
                    <a:cubicBezTo>
                      <a:pt x="1639007" y="0"/>
                      <a:pt x="2187578" y="171414"/>
                      <a:pt x="2187578" y="171414"/>
                    </a:cubicBezTo>
                    <a:lnTo>
                      <a:pt x="2103240" y="713630"/>
                    </a:lnTo>
                    <a:cubicBezTo>
                      <a:pt x="2103240" y="713630"/>
                      <a:pt x="1117239" y="332943"/>
                      <a:pt x="90860" y="713630"/>
                    </a:cubicBezTo>
                    <a:close/>
                  </a:path>
                </a:pathLst>
              </a:custGeom>
              <a:solidFill>
                <a:srgbClr val="B09876"/>
              </a:solidFill>
              <a:ln w="7700" cap="flat">
                <a:solidFill>
                  <a:srgbClr val="B0987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000000"/>
                    </a:solidFill>
                    <a:latin typeface="Arial"/>
                  </a:rPr>
                  <a:t>TITLE HERE</a:t>
                </a:r>
              </a:p>
            </p:txBody>
          </p:sp>
          <p:sp>
            <p:nvSpPr>
              <p:cNvPr id="384" name=""/>
              <p:cNvSpPr/>
              <p:nvPr/>
            </p:nvSpPr>
            <p:spPr>
              <a:xfrm>
                <a:off x="3584246" y="1171155"/>
                <a:ext cx="393726" cy="147647"/>
              </a:xfrm>
              <a:custGeom>
                <a:avLst/>
                <a:gdLst/>
                <a:ahLst/>
                <a:cxnLst/>
                <a:pathLst>
                  <a:path w="393726" h="147647">
                    <a:moveTo>
                      <a:pt x="0" y="111051"/>
                    </a:moveTo>
                    <a:lnTo>
                      <a:pt x="393726" y="147647"/>
                    </a:lnTo>
                    <a:lnTo>
                      <a:pt x="360075" y="-421"/>
                    </a:lnTo>
                    <a:cubicBezTo>
                      <a:pt x="360075" y="-421"/>
                      <a:pt x="6731" y="87916"/>
                      <a:pt x="0" y="111051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  <p:sp>
            <p:nvSpPr>
              <p:cNvPr id="385" name=""/>
              <p:cNvSpPr/>
              <p:nvPr/>
            </p:nvSpPr>
            <p:spPr>
              <a:xfrm>
                <a:off x="5199530" y="1177465"/>
                <a:ext cx="397513" cy="138183"/>
              </a:xfrm>
              <a:custGeom>
                <a:avLst/>
                <a:gdLst/>
                <a:ahLst/>
                <a:cxnLst/>
                <a:pathLst>
                  <a:path w="397513" h="138183">
                    <a:moveTo>
                      <a:pt x="397091" y="104742"/>
                    </a:moveTo>
                    <a:lnTo>
                      <a:pt x="0" y="137972"/>
                    </a:lnTo>
                    <a:lnTo>
                      <a:pt x="37017" y="0"/>
                    </a:lnTo>
                    <a:cubicBezTo>
                      <a:pt x="37017" y="0"/>
                      <a:pt x="386996" y="84971"/>
                      <a:pt x="397091" y="104742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</p:grpSp>
        <p:grpSp>
          <p:nvGrpSpPr>
            <p:cNvPr id="386" name=""/>
            <p:cNvGrpSpPr/>
            <p:nvPr/>
          </p:nvGrpSpPr>
          <p:grpSpPr>
            <a:xfrm>
              <a:off x="2892245" y="1386702"/>
              <a:ext cx="3831235" cy="4425575"/>
              <a:chOff x="2892245" y="1386702"/>
              <a:chExt cx="3831235" cy="4425575"/>
            </a:xfrm>
          </p:grpSpPr>
          <p:sp>
            <p:nvSpPr>
              <p:cNvPr id="387" name=""/>
              <p:cNvSpPr/>
              <p:nvPr/>
            </p:nvSpPr>
            <p:spPr>
              <a:xfrm>
                <a:off x="2930691" y="1623477"/>
                <a:ext cx="2400390" cy="1813088"/>
              </a:xfrm>
              <a:custGeom>
                <a:avLst/>
                <a:gdLst/>
                <a:ahLst/>
                <a:cxnLst/>
                <a:pathLst>
                  <a:path w="2400390" h="1813088">
                    <a:moveTo>
                      <a:pt x="0" y="614401"/>
                    </a:moveTo>
                    <a:cubicBezTo>
                      <a:pt x="0" y="614401"/>
                      <a:pt x="-11799" y="503195"/>
                      <a:pt x="105790" y="488339"/>
                    </a:cubicBezTo>
                    <a:cubicBezTo>
                      <a:pt x="272086" y="467327"/>
                      <a:pt x="355234" y="488339"/>
                      <a:pt x="355234" y="488339"/>
                    </a:cubicBezTo>
                    <a:cubicBezTo>
                      <a:pt x="355234" y="488339"/>
                      <a:pt x="315342" y="364264"/>
                      <a:pt x="307720" y="236200"/>
                    </a:cubicBezTo>
                    <a:cubicBezTo>
                      <a:pt x="295841" y="36602"/>
                      <a:pt x="509653" y="-57950"/>
                      <a:pt x="616557" y="36602"/>
                    </a:cubicBezTo>
                    <a:cubicBezTo>
                      <a:pt x="723464" y="131153"/>
                      <a:pt x="903272" y="43315"/>
                      <a:pt x="735338" y="236200"/>
                    </a:cubicBezTo>
                    <a:cubicBezTo>
                      <a:pt x="655619" y="327767"/>
                      <a:pt x="735338" y="393790"/>
                      <a:pt x="735338" y="393790"/>
                    </a:cubicBezTo>
                    <a:cubicBezTo>
                      <a:pt x="735338" y="393790"/>
                      <a:pt x="1025986" y="278494"/>
                      <a:pt x="1697480" y="656425"/>
                    </a:cubicBezTo>
                    <a:cubicBezTo>
                      <a:pt x="2220126" y="950580"/>
                      <a:pt x="2400390" y="1391814"/>
                      <a:pt x="2400390" y="1391814"/>
                    </a:cubicBezTo>
                    <a:lnTo>
                      <a:pt x="2113219" y="1465348"/>
                    </a:lnTo>
                    <a:cubicBezTo>
                      <a:pt x="2113219" y="1465348"/>
                      <a:pt x="2030074" y="1160690"/>
                      <a:pt x="1531183" y="824516"/>
                    </a:cubicBezTo>
                    <a:cubicBezTo>
                      <a:pt x="1200199" y="602400"/>
                      <a:pt x="972903" y="614401"/>
                      <a:pt x="913513" y="614401"/>
                    </a:cubicBezTo>
                    <a:cubicBezTo>
                      <a:pt x="854123" y="614401"/>
                      <a:pt x="1204534" y="766733"/>
                      <a:pt x="1335195" y="1197458"/>
                    </a:cubicBezTo>
                    <a:cubicBezTo>
                      <a:pt x="1465857" y="1628180"/>
                      <a:pt x="1341132" y="1803001"/>
                      <a:pt x="1341132" y="1803001"/>
                    </a:cubicBezTo>
                    <a:lnTo>
                      <a:pt x="1127326" y="1813088"/>
                    </a:lnTo>
                    <a:cubicBezTo>
                      <a:pt x="1127326" y="1813088"/>
                      <a:pt x="1210471" y="906544"/>
                      <a:pt x="735338" y="771987"/>
                    </a:cubicBezTo>
                    <a:cubicBezTo>
                      <a:pt x="349264" y="661013"/>
                      <a:pt x="10763" y="919064"/>
                      <a:pt x="0" y="614401"/>
                    </a:cubicBezTo>
                    <a:close/>
                  </a:path>
                </a:pathLst>
              </a:custGeom>
              <a:solidFill>
                <a:srgbClr val="67320F"/>
              </a:solidFill>
              <a:ln w="46200" cap="flat">
                <a:solidFill>
                  <a:srgbClr val="FFFFFF"/>
                </a:solidFill>
                <a:bevel/>
              </a:ln>
            </p:spPr>
          </p:sp>
          <p:sp>
            <p:nvSpPr>
              <p:cNvPr id="388" name=""/>
              <p:cNvSpPr/>
              <p:nvPr/>
            </p:nvSpPr>
            <p:spPr>
              <a:xfrm>
                <a:off x="4372562" y="2783120"/>
                <a:ext cx="2350802" cy="2350802"/>
              </a:xfrm>
              <a:custGeom>
                <a:avLst/>
                <a:gdLst>
                  <a:gd name="rtl" fmla="*/ 1120665 w 2350802"/>
                  <a:gd name="rtt" fmla="*/ 280064 h 2350802"/>
                  <a:gd name="rtr" fmla="*/ 2116229 w 2350802"/>
                  <a:gd name="rtb" fmla="*/ 2034155 h 2350802"/>
                </a:gdLst>
                <a:ahLst/>
                <a:cxnLst/>
                <a:rect l="rtl" t="rtt" r="rtr" b="rtb"/>
                <a:pathLst>
                  <a:path w="2350802" h="2350802">
                    <a:moveTo>
                      <a:pt x="0" y="1175405"/>
                    </a:moveTo>
                    <a:cubicBezTo>
                      <a:pt x="0" y="524996"/>
                      <a:pt x="525677" y="0"/>
                      <a:pt x="1175405" y="0"/>
                    </a:cubicBezTo>
                    <a:cubicBezTo>
                      <a:pt x="1823429" y="0"/>
                      <a:pt x="2350802" y="524996"/>
                      <a:pt x="2350802" y="1175405"/>
                    </a:cubicBezTo>
                    <a:cubicBezTo>
                      <a:pt x="2350802" y="1822752"/>
                      <a:pt x="1823429" y="2350802"/>
                      <a:pt x="1175405" y="2350802"/>
                    </a:cubicBezTo>
                    <a:cubicBezTo>
                      <a:pt x="525677" y="2350802"/>
                      <a:pt x="0" y="1822752"/>
                      <a:pt x="0" y="1175405"/>
                    </a:cubicBezTo>
                    <a:close/>
                  </a:path>
                </a:pathLst>
              </a:custGeom>
              <a:solidFill>
                <a:srgbClr val="67320F"/>
              </a:solidFill>
              <a:ln w="46200" cap="flat">
                <a:solidFill>
                  <a:srgbClr val="FFFFFF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FFFFFF"/>
                    </a:solidFill>
                    <a:latin typeface="Arial"/>
                  </a:rPr>
                  <a:t>Double click here </a:t>
                </a:r>
                <a:r>
                  <a:rPr sz="936">
                    <a:solidFill>
                      <a:srgbClr val="FFFFFF"/>
                    </a:solidFill>
                    <a:latin typeface="Arial"/>
                  </a:rPr>
                  <a:t>to input your text.</a:t>
                </a:r>
              </a:p>
              <a:p>
                <a:pPr algn="ctr"/>
                <a:r>
                  <a:rPr sz="936">
                    <a:solidFill>
                      <a:srgbClr val="FFFFFF"/>
                    </a:solidFill>
                    <a:latin typeface="Arial"/>
                  </a:rPr>
                  <a:t>Double click here </a:t>
                </a:r>
                <a:r>
                  <a:rPr sz="936">
                    <a:solidFill>
                      <a:srgbClr val="FFFFFF"/>
                    </a:solidFill>
                    <a:latin typeface="Arial"/>
                  </a:rPr>
                  <a:t>to input your text.</a:t>
                </a:r>
              </a:p>
              <a:p>
                <a:pPr algn="ctr"/>
                <a:r>
                  <a:rPr sz="936">
                    <a:solidFill>
                      <a:srgbClr val="FFFFFF"/>
                    </a:solidFill>
                    <a:latin typeface="Arial"/>
                  </a:rPr>
                  <a:t>Double click here </a:t>
                </a:r>
                <a:r>
                  <a:rPr sz="936">
                    <a:solidFill>
                      <a:srgbClr val="FFFFFF"/>
                    </a:solidFill>
                    <a:latin typeface="Arial"/>
                  </a:rPr>
                  <a:t>to input your text.</a:t>
                </a:r>
              </a:p>
              <a:p>
                <a:pPr algn="ctr"/>
              </a:p>
            </p:txBody>
          </p:sp>
          <p:sp>
            <p:nvSpPr>
              <p:cNvPr id="389" name=""/>
              <p:cNvSpPr/>
              <p:nvPr/>
            </p:nvSpPr>
            <p:spPr>
              <a:xfrm>
                <a:off x="2892083" y="3245298"/>
                <a:ext cx="2566826" cy="2566826"/>
              </a:xfrm>
              <a:custGeom>
                <a:avLst/>
                <a:gdLst/>
                <a:ahLst/>
                <a:cxnLst/>
                <a:rect l="l" t="t" r="r" b="b"/>
                <a:pathLst>
                  <a:path w="2566826" h="2566826">
                    <a:moveTo>
                      <a:pt x="0" y="1283413"/>
                    </a:moveTo>
                    <a:cubicBezTo>
                      <a:pt x="0" y="573239"/>
                      <a:pt x="573983" y="0"/>
                      <a:pt x="1283413" y="0"/>
                    </a:cubicBezTo>
                    <a:cubicBezTo>
                      <a:pt x="1990989" y="0"/>
                      <a:pt x="2566826" y="573239"/>
                      <a:pt x="2566826" y="1283413"/>
                    </a:cubicBezTo>
                    <a:cubicBezTo>
                      <a:pt x="2566826" y="1990242"/>
                      <a:pt x="1990989" y="2566826"/>
                      <a:pt x="1283413" y="2566826"/>
                    </a:cubicBezTo>
                    <a:cubicBezTo>
                      <a:pt x="573983" y="2566826"/>
                      <a:pt x="0" y="1990242"/>
                      <a:pt x="0" y="1283413"/>
                    </a:cubicBezTo>
                    <a:close/>
                  </a:path>
                </a:pathLst>
              </a:custGeom>
              <a:solidFill>
                <a:srgbClr val="67320F"/>
              </a:solidFill>
              <a:ln w="46200" cap="flat">
                <a:solidFill>
                  <a:srgbClr val="FFFFFF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FFFFFF"/>
                    </a:solidFill>
                    <a:latin typeface="Arial"/>
                  </a:rPr>
                  <a:t>Double click here to input your text.</a:t>
                </a:r>
              </a:p>
              <a:p>
                <a:pPr algn="ctr"/>
                <a:r>
                  <a:rPr sz="936">
                    <a:solidFill>
                      <a:srgbClr val="FFFFFF"/>
                    </a:solidFill>
                    <a:latin typeface="Arial"/>
                  </a:rPr>
                  <a:t>Double click here to input your text.</a:t>
                </a:r>
              </a:p>
              <a:p>
                <a:pPr algn="ctr"/>
                <a:r>
                  <a:rPr sz="936">
                    <a:solidFill>
                      <a:srgbClr val="FFFFFF"/>
                    </a:solidFill>
                    <a:latin typeface="Arial"/>
                  </a:rPr>
                  <a:t>Double click here to input your text.</a:t>
                </a:r>
              </a:p>
              <a:p>
                <a:pPr algn="ctr"/>
              </a:p>
            </p:txBody>
          </p:sp>
          <p:sp>
            <p:nvSpPr>
              <p:cNvPr id="390" name=""/>
              <p:cNvSpPr/>
              <p:nvPr/>
            </p:nvSpPr>
            <p:spPr>
              <a:xfrm>
                <a:off x="3247479" y="3707276"/>
                <a:ext cx="505870" cy="502497"/>
              </a:xfrm>
              <a:custGeom>
                <a:avLst/>
                <a:gdLst/>
                <a:ahLst/>
                <a:cxnLst/>
                <a:pathLst>
                  <a:path w="505870" h="502497">
                    <a:moveTo>
                      <a:pt x="0" y="249114"/>
                    </a:moveTo>
                    <a:cubicBezTo>
                      <a:pt x="0" y="110044"/>
                      <a:pt x="112740" y="-2694"/>
                      <a:pt x="251811" y="-2694"/>
                    </a:cubicBezTo>
                    <a:cubicBezTo>
                      <a:pt x="390883" y="-2694"/>
                      <a:pt x="503622" y="110044"/>
                      <a:pt x="503622" y="249114"/>
                    </a:cubicBezTo>
                    <a:cubicBezTo>
                      <a:pt x="503622" y="388185"/>
                      <a:pt x="390883" y="500923"/>
                      <a:pt x="251811" y="500923"/>
                    </a:cubicBezTo>
                    <a:cubicBezTo>
                      <a:pt x="112740" y="500923"/>
                      <a:pt x="0" y="388185"/>
                      <a:pt x="0" y="249114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91" name=""/>
              <p:cNvSpPr/>
              <p:nvPr/>
            </p:nvSpPr>
            <p:spPr>
              <a:xfrm>
                <a:off x="3898946" y="3543360"/>
                <a:ext cx="136268" cy="135359"/>
              </a:xfrm>
              <a:custGeom>
                <a:avLst/>
                <a:gdLst/>
                <a:ahLst/>
                <a:cxnLst/>
                <a:pathLst>
                  <a:path w="136268" h="135359">
                    <a:moveTo>
                      <a:pt x="0" y="67105"/>
                    </a:moveTo>
                    <a:cubicBezTo>
                      <a:pt x="0" y="29643"/>
                      <a:pt x="30369" y="-726"/>
                      <a:pt x="67831" y="-726"/>
                    </a:cubicBezTo>
                    <a:cubicBezTo>
                      <a:pt x="105293" y="-726"/>
                      <a:pt x="135662" y="29643"/>
                      <a:pt x="135662" y="67105"/>
                    </a:cubicBezTo>
                    <a:cubicBezTo>
                      <a:pt x="135662" y="104567"/>
                      <a:pt x="105293" y="134935"/>
                      <a:pt x="67831" y="134935"/>
                    </a:cubicBezTo>
                    <a:cubicBezTo>
                      <a:pt x="30369" y="134935"/>
                      <a:pt x="0" y="104567"/>
                      <a:pt x="0" y="67105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392" name=""/>
            <p:cNvGrpSpPr/>
            <p:nvPr/>
          </p:nvGrpSpPr>
          <p:grpSpPr>
            <a:xfrm rot="-600000">
              <a:off x="6890435" y="660160"/>
              <a:ext cx="1313951" cy="738000"/>
              <a:chOff x="6890435" y="660160"/>
              <a:chExt cx="1313951" cy="738000"/>
            </a:xfrm>
          </p:grpSpPr>
          <p:sp>
            <p:nvSpPr>
              <p:cNvPr id="393" name=""/>
              <p:cNvSpPr/>
              <p:nvPr/>
            </p:nvSpPr>
            <p:spPr>
              <a:xfrm>
                <a:off x="7280911" y="1076017"/>
                <a:ext cx="228428" cy="322143"/>
              </a:xfrm>
              <a:custGeom>
                <a:avLst/>
                <a:gdLst/>
                <a:ahLst/>
                <a:cxnLst/>
                <a:pathLst>
                  <a:path w="228428" h="322143">
                    <a:moveTo>
                      <a:pt x="0" y="0"/>
                    </a:moveTo>
                    <a:lnTo>
                      <a:pt x="21476" y="322143"/>
                    </a:lnTo>
                    <a:lnTo>
                      <a:pt x="228428" y="1522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24C2A"/>
              </a:solidFill>
              <a:ln w="7700" cap="flat">
                <a:solidFill>
                  <a:srgbClr val="824C2A"/>
                </a:solidFill>
                <a:bevel/>
              </a:ln>
            </p:spPr>
          </p:sp>
          <p:sp>
            <p:nvSpPr>
              <p:cNvPr id="394" name=""/>
              <p:cNvSpPr/>
              <p:nvPr/>
            </p:nvSpPr>
            <p:spPr>
              <a:xfrm>
                <a:off x="6890435" y="660160"/>
                <a:ext cx="1310047" cy="347523"/>
              </a:xfrm>
              <a:custGeom>
                <a:avLst/>
                <a:gdLst/>
                <a:ahLst/>
                <a:cxnLst/>
                <a:pathLst>
                  <a:path w="1310047" h="347523">
                    <a:moveTo>
                      <a:pt x="0" y="199143"/>
                    </a:moveTo>
                    <a:lnTo>
                      <a:pt x="1310047" y="0"/>
                    </a:lnTo>
                    <a:lnTo>
                      <a:pt x="253810" y="347523"/>
                    </a:lnTo>
                    <a:lnTo>
                      <a:pt x="0" y="199143"/>
                    </a:lnTo>
                    <a:close/>
                  </a:path>
                </a:pathLst>
              </a:custGeom>
              <a:solidFill>
                <a:srgbClr val="FED63D"/>
              </a:solidFill>
              <a:ln w="7700" cap="flat">
                <a:solidFill>
                  <a:srgbClr val="FED63D"/>
                </a:solidFill>
                <a:bevel/>
              </a:ln>
            </p:spPr>
          </p:sp>
          <p:sp>
            <p:nvSpPr>
              <p:cNvPr id="395" name=""/>
              <p:cNvSpPr/>
              <p:nvPr/>
            </p:nvSpPr>
            <p:spPr>
              <a:xfrm>
                <a:off x="7277005" y="660160"/>
                <a:ext cx="923476" cy="685286"/>
              </a:xfrm>
              <a:custGeom>
                <a:avLst/>
                <a:gdLst/>
                <a:ahLst/>
                <a:cxnLst/>
                <a:pathLst>
                  <a:path w="923476" h="685286">
                    <a:moveTo>
                      <a:pt x="0" y="417810"/>
                    </a:moveTo>
                    <a:lnTo>
                      <a:pt x="404142" y="685286"/>
                    </a:lnTo>
                    <a:lnTo>
                      <a:pt x="923476" y="0"/>
                    </a:lnTo>
                    <a:lnTo>
                      <a:pt x="0" y="417810"/>
                    </a:lnTo>
                    <a:close/>
                  </a:path>
                </a:pathLst>
              </a:custGeom>
              <a:solidFill>
                <a:srgbClr val="FCD75A"/>
              </a:solidFill>
              <a:ln w="7700" cap="flat">
                <a:solidFill>
                  <a:srgbClr val="FAD559"/>
                </a:solidFill>
                <a:bevel/>
              </a:ln>
            </p:spPr>
          </p:sp>
          <p:sp>
            <p:nvSpPr>
              <p:cNvPr id="396" name=""/>
              <p:cNvSpPr/>
              <p:nvPr/>
            </p:nvSpPr>
            <p:spPr>
              <a:xfrm>
                <a:off x="7144246" y="660160"/>
                <a:ext cx="1060144" cy="738000"/>
              </a:xfrm>
              <a:custGeom>
                <a:avLst/>
                <a:gdLst/>
                <a:ahLst/>
                <a:cxnLst/>
                <a:pathLst>
                  <a:path w="1060144" h="738000">
                    <a:moveTo>
                      <a:pt x="158143" y="738000"/>
                    </a:moveTo>
                    <a:lnTo>
                      <a:pt x="0" y="347523"/>
                    </a:lnTo>
                    <a:lnTo>
                      <a:pt x="1060144" y="0"/>
                    </a:lnTo>
                    <a:lnTo>
                      <a:pt x="136667" y="415858"/>
                    </a:lnTo>
                    <a:lnTo>
                      <a:pt x="158143" y="738000"/>
                    </a:lnTo>
                    <a:close/>
                  </a:path>
                </a:pathLst>
              </a:custGeom>
              <a:solidFill>
                <a:srgbClr val="D9A23C"/>
              </a:solidFill>
              <a:ln w="7700" cap="flat">
                <a:solidFill>
                  <a:srgbClr val="D9A23C"/>
                </a:solidFill>
                <a:bevel/>
              </a:ln>
            </p:spPr>
          </p:sp>
        </p:grpSp>
        <p:sp>
          <p:nvSpPr>
            <p:cNvPr id="576" name="Text 576"/>
            <p:cNvSpPr txBox="1"/>
            <p:nvPr/>
          </p:nvSpPr>
          <p:spPr>
            <a:xfrm>
              <a:off x="1168600" y="952399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77" name="Text 577"/>
            <p:cNvSpPr txBox="1"/>
            <p:nvPr/>
          </p:nvSpPr>
          <p:spPr>
            <a:xfrm>
              <a:off x="1045400" y="1572330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578" name="Text 578"/>
            <p:cNvSpPr txBox="1"/>
            <p:nvPr/>
          </p:nvSpPr>
          <p:spPr>
            <a:xfrm>
              <a:off x="1168600" y="4141385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79" name="Text 579"/>
            <p:cNvSpPr txBox="1"/>
            <p:nvPr/>
          </p:nvSpPr>
          <p:spPr>
            <a:xfrm>
              <a:off x="1045400" y="4761324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580" name="Text 580"/>
            <p:cNvSpPr txBox="1"/>
            <p:nvPr/>
          </p:nvSpPr>
          <p:spPr>
            <a:xfrm>
              <a:off x="-1800" y="257197"/>
              <a:ext cx="16016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 b="1">
                  <a:solidFill>
                    <a:srgbClr val="FF1418"/>
                  </a:solidFill>
                  <a:latin typeface="Arial"/>
                </a:rPr>
                <a:t>Created by Edraw</a:t>
              </a:r>
            </a:p>
          </p:txBody>
        </p:sp>
      </p:grp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6" id="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1" name="Group581"/>
          <p:cNvGrpSpPr/>
          <p:nvPr/>
        </p:nvGrpSpPr>
        <p:grpSpPr>
          <a:xfrm>
            <a:off x="-9500" y="187897"/>
            <a:ext cx="9163000" cy="6482206"/>
            <a:chOff x="-9500" y="187897"/>
            <a:chExt cx="9163000" cy="6482206"/>
          </a:xfrm>
        </p:grpSpPr>
        <p:grpSp>
          <p:nvGrpSpPr>
            <p:cNvPr id="186" name=""/>
            <p:cNvGrpSpPr/>
            <p:nvPr/>
          </p:nvGrpSpPr>
          <p:grpSpPr>
            <a:xfrm>
              <a:off x="-1800" y="195597"/>
              <a:ext cx="9147600" cy="6468000"/>
              <a:chOff x="-1800" y="195597"/>
              <a:chExt cx="9147600" cy="6468000"/>
            </a:xfrm>
          </p:grpSpPr>
          <p:sp>
            <p:nvSpPr>
              <p:cNvPr id="187" name=""/>
              <p:cNvSpPr/>
              <p:nvPr/>
            </p:nvSpPr>
            <p:spPr>
              <a:xfrm>
                <a:off x="-1800" y="195597"/>
                <a:ext cx="9132277" cy="6453809"/>
              </a:xfrm>
              <a:custGeom>
                <a:avLst/>
                <a:gdLst/>
                <a:ahLst/>
                <a:cxnLst/>
                <a:pathLst>
                  <a:path w="9132277" h="6453809">
                    <a:moveTo>
                      <a:pt x="0" y="0"/>
                    </a:moveTo>
                    <a:lnTo>
                      <a:pt x="9132277" y="0"/>
                    </a:lnTo>
                    <a:lnTo>
                      <a:pt x="9132277" y="6453809"/>
                    </a:lnTo>
                    <a:lnTo>
                      <a:pt x="0" y="64538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6DD"/>
              </a:solidFill>
              <a:ln w="7700" cap="flat">
                <a:noFill/>
                <a:bevel/>
              </a:ln>
            </p:spPr>
          </p:sp>
          <p:sp>
            <p:nvSpPr>
              <p:cNvPr id="188" name=""/>
              <p:cNvSpPr/>
              <p:nvPr/>
            </p:nvSpPr>
            <p:spPr>
              <a:xfrm>
                <a:off x="-1792" y="195605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89" name=""/>
              <p:cNvSpPr/>
              <p:nvPr/>
            </p:nvSpPr>
            <p:spPr>
              <a:xfrm flipV="true">
                <a:off x="-1800" y="3541571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90" name=""/>
              <p:cNvSpPr/>
              <p:nvPr/>
            </p:nvSpPr>
            <p:spPr>
              <a:xfrm flipH="true" flipV="true">
                <a:off x="4691519" y="3542564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91" name=""/>
              <p:cNvSpPr/>
              <p:nvPr/>
            </p:nvSpPr>
            <p:spPr>
              <a:xfrm flipH="true">
                <a:off x="4691519" y="197969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452" name=""/>
            <p:cNvGrpSpPr/>
            <p:nvPr/>
          </p:nvGrpSpPr>
          <p:grpSpPr>
            <a:xfrm>
              <a:off x="2938445" y="588867"/>
              <a:ext cx="3296832" cy="908600"/>
              <a:chOff x="2938445" y="588867"/>
              <a:chExt cx="3296832" cy="908600"/>
            </a:xfrm>
          </p:grpSpPr>
          <p:sp>
            <p:nvSpPr>
              <p:cNvPr id="453" name=""/>
              <p:cNvSpPr/>
              <p:nvPr/>
            </p:nvSpPr>
            <p:spPr>
              <a:xfrm>
                <a:off x="2938129" y="828006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8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3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454" name=""/>
              <p:cNvSpPr/>
              <p:nvPr/>
            </p:nvSpPr>
            <p:spPr>
              <a:xfrm flipH="true">
                <a:off x="5201425" y="822643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7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4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455" name=""/>
              <p:cNvSpPr/>
              <p:nvPr/>
            </p:nvSpPr>
            <p:spPr>
              <a:xfrm>
                <a:off x="3493068" y="588867"/>
                <a:ext cx="2187578" cy="713630"/>
              </a:xfrm>
              <a:custGeom>
                <a:avLst/>
                <a:gdLst/>
                <a:ahLst/>
                <a:cxnLst/>
                <a:rect l="l" t="t" r="r" b="b"/>
                <a:pathLst>
                  <a:path w="2187578" h="713630">
                    <a:moveTo>
                      <a:pt x="90860" y="713630"/>
                    </a:moveTo>
                    <a:lnTo>
                      <a:pt x="0" y="171414"/>
                    </a:lnTo>
                    <a:cubicBezTo>
                      <a:pt x="0" y="171414"/>
                      <a:pt x="588908" y="0"/>
                      <a:pt x="1046576" y="0"/>
                    </a:cubicBezTo>
                    <a:cubicBezTo>
                      <a:pt x="1639007" y="0"/>
                      <a:pt x="2187578" y="171414"/>
                      <a:pt x="2187578" y="171414"/>
                    </a:cubicBezTo>
                    <a:lnTo>
                      <a:pt x="2103240" y="713630"/>
                    </a:lnTo>
                    <a:cubicBezTo>
                      <a:pt x="2103240" y="713630"/>
                      <a:pt x="1117239" y="332943"/>
                      <a:pt x="90860" y="713630"/>
                    </a:cubicBezTo>
                    <a:close/>
                  </a:path>
                </a:pathLst>
              </a:custGeom>
              <a:solidFill>
                <a:srgbClr val="B09876"/>
              </a:solidFill>
              <a:ln w="7700" cap="flat">
                <a:solidFill>
                  <a:srgbClr val="B0987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000000"/>
                    </a:solidFill>
                    <a:latin typeface="Arial"/>
                  </a:rPr>
                  <a:t>TITLE HERE</a:t>
                </a:r>
              </a:p>
            </p:txBody>
          </p:sp>
          <p:sp>
            <p:nvSpPr>
              <p:cNvPr id="456" name=""/>
              <p:cNvSpPr/>
              <p:nvPr/>
            </p:nvSpPr>
            <p:spPr>
              <a:xfrm>
                <a:off x="3584246" y="1191445"/>
                <a:ext cx="393726" cy="147647"/>
              </a:xfrm>
              <a:custGeom>
                <a:avLst/>
                <a:gdLst/>
                <a:ahLst/>
                <a:cxnLst/>
                <a:pathLst>
                  <a:path w="393726" h="147647">
                    <a:moveTo>
                      <a:pt x="0" y="111051"/>
                    </a:moveTo>
                    <a:lnTo>
                      <a:pt x="393726" y="147647"/>
                    </a:lnTo>
                    <a:lnTo>
                      <a:pt x="360075" y="-421"/>
                    </a:lnTo>
                    <a:cubicBezTo>
                      <a:pt x="360075" y="-421"/>
                      <a:pt x="6731" y="87916"/>
                      <a:pt x="0" y="111051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  <p:sp>
            <p:nvSpPr>
              <p:cNvPr id="457" name=""/>
              <p:cNvSpPr/>
              <p:nvPr/>
            </p:nvSpPr>
            <p:spPr>
              <a:xfrm>
                <a:off x="5199530" y="1197755"/>
                <a:ext cx="397513" cy="138183"/>
              </a:xfrm>
              <a:custGeom>
                <a:avLst/>
                <a:gdLst/>
                <a:ahLst/>
                <a:cxnLst/>
                <a:pathLst>
                  <a:path w="397513" h="138183">
                    <a:moveTo>
                      <a:pt x="397091" y="104742"/>
                    </a:moveTo>
                    <a:lnTo>
                      <a:pt x="0" y="137972"/>
                    </a:lnTo>
                    <a:lnTo>
                      <a:pt x="37017" y="0"/>
                    </a:lnTo>
                    <a:cubicBezTo>
                      <a:pt x="37017" y="0"/>
                      <a:pt x="386996" y="84971"/>
                      <a:pt x="397091" y="104742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</p:grpSp>
        <p:sp>
          <p:nvSpPr>
            <p:cNvPr id="458" name=""/>
            <p:cNvSpPr/>
            <p:nvPr/>
          </p:nvSpPr>
          <p:spPr>
            <a:xfrm>
              <a:off x="3194438" y="2092097"/>
              <a:ext cx="1328573" cy="1319865"/>
            </a:xfrm>
            <a:custGeom>
              <a:avLst/>
              <a:gdLst/>
              <a:ahLst/>
              <a:cxnLst/>
              <a:rect l="l" t="t" r="r" b="b"/>
              <a:pathLst>
                <a:path w="1328573" h="1319865">
                  <a:moveTo>
                    <a:pt x="0" y="1319865"/>
                  </a:moveTo>
                  <a:lnTo>
                    <a:pt x="1328573" y="1319865"/>
                  </a:lnTo>
                  <a:lnTo>
                    <a:pt x="1328573" y="0"/>
                  </a:lnTo>
                  <a:cubicBezTo>
                    <a:pt x="1328573" y="0"/>
                    <a:pt x="157688" y="-19600"/>
                    <a:pt x="0" y="1319865"/>
                  </a:cubicBezTo>
                  <a:close/>
                </a:path>
              </a:pathLst>
            </a:custGeom>
            <a:solidFill>
              <a:srgbClr val="FFFFFF"/>
            </a:solidFill>
            <a:ln w="23100" cap="flat">
              <a:solidFill>
                <a:srgbClr val="A1876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r"/>
              <a:r>
                <a:rPr sz="1092" b="1">
                  <a:solidFill>
                    <a:srgbClr val="000000"/>
                  </a:solidFill>
                  <a:latin typeface="Arial"/>
                </a:rPr>
                <a:t>TEXT OR </a:t>
              </a:r>
              <a:r>
                <a:rPr sz="1092" b="1">
                  <a:solidFill>
                    <a:srgbClr val="000000"/>
                  </a:solidFill>
                  <a:latin typeface="Arial"/>
                </a:rPr>
                <a:t>PICTURE</a:t>
              </a:r>
            </a:p>
          </p:txBody>
        </p:sp>
        <p:grpSp>
          <p:nvGrpSpPr>
            <p:cNvPr id="582" name="Group 582"/>
            <p:cNvGrpSpPr/>
            <p:nvPr/>
          </p:nvGrpSpPr>
          <p:grpSpPr>
            <a:xfrm flipH="true" flipV="true">
              <a:off x="4592705" y="3501282"/>
              <a:ext cx="1328573" cy="1319865"/>
              <a:chOff x="4592705" y="3501282"/>
              <a:chExt cx="1328573" cy="1319865"/>
            </a:xfrm>
          </p:grpSpPr>
          <p:sp>
            <p:nvSpPr>
              <p:cNvPr id="459" name=""/>
              <p:cNvSpPr/>
              <p:nvPr/>
            </p:nvSpPr>
            <p:spPr>
              <a:xfrm>
                <a:off x="4592705" y="3501282"/>
                <a:ext cx="1328573" cy="1319865"/>
              </a:xfrm>
              <a:custGeom>
                <a:avLst/>
                <a:gdLst/>
                <a:ahLst/>
                <a:cxnLst/>
                <a:pathLst>
                  <a:path w="1328573" h="1319865">
                    <a:moveTo>
                      <a:pt x="0" y="1319865"/>
                    </a:moveTo>
                    <a:lnTo>
                      <a:pt x="1328573" y="1319865"/>
                    </a:lnTo>
                    <a:lnTo>
                      <a:pt x="1328573" y="0"/>
                    </a:lnTo>
                    <a:cubicBezTo>
                      <a:pt x="1328573" y="0"/>
                      <a:pt x="157688" y="-19600"/>
                      <a:pt x="0" y="13198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3100" cap="flat">
                <a:solidFill>
                  <a:srgbClr val="A18762"/>
                </a:solidFill>
                <a:bevel/>
              </a:ln>
            </p:spPr>
          </p:sp>
          <p:sp>
            <p:nvSpPr>
              <p:cNvPr id="583" name="Text 583"/>
              <p:cNvSpPr txBox="1"/>
              <p:nvPr/>
            </p:nvSpPr>
            <p:spPr>
              <a:xfrm flipV="true">
                <a:off x="4592705" y="3501282"/>
                <a:ext cx="1328573" cy="1319865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 b="1">
                    <a:solidFill>
                      <a:srgbClr val="000000"/>
                    </a:solidFill>
                    <a:latin typeface="Arial"/>
                  </a:rPr>
                  <a:t>TEXT OR </a:t>
                </a:r>
                <a:r>
                  <a:rPr sz="1092" b="1">
                    <a:solidFill>
                      <a:srgbClr val="000000"/>
                    </a:solidFill>
                    <a:latin typeface="Arial"/>
                  </a:rPr>
                  <a:t>PICTURE</a:t>
                </a:r>
              </a:p>
            </p:txBody>
          </p:sp>
        </p:grpSp>
        <p:sp>
          <p:nvSpPr>
            <p:cNvPr id="460" name=""/>
            <p:cNvSpPr/>
            <p:nvPr/>
          </p:nvSpPr>
          <p:spPr>
            <a:xfrm>
              <a:off x="2933063" y="1822030"/>
              <a:ext cx="3277875" cy="3277875"/>
            </a:xfrm>
            <a:custGeom>
              <a:avLst/>
              <a:gdLst/>
              <a:ahLst/>
              <a:cxnLst/>
              <a:pathLst>
                <a:path w="3277875" h="3277875">
                  <a:moveTo>
                    <a:pt x="0" y="1638937"/>
                  </a:moveTo>
                  <a:cubicBezTo>
                    <a:pt x="0" y="733303"/>
                    <a:pt x="732365" y="0"/>
                    <a:pt x="1638937" y="0"/>
                  </a:cubicBezTo>
                  <a:cubicBezTo>
                    <a:pt x="2542833" y="0"/>
                    <a:pt x="3277875" y="733303"/>
                    <a:pt x="3277875" y="1638937"/>
                  </a:cubicBezTo>
                  <a:cubicBezTo>
                    <a:pt x="3277875" y="2543772"/>
                    <a:pt x="2542833" y="3277875"/>
                    <a:pt x="1638937" y="3277875"/>
                  </a:cubicBezTo>
                  <a:cubicBezTo>
                    <a:pt x="732365" y="3277875"/>
                    <a:pt x="0" y="2543772"/>
                    <a:pt x="0" y="1638937"/>
                  </a:cubicBezTo>
                  <a:close/>
                </a:path>
              </a:pathLst>
            </a:custGeom>
            <a:noFill/>
            <a:ln w="46200" cap="flat">
              <a:solidFill>
                <a:srgbClr val="A18762"/>
              </a:solidFill>
              <a:bevel/>
            </a:ln>
          </p:spPr>
        </p:sp>
        <p:grpSp>
          <p:nvGrpSpPr>
            <p:cNvPr id="461" name=""/>
            <p:cNvGrpSpPr/>
            <p:nvPr/>
          </p:nvGrpSpPr>
          <p:grpSpPr>
            <a:xfrm>
              <a:off x="3464101" y="3527461"/>
              <a:ext cx="989450" cy="755915"/>
              <a:chOff x="3464101" y="3527461"/>
              <a:chExt cx="989450" cy="755915"/>
            </a:xfrm>
          </p:grpSpPr>
          <p:sp>
            <p:nvSpPr>
              <p:cNvPr id="462" name=""/>
              <p:cNvSpPr/>
              <p:nvPr/>
            </p:nvSpPr>
            <p:spPr>
              <a:xfrm>
                <a:off x="3599305" y="3527461"/>
                <a:ext cx="116767" cy="73748"/>
              </a:xfrm>
              <a:custGeom>
                <a:avLst/>
                <a:gdLst/>
                <a:ahLst/>
                <a:cxnLst/>
                <a:pathLst>
                  <a:path w="116767" h="73748">
                    <a:moveTo>
                      <a:pt x="0" y="0"/>
                    </a:moveTo>
                    <a:lnTo>
                      <a:pt x="116767" y="0"/>
                    </a:lnTo>
                    <a:lnTo>
                      <a:pt x="116767" y="73748"/>
                    </a:lnTo>
                    <a:lnTo>
                      <a:pt x="0" y="737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23F46"/>
              </a:solidFill>
              <a:ln w="7700" cap="flat">
                <a:noFill/>
                <a:bevel/>
              </a:ln>
            </p:spPr>
          </p:sp>
          <p:sp>
            <p:nvSpPr>
              <p:cNvPr id="463" name=""/>
              <p:cNvSpPr/>
              <p:nvPr/>
            </p:nvSpPr>
            <p:spPr>
              <a:xfrm>
                <a:off x="3464101" y="3564335"/>
                <a:ext cx="989450" cy="719041"/>
              </a:xfrm>
              <a:custGeom>
                <a:avLst/>
                <a:gdLst/>
                <a:ahLst/>
                <a:cxnLst/>
                <a:pathLst>
                  <a:path w="989450" h="719041">
                    <a:moveTo>
                      <a:pt x="119226" y="0"/>
                    </a:moveTo>
                    <a:lnTo>
                      <a:pt x="870223" y="0"/>
                    </a:lnTo>
                    <a:cubicBezTo>
                      <a:pt x="936074" y="0"/>
                      <a:pt x="989450" y="53379"/>
                      <a:pt x="989450" y="119225"/>
                    </a:cubicBezTo>
                    <a:lnTo>
                      <a:pt x="989450" y="599815"/>
                    </a:lnTo>
                    <a:cubicBezTo>
                      <a:pt x="989450" y="665661"/>
                      <a:pt x="936074" y="719041"/>
                      <a:pt x="870223" y="719041"/>
                    </a:cubicBezTo>
                    <a:lnTo>
                      <a:pt x="119226" y="719041"/>
                    </a:lnTo>
                    <a:cubicBezTo>
                      <a:pt x="53379" y="719041"/>
                      <a:pt x="0" y="665661"/>
                      <a:pt x="0" y="599815"/>
                    </a:cubicBezTo>
                    <a:lnTo>
                      <a:pt x="0" y="119225"/>
                    </a:lnTo>
                    <a:cubicBezTo>
                      <a:pt x="0" y="53379"/>
                      <a:pt x="53379" y="0"/>
                      <a:pt x="119226" y="0"/>
                    </a:cubicBezTo>
                    <a:close/>
                  </a:path>
                </a:pathLst>
              </a:custGeom>
              <a:solidFill>
                <a:srgbClr val="423F46"/>
              </a:solidFill>
              <a:ln w="7700" cap="flat">
                <a:noFill/>
                <a:bevel/>
              </a:ln>
            </p:spPr>
          </p:sp>
          <p:grpSp>
            <p:nvGrpSpPr>
              <p:cNvPr id="464" name=""/>
              <p:cNvGrpSpPr/>
              <p:nvPr/>
            </p:nvGrpSpPr>
            <p:grpSpPr>
              <a:xfrm>
                <a:off x="3789821" y="3631937"/>
                <a:ext cx="583837" cy="583837"/>
                <a:chOff x="3789821" y="3631937"/>
                <a:chExt cx="583837" cy="583837"/>
              </a:xfrm>
            </p:grpSpPr>
            <p:grpSp>
              <p:nvGrpSpPr>
                <p:cNvPr id="465" name=""/>
                <p:cNvGrpSpPr/>
                <p:nvPr/>
              </p:nvGrpSpPr>
              <p:grpSpPr>
                <a:xfrm>
                  <a:off x="3789821" y="3631937"/>
                  <a:ext cx="583837" cy="583837"/>
                  <a:chOff x="3789821" y="3631937"/>
                  <a:chExt cx="583837" cy="583837"/>
                </a:xfrm>
              </p:grpSpPr>
              <p:sp>
                <p:nvSpPr>
                  <p:cNvPr id="466" name=""/>
                  <p:cNvSpPr/>
                  <p:nvPr/>
                </p:nvSpPr>
                <p:spPr>
                  <a:xfrm>
                    <a:off x="3789821" y="3631937"/>
                    <a:ext cx="583837" cy="583837"/>
                  </a:xfrm>
                  <a:custGeom>
                    <a:avLst/>
                    <a:gdLst/>
                    <a:ahLst/>
                    <a:cxnLst/>
                    <a:pathLst>
                      <a:path w="583837" h="583837">
                        <a:moveTo>
                          <a:pt x="0" y="291919"/>
                        </a:moveTo>
                        <a:cubicBezTo>
                          <a:pt x="0" y="130697"/>
                          <a:pt x="130697" y="0"/>
                          <a:pt x="291919" y="0"/>
                        </a:cubicBezTo>
                        <a:cubicBezTo>
                          <a:pt x="453140" y="0"/>
                          <a:pt x="583837" y="130697"/>
                          <a:pt x="583837" y="291919"/>
                        </a:cubicBezTo>
                        <a:cubicBezTo>
                          <a:pt x="583837" y="453140"/>
                          <a:pt x="453140" y="583837"/>
                          <a:pt x="291919" y="583837"/>
                        </a:cubicBezTo>
                        <a:cubicBezTo>
                          <a:pt x="130697" y="583837"/>
                          <a:pt x="0" y="453140"/>
                          <a:pt x="0" y="291919"/>
                        </a:cubicBezTo>
                        <a:close/>
                      </a:path>
                    </a:pathLst>
                  </a:custGeom>
                  <a:solidFill>
                    <a:srgbClr val="3598DB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67" name=""/>
                  <p:cNvSpPr/>
                  <p:nvPr/>
                </p:nvSpPr>
                <p:spPr>
                  <a:xfrm>
                    <a:off x="3823597" y="3665712"/>
                    <a:ext cx="516286" cy="516286"/>
                  </a:xfrm>
                  <a:custGeom>
                    <a:avLst/>
                    <a:gdLst/>
                    <a:ahLst/>
                    <a:cxnLst/>
                    <a:pathLst>
                      <a:path w="516286" h="516286">
                        <a:moveTo>
                          <a:pt x="0" y="258143"/>
                        </a:moveTo>
                        <a:cubicBezTo>
                          <a:pt x="0" y="115575"/>
                          <a:pt x="115575" y="0"/>
                          <a:pt x="258143" y="0"/>
                        </a:cubicBezTo>
                        <a:cubicBezTo>
                          <a:pt x="400711" y="0"/>
                          <a:pt x="516286" y="115575"/>
                          <a:pt x="516286" y="258143"/>
                        </a:cubicBezTo>
                        <a:cubicBezTo>
                          <a:pt x="516286" y="400711"/>
                          <a:pt x="400711" y="516286"/>
                          <a:pt x="258143" y="516286"/>
                        </a:cubicBezTo>
                        <a:cubicBezTo>
                          <a:pt x="115575" y="516286"/>
                          <a:pt x="0" y="400711"/>
                          <a:pt x="0" y="258143"/>
                        </a:cubicBezTo>
                        <a:close/>
                      </a:path>
                    </a:pathLst>
                  </a:custGeom>
                  <a:solidFill>
                    <a:srgbClr val="297FB8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68" name=""/>
                  <p:cNvSpPr/>
                  <p:nvPr/>
                </p:nvSpPr>
                <p:spPr>
                  <a:xfrm>
                    <a:off x="3871848" y="3713964"/>
                    <a:ext cx="419783" cy="419783"/>
                  </a:xfrm>
                  <a:custGeom>
                    <a:avLst/>
                    <a:gdLst/>
                    <a:ahLst/>
                    <a:cxnLst/>
                    <a:pathLst>
                      <a:path w="419783" h="419783">
                        <a:moveTo>
                          <a:pt x="0" y="209892"/>
                        </a:moveTo>
                        <a:cubicBezTo>
                          <a:pt x="0" y="93972"/>
                          <a:pt x="93972" y="0"/>
                          <a:pt x="209892" y="0"/>
                        </a:cubicBezTo>
                        <a:cubicBezTo>
                          <a:pt x="325812" y="0"/>
                          <a:pt x="419783" y="93972"/>
                          <a:pt x="419783" y="209892"/>
                        </a:cubicBezTo>
                        <a:cubicBezTo>
                          <a:pt x="419783" y="325812"/>
                          <a:pt x="325812" y="419783"/>
                          <a:pt x="209892" y="419783"/>
                        </a:cubicBezTo>
                        <a:cubicBezTo>
                          <a:pt x="93972" y="419783"/>
                          <a:pt x="0" y="325812"/>
                          <a:pt x="0" y="209892"/>
                        </a:cubicBezTo>
                        <a:close/>
                      </a:path>
                    </a:pathLst>
                  </a:custGeom>
                  <a:solidFill>
                    <a:srgbClr val="58D68D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69" name=""/>
                  <p:cNvSpPr/>
                  <p:nvPr/>
                </p:nvSpPr>
                <p:spPr>
                  <a:xfrm>
                    <a:off x="3929749" y="3771865"/>
                    <a:ext cx="303981" cy="303981"/>
                  </a:xfrm>
                  <a:custGeom>
                    <a:avLst/>
                    <a:gdLst/>
                    <a:ahLst/>
                    <a:cxnLst/>
                    <a:pathLst>
                      <a:path w="303981" h="303981">
                        <a:moveTo>
                          <a:pt x="0" y="151990"/>
                        </a:moveTo>
                        <a:cubicBezTo>
                          <a:pt x="0" y="68049"/>
                          <a:pt x="68049" y="0"/>
                          <a:pt x="151990" y="0"/>
                        </a:cubicBezTo>
                        <a:cubicBezTo>
                          <a:pt x="235933" y="0"/>
                          <a:pt x="303981" y="68049"/>
                          <a:pt x="303981" y="151990"/>
                        </a:cubicBezTo>
                        <a:cubicBezTo>
                          <a:pt x="303981" y="235933"/>
                          <a:pt x="235933" y="303981"/>
                          <a:pt x="151990" y="303981"/>
                        </a:cubicBezTo>
                        <a:cubicBezTo>
                          <a:pt x="68049" y="303981"/>
                          <a:pt x="0" y="235933"/>
                          <a:pt x="0" y="151990"/>
                        </a:cubicBezTo>
                        <a:close/>
                      </a:path>
                    </a:pathLst>
                  </a:custGeom>
                  <a:solidFill>
                    <a:srgbClr val="34495E"/>
                  </a:soli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470" name=""/>
                <p:cNvSpPr/>
                <p:nvPr/>
              </p:nvSpPr>
              <p:spPr>
                <a:xfrm>
                  <a:off x="4081739" y="3812879"/>
                  <a:ext cx="82027" cy="82027"/>
                </a:xfrm>
                <a:custGeom>
                  <a:avLst/>
                  <a:gdLst/>
                  <a:ahLst/>
                  <a:cxnLst/>
                  <a:pathLst>
                    <a:path w="82027" h="82027">
                      <a:moveTo>
                        <a:pt x="0" y="41013"/>
                      </a:moveTo>
                      <a:cubicBezTo>
                        <a:pt x="0" y="18362"/>
                        <a:pt x="18362" y="0"/>
                        <a:pt x="41013" y="0"/>
                      </a:cubicBezTo>
                      <a:cubicBezTo>
                        <a:pt x="63664" y="0"/>
                        <a:pt x="82027" y="18362"/>
                        <a:pt x="82027" y="41013"/>
                      </a:cubicBezTo>
                      <a:cubicBezTo>
                        <a:pt x="82027" y="63664"/>
                        <a:pt x="63664" y="82027"/>
                        <a:pt x="41013" y="82027"/>
                      </a:cubicBezTo>
                      <a:cubicBezTo>
                        <a:pt x="18362" y="82027"/>
                        <a:pt x="0" y="63664"/>
                        <a:pt x="0" y="410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471" name=""/>
              <p:cNvSpPr/>
              <p:nvPr/>
            </p:nvSpPr>
            <p:spPr>
              <a:xfrm>
                <a:off x="3562432" y="3625792"/>
                <a:ext cx="196661" cy="61456"/>
              </a:xfrm>
              <a:custGeom>
                <a:avLst/>
                <a:gdLst/>
                <a:ahLst/>
                <a:cxnLst/>
                <a:pathLst>
                  <a:path w="196661" h="61456">
                    <a:moveTo>
                      <a:pt x="30728" y="0"/>
                    </a:moveTo>
                    <a:lnTo>
                      <a:pt x="165933" y="0"/>
                    </a:lnTo>
                    <a:cubicBezTo>
                      <a:pt x="182903" y="0"/>
                      <a:pt x="196661" y="13757"/>
                      <a:pt x="196661" y="30728"/>
                    </a:cubicBezTo>
                    <a:lnTo>
                      <a:pt x="196661" y="30728"/>
                    </a:lnTo>
                    <a:cubicBezTo>
                      <a:pt x="196661" y="47699"/>
                      <a:pt x="182903" y="61456"/>
                      <a:pt x="165933" y="61456"/>
                    </a:cubicBezTo>
                    <a:lnTo>
                      <a:pt x="30728" y="61456"/>
                    </a:lnTo>
                    <a:cubicBezTo>
                      <a:pt x="13758" y="61456"/>
                      <a:pt x="0" y="47699"/>
                      <a:pt x="0" y="30728"/>
                    </a:cubicBezTo>
                    <a:lnTo>
                      <a:pt x="0" y="30728"/>
                    </a:lnTo>
                    <a:cubicBezTo>
                      <a:pt x="0" y="13757"/>
                      <a:pt x="13758" y="0"/>
                      <a:pt x="30728" y="0"/>
                    </a:cubicBezTo>
                    <a:close/>
                  </a:path>
                </a:pathLst>
              </a:custGeom>
              <a:solidFill>
                <a:srgbClr val="9A59B5"/>
              </a:solidFill>
              <a:ln w="7700" cap="flat">
                <a:noFill/>
                <a:bevel/>
              </a:ln>
            </p:spPr>
          </p:sp>
          <p:grpSp>
            <p:nvGrpSpPr>
              <p:cNvPr id="472" name=""/>
              <p:cNvGrpSpPr/>
              <p:nvPr/>
            </p:nvGrpSpPr>
            <p:grpSpPr>
              <a:xfrm>
                <a:off x="3556286" y="4092861"/>
                <a:ext cx="122914" cy="86039"/>
                <a:chOff x="3556286" y="4092861"/>
                <a:chExt cx="122914" cy="86039"/>
              </a:xfrm>
            </p:grpSpPr>
            <p:sp>
              <p:nvSpPr>
                <p:cNvPr id="473" name=""/>
                <p:cNvSpPr/>
                <p:nvPr/>
              </p:nvSpPr>
              <p:spPr>
                <a:xfrm>
                  <a:off x="3556286" y="4092861"/>
                  <a:ext cx="36874" cy="86039"/>
                </a:xfrm>
                <a:custGeom>
                  <a:avLst/>
                  <a:gdLst/>
                  <a:ahLst/>
                  <a:cxnLst/>
                  <a:pathLst>
                    <a:path w="36874" h="86039">
                      <a:moveTo>
                        <a:pt x="18437" y="0"/>
                      </a:moveTo>
                      <a:lnTo>
                        <a:pt x="18437" y="0"/>
                      </a:lnTo>
                      <a:cubicBezTo>
                        <a:pt x="28620" y="0"/>
                        <a:pt x="36874" y="1959"/>
                        <a:pt x="36874" y="4375"/>
                      </a:cubicBezTo>
                      <a:lnTo>
                        <a:pt x="36874" y="81664"/>
                      </a:lnTo>
                      <a:cubicBezTo>
                        <a:pt x="36874" y="84080"/>
                        <a:pt x="28620" y="86039"/>
                        <a:pt x="18437" y="86039"/>
                      </a:cubicBezTo>
                      <a:lnTo>
                        <a:pt x="18437" y="86039"/>
                      </a:lnTo>
                      <a:cubicBezTo>
                        <a:pt x="8254" y="86039"/>
                        <a:pt x="0" y="84080"/>
                        <a:pt x="0" y="81664"/>
                      </a:cubicBezTo>
                      <a:lnTo>
                        <a:pt x="0" y="4375"/>
                      </a:lnTo>
                      <a:cubicBezTo>
                        <a:pt x="0" y="1959"/>
                        <a:pt x="8254" y="0"/>
                        <a:pt x="1843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4" name=""/>
                <p:cNvSpPr/>
                <p:nvPr/>
              </p:nvSpPr>
              <p:spPr>
                <a:xfrm>
                  <a:off x="3642326" y="4092861"/>
                  <a:ext cx="36874" cy="86039"/>
                </a:xfrm>
                <a:custGeom>
                  <a:avLst/>
                  <a:gdLst/>
                  <a:ahLst/>
                  <a:cxnLst/>
                  <a:pathLst>
                    <a:path w="36874" h="86039">
                      <a:moveTo>
                        <a:pt x="18437" y="0"/>
                      </a:moveTo>
                      <a:lnTo>
                        <a:pt x="18437" y="0"/>
                      </a:lnTo>
                      <a:cubicBezTo>
                        <a:pt x="28620" y="0"/>
                        <a:pt x="36874" y="1959"/>
                        <a:pt x="36874" y="4375"/>
                      </a:cubicBezTo>
                      <a:lnTo>
                        <a:pt x="36874" y="81664"/>
                      </a:lnTo>
                      <a:cubicBezTo>
                        <a:pt x="36874" y="84080"/>
                        <a:pt x="28620" y="86039"/>
                        <a:pt x="18437" y="86039"/>
                      </a:cubicBezTo>
                      <a:lnTo>
                        <a:pt x="18437" y="86039"/>
                      </a:lnTo>
                      <a:cubicBezTo>
                        <a:pt x="8254" y="86039"/>
                        <a:pt x="0" y="84080"/>
                        <a:pt x="0" y="81664"/>
                      </a:cubicBezTo>
                      <a:lnTo>
                        <a:pt x="0" y="4375"/>
                      </a:lnTo>
                      <a:cubicBezTo>
                        <a:pt x="0" y="1959"/>
                        <a:pt x="8254" y="0"/>
                        <a:pt x="1843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475" name=""/>
            <p:cNvGrpSpPr/>
            <p:nvPr/>
          </p:nvGrpSpPr>
          <p:grpSpPr>
            <a:xfrm flipH="true">
              <a:off x="4685231" y="2406065"/>
              <a:ext cx="1175089" cy="940724"/>
              <a:chOff x="4685231" y="2406065"/>
              <a:chExt cx="1175089" cy="940724"/>
            </a:xfrm>
          </p:grpSpPr>
          <p:grpSp>
            <p:nvGrpSpPr>
              <p:cNvPr id="476" name=""/>
              <p:cNvGrpSpPr/>
              <p:nvPr/>
            </p:nvGrpSpPr>
            <p:grpSpPr>
              <a:xfrm>
                <a:off x="5243577" y="2444242"/>
                <a:ext cx="270766" cy="902548"/>
                <a:chOff x="5243577" y="2444242"/>
                <a:chExt cx="270766" cy="902548"/>
              </a:xfrm>
            </p:grpSpPr>
            <p:sp>
              <p:nvSpPr>
                <p:cNvPr id="477" name=""/>
                <p:cNvSpPr/>
                <p:nvPr/>
              </p:nvSpPr>
              <p:spPr>
                <a:xfrm>
                  <a:off x="5243577" y="2444242"/>
                  <a:ext cx="270766" cy="902548"/>
                </a:xfrm>
                <a:custGeom>
                  <a:avLst/>
                  <a:gdLst/>
                  <a:ahLst/>
                  <a:cxnLst/>
                  <a:pathLst>
                    <a:path w="270766" h="902548">
                      <a:moveTo>
                        <a:pt x="0" y="0"/>
                      </a:moveTo>
                      <a:lnTo>
                        <a:pt x="270766" y="0"/>
                      </a:lnTo>
                      <a:lnTo>
                        <a:pt x="270766" y="902548"/>
                      </a:lnTo>
                      <a:lnTo>
                        <a:pt x="0" y="9025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25754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8" name=""/>
                <p:cNvSpPr/>
                <p:nvPr/>
              </p:nvSpPr>
              <p:spPr>
                <a:xfrm>
                  <a:off x="5303747" y="2552549"/>
                  <a:ext cx="150426" cy="463310"/>
                </a:xfrm>
                <a:custGeom>
                  <a:avLst/>
                  <a:gdLst/>
                  <a:ahLst/>
                  <a:cxnLst/>
                  <a:pathLst>
                    <a:path w="150426" h="463310">
                      <a:moveTo>
                        <a:pt x="0" y="0"/>
                      </a:moveTo>
                      <a:lnTo>
                        <a:pt x="150426" y="0"/>
                      </a:lnTo>
                      <a:lnTo>
                        <a:pt x="150426" y="463310"/>
                      </a:lnTo>
                      <a:lnTo>
                        <a:pt x="0" y="4633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9" name=""/>
                <p:cNvSpPr/>
                <p:nvPr/>
              </p:nvSpPr>
              <p:spPr>
                <a:xfrm>
                  <a:off x="5300738" y="3106113"/>
                  <a:ext cx="156442" cy="156442"/>
                </a:xfrm>
                <a:custGeom>
                  <a:avLst/>
                  <a:gdLst/>
                  <a:ahLst/>
                  <a:cxnLst/>
                  <a:pathLst>
                    <a:path w="156442" h="156442">
                      <a:moveTo>
                        <a:pt x="0" y="78221"/>
                      </a:moveTo>
                      <a:cubicBezTo>
                        <a:pt x="0" y="35021"/>
                        <a:pt x="35021" y="0"/>
                        <a:pt x="78221" y="0"/>
                      </a:cubicBezTo>
                      <a:cubicBezTo>
                        <a:pt x="121421" y="0"/>
                        <a:pt x="156442" y="35021"/>
                        <a:pt x="156442" y="78221"/>
                      </a:cubicBezTo>
                      <a:cubicBezTo>
                        <a:pt x="156442" y="121421"/>
                        <a:pt x="121421" y="156442"/>
                        <a:pt x="78221" y="156442"/>
                      </a:cubicBezTo>
                      <a:cubicBezTo>
                        <a:pt x="35021" y="156442"/>
                        <a:pt x="0" y="121421"/>
                        <a:pt x="0" y="7822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80" name=""/>
                <p:cNvSpPr/>
                <p:nvPr/>
              </p:nvSpPr>
              <p:spPr>
                <a:xfrm>
                  <a:off x="5317743" y="3123118"/>
                  <a:ext cx="122433" cy="122433"/>
                </a:xfrm>
                <a:custGeom>
                  <a:avLst/>
                  <a:gdLst/>
                  <a:ahLst/>
                  <a:cxnLst/>
                  <a:pathLst>
                    <a:path w="122433" h="122433">
                      <a:moveTo>
                        <a:pt x="0" y="61216"/>
                      </a:moveTo>
                      <a:cubicBezTo>
                        <a:pt x="0" y="27408"/>
                        <a:pt x="27408" y="0"/>
                        <a:pt x="61217" y="0"/>
                      </a:cubicBezTo>
                      <a:cubicBezTo>
                        <a:pt x="95026" y="0"/>
                        <a:pt x="122433" y="27408"/>
                        <a:pt x="122433" y="61216"/>
                      </a:cubicBezTo>
                      <a:cubicBezTo>
                        <a:pt x="122433" y="95026"/>
                        <a:pt x="95026" y="122433"/>
                        <a:pt x="61217" y="122433"/>
                      </a:cubicBezTo>
                      <a:cubicBezTo>
                        <a:pt x="27408" y="122433"/>
                        <a:pt x="0" y="95026"/>
                        <a:pt x="0" y="61216"/>
                      </a:cubicBezTo>
                      <a:close/>
                    </a:path>
                  </a:pathLst>
                </a:custGeom>
                <a:solidFill>
                  <a:srgbClr val="656565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81" name=""/>
              <p:cNvGrpSpPr/>
              <p:nvPr/>
            </p:nvGrpSpPr>
            <p:grpSpPr>
              <a:xfrm>
                <a:off x="5589556" y="2444242"/>
                <a:ext cx="270766" cy="902548"/>
                <a:chOff x="5589556" y="2444242"/>
                <a:chExt cx="270766" cy="902548"/>
              </a:xfrm>
            </p:grpSpPr>
            <p:sp>
              <p:nvSpPr>
                <p:cNvPr id="482" name=""/>
                <p:cNvSpPr/>
                <p:nvPr/>
              </p:nvSpPr>
              <p:spPr>
                <a:xfrm>
                  <a:off x="5589556" y="2444242"/>
                  <a:ext cx="270766" cy="902548"/>
                </a:xfrm>
                <a:custGeom>
                  <a:avLst/>
                  <a:gdLst/>
                  <a:ahLst/>
                  <a:cxnLst/>
                  <a:pathLst>
                    <a:path w="270766" h="902548">
                      <a:moveTo>
                        <a:pt x="0" y="0"/>
                      </a:moveTo>
                      <a:lnTo>
                        <a:pt x="270766" y="0"/>
                      </a:lnTo>
                      <a:lnTo>
                        <a:pt x="270766" y="902548"/>
                      </a:lnTo>
                      <a:lnTo>
                        <a:pt x="0" y="9025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7700" cap="flat">
                  <a:noFill/>
                  <a:bevel/>
                </a:ln>
              </p:spPr>
            </p:sp>
            <p:sp>
              <p:nvSpPr>
                <p:cNvPr id="483" name=""/>
                <p:cNvSpPr/>
                <p:nvPr/>
              </p:nvSpPr>
              <p:spPr>
                <a:xfrm>
                  <a:off x="5649726" y="2552549"/>
                  <a:ext cx="150426" cy="463310"/>
                </a:xfrm>
                <a:custGeom>
                  <a:avLst/>
                  <a:gdLst/>
                  <a:ahLst/>
                  <a:cxnLst/>
                  <a:pathLst>
                    <a:path w="150426" h="463310">
                      <a:moveTo>
                        <a:pt x="0" y="0"/>
                      </a:moveTo>
                      <a:lnTo>
                        <a:pt x="150426" y="0"/>
                      </a:lnTo>
                      <a:lnTo>
                        <a:pt x="150426" y="463310"/>
                      </a:lnTo>
                      <a:lnTo>
                        <a:pt x="0" y="4633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84" name=""/>
                <p:cNvSpPr/>
                <p:nvPr/>
              </p:nvSpPr>
              <p:spPr>
                <a:xfrm>
                  <a:off x="5646718" y="3106113"/>
                  <a:ext cx="156442" cy="156442"/>
                </a:xfrm>
                <a:custGeom>
                  <a:avLst/>
                  <a:gdLst/>
                  <a:ahLst/>
                  <a:cxnLst/>
                  <a:pathLst>
                    <a:path w="156442" h="156442">
                      <a:moveTo>
                        <a:pt x="0" y="78221"/>
                      </a:moveTo>
                      <a:cubicBezTo>
                        <a:pt x="0" y="35021"/>
                        <a:pt x="35021" y="0"/>
                        <a:pt x="78221" y="0"/>
                      </a:cubicBezTo>
                      <a:cubicBezTo>
                        <a:pt x="121421" y="0"/>
                        <a:pt x="156442" y="35021"/>
                        <a:pt x="156442" y="78221"/>
                      </a:cubicBezTo>
                      <a:cubicBezTo>
                        <a:pt x="156442" y="121421"/>
                        <a:pt x="121421" y="156442"/>
                        <a:pt x="78221" y="156442"/>
                      </a:cubicBezTo>
                      <a:cubicBezTo>
                        <a:pt x="35021" y="156442"/>
                        <a:pt x="0" y="121421"/>
                        <a:pt x="0" y="7822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85" name=""/>
                <p:cNvSpPr/>
                <p:nvPr/>
              </p:nvSpPr>
              <p:spPr>
                <a:xfrm>
                  <a:off x="5663723" y="3123118"/>
                  <a:ext cx="122433" cy="122433"/>
                </a:xfrm>
                <a:custGeom>
                  <a:avLst/>
                  <a:gdLst/>
                  <a:ahLst/>
                  <a:cxnLst/>
                  <a:pathLst>
                    <a:path w="122433" h="122433">
                      <a:moveTo>
                        <a:pt x="0" y="61216"/>
                      </a:moveTo>
                      <a:cubicBezTo>
                        <a:pt x="0" y="27408"/>
                        <a:pt x="27408" y="0"/>
                        <a:pt x="61217" y="0"/>
                      </a:cubicBezTo>
                      <a:cubicBezTo>
                        <a:pt x="95026" y="0"/>
                        <a:pt x="122433" y="27408"/>
                        <a:pt x="122433" y="61216"/>
                      </a:cubicBezTo>
                      <a:cubicBezTo>
                        <a:pt x="122433" y="95026"/>
                        <a:pt x="95026" y="122433"/>
                        <a:pt x="61217" y="122433"/>
                      </a:cubicBezTo>
                      <a:cubicBezTo>
                        <a:pt x="27408" y="122433"/>
                        <a:pt x="0" y="95026"/>
                        <a:pt x="0" y="61216"/>
                      </a:cubicBezTo>
                      <a:close/>
                    </a:path>
                  </a:pathLst>
                </a:custGeom>
                <a:solidFill>
                  <a:srgbClr val="656565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86" name=""/>
              <p:cNvGrpSpPr/>
              <p:nvPr/>
            </p:nvGrpSpPr>
            <p:grpSpPr>
              <a:xfrm rot="1200000">
                <a:off x="4831412" y="2425153"/>
                <a:ext cx="270766" cy="902555"/>
                <a:chOff x="4831412" y="2425153"/>
                <a:chExt cx="270766" cy="902555"/>
              </a:xfrm>
            </p:grpSpPr>
            <p:sp>
              <p:nvSpPr>
                <p:cNvPr id="487" name=""/>
                <p:cNvSpPr/>
                <p:nvPr/>
              </p:nvSpPr>
              <p:spPr>
                <a:xfrm>
                  <a:off x="4831412" y="2425153"/>
                  <a:ext cx="270766" cy="902555"/>
                </a:xfrm>
                <a:custGeom>
                  <a:avLst/>
                  <a:gdLst/>
                  <a:ahLst/>
                  <a:cxnLst/>
                  <a:pathLst>
                    <a:path w="270766" h="902555">
                      <a:moveTo>
                        <a:pt x="0" y="0"/>
                      </a:moveTo>
                      <a:lnTo>
                        <a:pt x="270766" y="0"/>
                      </a:lnTo>
                      <a:lnTo>
                        <a:pt x="270766" y="902555"/>
                      </a:lnTo>
                      <a:lnTo>
                        <a:pt x="0" y="90255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6FBD"/>
                </a:solidFill>
                <a:ln w="7700" cap="flat">
                  <a:noFill/>
                  <a:bevel/>
                </a:ln>
              </p:spPr>
            </p:sp>
            <p:sp>
              <p:nvSpPr>
                <p:cNvPr id="488" name=""/>
                <p:cNvSpPr/>
                <p:nvPr/>
              </p:nvSpPr>
              <p:spPr>
                <a:xfrm>
                  <a:off x="4891582" y="2533460"/>
                  <a:ext cx="150426" cy="463310"/>
                </a:xfrm>
                <a:custGeom>
                  <a:avLst/>
                  <a:gdLst/>
                  <a:ahLst/>
                  <a:cxnLst/>
                  <a:pathLst>
                    <a:path w="150426" h="463310">
                      <a:moveTo>
                        <a:pt x="0" y="0"/>
                      </a:moveTo>
                      <a:lnTo>
                        <a:pt x="150426" y="0"/>
                      </a:lnTo>
                      <a:lnTo>
                        <a:pt x="150426" y="463310"/>
                      </a:lnTo>
                      <a:lnTo>
                        <a:pt x="0" y="4633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89" name=""/>
                <p:cNvSpPr/>
                <p:nvPr/>
              </p:nvSpPr>
              <p:spPr>
                <a:xfrm>
                  <a:off x="4888574" y="3087025"/>
                  <a:ext cx="156442" cy="156442"/>
                </a:xfrm>
                <a:custGeom>
                  <a:avLst/>
                  <a:gdLst/>
                  <a:ahLst/>
                  <a:cxnLst/>
                  <a:pathLst>
                    <a:path w="156442" h="156442">
                      <a:moveTo>
                        <a:pt x="0" y="78221"/>
                      </a:moveTo>
                      <a:cubicBezTo>
                        <a:pt x="0" y="35021"/>
                        <a:pt x="35021" y="0"/>
                        <a:pt x="78221" y="0"/>
                      </a:cubicBezTo>
                      <a:cubicBezTo>
                        <a:pt x="121422" y="0"/>
                        <a:pt x="156442" y="35021"/>
                        <a:pt x="156442" y="78221"/>
                      </a:cubicBezTo>
                      <a:cubicBezTo>
                        <a:pt x="156442" y="121421"/>
                        <a:pt x="121422" y="156442"/>
                        <a:pt x="78221" y="156442"/>
                      </a:cubicBezTo>
                      <a:cubicBezTo>
                        <a:pt x="35021" y="156442"/>
                        <a:pt x="0" y="121421"/>
                        <a:pt x="0" y="7822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90" name=""/>
                <p:cNvSpPr/>
                <p:nvPr/>
              </p:nvSpPr>
              <p:spPr>
                <a:xfrm>
                  <a:off x="4905579" y="3104030"/>
                  <a:ext cx="122433" cy="122433"/>
                </a:xfrm>
                <a:custGeom>
                  <a:avLst/>
                  <a:gdLst/>
                  <a:ahLst/>
                  <a:cxnLst/>
                  <a:pathLst>
                    <a:path w="122433" h="122433">
                      <a:moveTo>
                        <a:pt x="0" y="61217"/>
                      </a:moveTo>
                      <a:cubicBezTo>
                        <a:pt x="0" y="27408"/>
                        <a:pt x="27408" y="0"/>
                        <a:pt x="61217" y="0"/>
                      </a:cubicBezTo>
                      <a:cubicBezTo>
                        <a:pt x="95026" y="0"/>
                        <a:pt x="122433" y="27408"/>
                        <a:pt x="122433" y="61217"/>
                      </a:cubicBezTo>
                      <a:cubicBezTo>
                        <a:pt x="122433" y="95026"/>
                        <a:pt x="95026" y="122433"/>
                        <a:pt x="61217" y="122433"/>
                      </a:cubicBezTo>
                      <a:cubicBezTo>
                        <a:pt x="27408" y="122433"/>
                        <a:pt x="0" y="95026"/>
                        <a:pt x="0" y="61217"/>
                      </a:cubicBezTo>
                      <a:close/>
                    </a:path>
                  </a:pathLst>
                </a:custGeom>
                <a:solidFill>
                  <a:srgbClr val="656565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491" name=""/>
            <p:cNvGrpSpPr/>
            <p:nvPr/>
          </p:nvGrpSpPr>
          <p:grpSpPr>
            <a:xfrm>
              <a:off x="1150636" y="1362255"/>
              <a:ext cx="1601600" cy="1883112"/>
              <a:chOff x="1150636" y="1362255"/>
              <a:chExt cx="1601600" cy="1883112"/>
            </a:xfrm>
          </p:grpSpPr>
          <p:sp>
            <p:nvSpPr>
              <p:cNvPr id="584" name="Text 584"/>
              <p:cNvSpPr txBox="1"/>
              <p:nvPr/>
            </p:nvSpPr>
            <p:spPr>
              <a:xfrm>
                <a:off x="1273836" y="1362255"/>
                <a:ext cx="1355200" cy="431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716">
                    <a:solidFill>
                      <a:srgbClr val="191919"/>
                    </a:solidFill>
                    <a:latin typeface="Arial"/>
                  </a:rPr>
                  <a:t>SUBTITLE</a:t>
                </a:r>
              </a:p>
            </p:txBody>
          </p:sp>
          <p:sp>
            <p:nvSpPr>
              <p:cNvPr id="585" name="Text 585"/>
              <p:cNvSpPr txBox="1"/>
              <p:nvPr/>
            </p:nvSpPr>
            <p:spPr>
              <a:xfrm>
                <a:off x="1150636" y="1982193"/>
                <a:ext cx="1601600" cy="1263177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AF5921"/>
                    </a:solidFill>
                    <a:latin typeface="Arial"/>
                  </a:rPr>
                  <a:t>Double click here to </a:t>
                </a:r>
                <a:r>
                  <a:rPr sz="1092">
                    <a:solidFill>
                      <a:srgbClr val="AF5921"/>
                    </a:solidFill>
                    <a:latin typeface="Arial"/>
                  </a:rPr>
                  <a:t>input your text.</a:t>
                </a:r>
              </a:p>
              <a:p>
                <a:pPr algn="ctr"/>
                <a:r>
                  <a:rPr sz="1092">
                    <a:solidFill>
                      <a:srgbClr val="AF5921"/>
                    </a:solidFill>
                    <a:latin typeface="Arial"/>
                  </a:rPr>
                  <a:t>Double click here to </a:t>
                </a:r>
                <a:r>
                  <a:rPr sz="1092">
                    <a:solidFill>
                      <a:srgbClr val="AF5921"/>
                    </a:solidFill>
                    <a:latin typeface="Arial"/>
                  </a:rPr>
                  <a:t>input your text.</a:t>
                </a:r>
              </a:p>
              <a:p>
                <a:pPr algn="ctr"/>
                <a:r>
                  <a:rPr sz="1092">
                    <a:solidFill>
                      <a:srgbClr val="AF5921"/>
                    </a:solidFill>
                    <a:latin typeface="Arial"/>
                  </a:rPr>
                  <a:t>Double click here to </a:t>
                </a:r>
                <a:r>
                  <a:rPr sz="1092">
                    <a:solidFill>
                      <a:srgbClr val="AF5921"/>
                    </a:solidFill>
                    <a:latin typeface="Arial"/>
                  </a:rPr>
                  <a:t>input your text.</a:t>
                </a:r>
              </a:p>
            </p:txBody>
          </p:sp>
        </p:grpSp>
        <p:grpSp>
          <p:nvGrpSpPr>
            <p:cNvPr id="494" name=""/>
            <p:cNvGrpSpPr/>
            <p:nvPr/>
          </p:nvGrpSpPr>
          <p:grpSpPr>
            <a:xfrm>
              <a:off x="6391764" y="1362255"/>
              <a:ext cx="1601600" cy="1883112"/>
              <a:chOff x="6391764" y="1362255"/>
              <a:chExt cx="1601600" cy="1883112"/>
            </a:xfrm>
          </p:grpSpPr>
          <p:sp>
            <p:nvSpPr>
              <p:cNvPr id="586" name="Text 586"/>
              <p:cNvSpPr txBox="1"/>
              <p:nvPr/>
            </p:nvSpPr>
            <p:spPr>
              <a:xfrm>
                <a:off x="6514964" y="1362255"/>
                <a:ext cx="1355200" cy="431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716">
                    <a:solidFill>
                      <a:srgbClr val="191919"/>
                    </a:solidFill>
                    <a:latin typeface="Arial"/>
                  </a:rPr>
                  <a:t>SUBTITLE</a:t>
                </a:r>
              </a:p>
            </p:txBody>
          </p:sp>
          <p:sp>
            <p:nvSpPr>
              <p:cNvPr id="587" name="Text 587"/>
              <p:cNvSpPr txBox="1"/>
              <p:nvPr/>
            </p:nvSpPr>
            <p:spPr>
              <a:xfrm>
                <a:off x="6391764" y="1982193"/>
                <a:ext cx="1601600" cy="1263177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AF5921"/>
                    </a:solidFill>
                    <a:latin typeface="Arial"/>
                  </a:rPr>
                  <a:t>Double click here to </a:t>
                </a:r>
                <a:r>
                  <a:rPr sz="1092">
                    <a:solidFill>
                      <a:srgbClr val="AF5921"/>
                    </a:solidFill>
                    <a:latin typeface="Arial"/>
                  </a:rPr>
                  <a:t>input your text.</a:t>
                </a:r>
              </a:p>
              <a:p>
                <a:pPr algn="ctr"/>
                <a:r>
                  <a:rPr sz="1092">
                    <a:solidFill>
                      <a:srgbClr val="AF5921"/>
                    </a:solidFill>
                    <a:latin typeface="Arial"/>
                  </a:rPr>
                  <a:t>Double click here to </a:t>
                </a:r>
                <a:r>
                  <a:rPr sz="1092">
                    <a:solidFill>
                      <a:srgbClr val="AF5921"/>
                    </a:solidFill>
                    <a:latin typeface="Arial"/>
                  </a:rPr>
                  <a:t>input your text.</a:t>
                </a:r>
              </a:p>
              <a:p>
                <a:pPr algn="ctr"/>
                <a:r>
                  <a:rPr sz="1092">
                    <a:solidFill>
                      <a:srgbClr val="AF5921"/>
                    </a:solidFill>
                    <a:latin typeface="Arial"/>
                  </a:rPr>
                  <a:t>Double click here to </a:t>
                </a:r>
                <a:r>
                  <a:rPr sz="1092">
                    <a:solidFill>
                      <a:srgbClr val="AF5921"/>
                    </a:solidFill>
                    <a:latin typeface="Arial"/>
                  </a:rPr>
                  <a:t>input your text.</a:t>
                </a:r>
              </a:p>
            </p:txBody>
          </p:sp>
        </p:grpSp>
        <p:grpSp>
          <p:nvGrpSpPr>
            <p:cNvPr id="497" name=""/>
            <p:cNvGrpSpPr/>
            <p:nvPr/>
          </p:nvGrpSpPr>
          <p:grpSpPr>
            <a:xfrm>
              <a:off x="1150636" y="3879585"/>
              <a:ext cx="1601600" cy="1883104"/>
              <a:chOff x="1150636" y="3879585"/>
              <a:chExt cx="1601600" cy="1883104"/>
            </a:xfrm>
          </p:grpSpPr>
          <p:sp>
            <p:nvSpPr>
              <p:cNvPr id="588" name="Text 588"/>
              <p:cNvSpPr txBox="1"/>
              <p:nvPr/>
            </p:nvSpPr>
            <p:spPr>
              <a:xfrm>
                <a:off x="1273836" y="3879585"/>
                <a:ext cx="1355200" cy="431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716">
                    <a:solidFill>
                      <a:srgbClr val="191919"/>
                    </a:solidFill>
                    <a:latin typeface="Arial"/>
                  </a:rPr>
                  <a:t>SUBTITLE</a:t>
                </a:r>
              </a:p>
            </p:txBody>
          </p:sp>
          <p:sp>
            <p:nvSpPr>
              <p:cNvPr id="589" name="Text 589"/>
              <p:cNvSpPr txBox="1"/>
              <p:nvPr/>
            </p:nvSpPr>
            <p:spPr>
              <a:xfrm>
                <a:off x="1150636" y="4499516"/>
                <a:ext cx="1601600" cy="1263177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AF5921"/>
                    </a:solidFill>
                    <a:latin typeface="Arial"/>
                  </a:rPr>
                  <a:t>Double click here to </a:t>
                </a:r>
                <a:r>
                  <a:rPr sz="1092">
                    <a:solidFill>
                      <a:srgbClr val="AF5921"/>
                    </a:solidFill>
                    <a:latin typeface="Arial"/>
                  </a:rPr>
                  <a:t>input your text.</a:t>
                </a:r>
              </a:p>
              <a:p>
                <a:pPr algn="ctr"/>
                <a:r>
                  <a:rPr sz="1092">
                    <a:solidFill>
                      <a:srgbClr val="AF5921"/>
                    </a:solidFill>
                    <a:latin typeface="Arial"/>
                  </a:rPr>
                  <a:t>Double click here to </a:t>
                </a:r>
                <a:r>
                  <a:rPr sz="1092">
                    <a:solidFill>
                      <a:srgbClr val="AF5921"/>
                    </a:solidFill>
                    <a:latin typeface="Arial"/>
                  </a:rPr>
                  <a:t>input your text.</a:t>
                </a:r>
              </a:p>
              <a:p>
                <a:pPr algn="ctr"/>
                <a:r>
                  <a:rPr sz="1092">
                    <a:solidFill>
                      <a:srgbClr val="AF5921"/>
                    </a:solidFill>
                    <a:latin typeface="Arial"/>
                  </a:rPr>
                  <a:t>Double click here to </a:t>
                </a:r>
                <a:r>
                  <a:rPr sz="1092">
                    <a:solidFill>
                      <a:srgbClr val="AF5921"/>
                    </a:solidFill>
                    <a:latin typeface="Arial"/>
                  </a:rPr>
                  <a:t>input your text.</a:t>
                </a:r>
              </a:p>
            </p:txBody>
          </p:sp>
        </p:grpSp>
        <p:grpSp>
          <p:nvGrpSpPr>
            <p:cNvPr id="500" name=""/>
            <p:cNvGrpSpPr/>
            <p:nvPr/>
          </p:nvGrpSpPr>
          <p:grpSpPr>
            <a:xfrm>
              <a:off x="6391764" y="3879585"/>
              <a:ext cx="1601600" cy="1883112"/>
              <a:chOff x="6391764" y="3879585"/>
              <a:chExt cx="1601600" cy="1883112"/>
            </a:xfrm>
          </p:grpSpPr>
          <p:sp>
            <p:nvSpPr>
              <p:cNvPr id="590" name="Text 590"/>
              <p:cNvSpPr txBox="1"/>
              <p:nvPr/>
            </p:nvSpPr>
            <p:spPr>
              <a:xfrm>
                <a:off x="6514964" y="3879585"/>
                <a:ext cx="1355200" cy="431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716">
                    <a:solidFill>
                      <a:srgbClr val="191919"/>
                    </a:solidFill>
                    <a:latin typeface="Arial"/>
                  </a:rPr>
                  <a:t>SUBTITLE</a:t>
                </a:r>
              </a:p>
            </p:txBody>
          </p:sp>
          <p:sp>
            <p:nvSpPr>
              <p:cNvPr id="591" name="Text 591"/>
              <p:cNvSpPr txBox="1"/>
              <p:nvPr/>
            </p:nvSpPr>
            <p:spPr>
              <a:xfrm>
                <a:off x="6391764" y="4499523"/>
                <a:ext cx="1601600" cy="1263177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AF5921"/>
                    </a:solidFill>
                    <a:latin typeface="Arial"/>
                  </a:rPr>
                  <a:t>Double click here to </a:t>
                </a:r>
                <a:r>
                  <a:rPr sz="1092">
                    <a:solidFill>
                      <a:srgbClr val="AF5921"/>
                    </a:solidFill>
                    <a:latin typeface="Arial"/>
                  </a:rPr>
                  <a:t>input your text.</a:t>
                </a:r>
              </a:p>
              <a:p>
                <a:pPr algn="ctr"/>
                <a:r>
                  <a:rPr sz="1092">
                    <a:solidFill>
                      <a:srgbClr val="AF5921"/>
                    </a:solidFill>
                    <a:latin typeface="Arial"/>
                  </a:rPr>
                  <a:t>Double click here to </a:t>
                </a:r>
                <a:r>
                  <a:rPr sz="1092">
                    <a:solidFill>
                      <a:srgbClr val="AF5921"/>
                    </a:solidFill>
                    <a:latin typeface="Arial"/>
                  </a:rPr>
                  <a:t>input your text.</a:t>
                </a:r>
              </a:p>
              <a:p>
                <a:pPr algn="ctr"/>
                <a:r>
                  <a:rPr sz="1092">
                    <a:solidFill>
                      <a:srgbClr val="AF5921"/>
                    </a:solidFill>
                    <a:latin typeface="Arial"/>
                  </a:rPr>
                  <a:t>Double click here to </a:t>
                </a:r>
                <a:r>
                  <a:rPr sz="1092">
                    <a:solidFill>
                      <a:srgbClr val="AF5921"/>
                    </a:solidFill>
                    <a:latin typeface="Arial"/>
                  </a:rPr>
                  <a:t>input your text.</a:t>
                </a:r>
              </a:p>
            </p:txBody>
          </p:sp>
        </p:grpSp>
        <p:sp>
          <p:nvSpPr>
            <p:cNvPr id="592" name="Text 592"/>
            <p:cNvSpPr txBox="1"/>
            <p:nvPr/>
          </p:nvSpPr>
          <p:spPr>
            <a:xfrm>
              <a:off x="-1800" y="257197"/>
              <a:ext cx="16016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 b="1">
                  <a:solidFill>
                    <a:srgbClr val="FF1418"/>
                  </a:solidFill>
                  <a:latin typeface="Arial"/>
                </a:rPr>
                <a:t>Created by Edraw</a:t>
              </a:r>
            </a:p>
          </p:txBody>
        </p:sp>
      </p:grp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7" id="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" name="Group593"/>
          <p:cNvGrpSpPr/>
          <p:nvPr/>
        </p:nvGrpSpPr>
        <p:grpSpPr>
          <a:xfrm>
            <a:off x="-9500" y="187897"/>
            <a:ext cx="9163000" cy="6482206"/>
            <a:chOff x="-9500" y="187897"/>
            <a:chExt cx="9163000" cy="6482206"/>
          </a:xfrm>
        </p:grpSpPr>
        <p:grpSp>
          <p:nvGrpSpPr>
            <p:cNvPr id="198" name=""/>
            <p:cNvGrpSpPr/>
            <p:nvPr/>
          </p:nvGrpSpPr>
          <p:grpSpPr>
            <a:xfrm>
              <a:off x="-1800" y="195597"/>
              <a:ext cx="9147600" cy="6468000"/>
              <a:chOff x="-1800" y="195597"/>
              <a:chExt cx="9147600" cy="6468000"/>
            </a:xfrm>
          </p:grpSpPr>
          <p:sp>
            <p:nvSpPr>
              <p:cNvPr id="199" name=""/>
              <p:cNvSpPr/>
              <p:nvPr/>
            </p:nvSpPr>
            <p:spPr>
              <a:xfrm>
                <a:off x="-1800" y="195597"/>
                <a:ext cx="9132277" cy="6453809"/>
              </a:xfrm>
              <a:custGeom>
                <a:avLst/>
                <a:gdLst/>
                <a:ahLst/>
                <a:cxnLst/>
                <a:pathLst>
                  <a:path w="9132277" h="6453809">
                    <a:moveTo>
                      <a:pt x="0" y="0"/>
                    </a:moveTo>
                    <a:lnTo>
                      <a:pt x="9132277" y="0"/>
                    </a:lnTo>
                    <a:lnTo>
                      <a:pt x="9132277" y="6453809"/>
                    </a:lnTo>
                    <a:lnTo>
                      <a:pt x="0" y="64538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6DD"/>
              </a:solidFill>
              <a:ln w="7700" cap="flat">
                <a:noFill/>
                <a:bevel/>
              </a:ln>
            </p:spPr>
          </p:sp>
          <p:sp>
            <p:nvSpPr>
              <p:cNvPr id="200" name=""/>
              <p:cNvSpPr/>
              <p:nvPr/>
            </p:nvSpPr>
            <p:spPr>
              <a:xfrm>
                <a:off x="-1792" y="195605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1" name=""/>
              <p:cNvSpPr/>
              <p:nvPr/>
            </p:nvSpPr>
            <p:spPr>
              <a:xfrm flipV="true">
                <a:off x="-1800" y="3541571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2" name=""/>
              <p:cNvSpPr/>
              <p:nvPr/>
            </p:nvSpPr>
            <p:spPr>
              <a:xfrm flipH="true" flipV="true">
                <a:off x="4691519" y="3542564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3" name=""/>
              <p:cNvSpPr/>
              <p:nvPr/>
            </p:nvSpPr>
            <p:spPr>
              <a:xfrm flipH="true">
                <a:off x="4691519" y="197969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503" name=""/>
            <p:cNvGrpSpPr/>
            <p:nvPr/>
          </p:nvGrpSpPr>
          <p:grpSpPr>
            <a:xfrm>
              <a:off x="2938445" y="565359"/>
              <a:ext cx="3296832" cy="908600"/>
              <a:chOff x="2938445" y="565359"/>
              <a:chExt cx="3296832" cy="908600"/>
            </a:xfrm>
          </p:grpSpPr>
          <p:sp>
            <p:nvSpPr>
              <p:cNvPr id="504" name=""/>
              <p:cNvSpPr/>
              <p:nvPr/>
            </p:nvSpPr>
            <p:spPr>
              <a:xfrm>
                <a:off x="2938129" y="804498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8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3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505" name=""/>
              <p:cNvSpPr/>
              <p:nvPr/>
            </p:nvSpPr>
            <p:spPr>
              <a:xfrm flipH="true">
                <a:off x="5201425" y="799135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7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4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506" name=""/>
              <p:cNvSpPr/>
              <p:nvPr/>
            </p:nvSpPr>
            <p:spPr>
              <a:xfrm>
                <a:off x="3493068" y="565359"/>
                <a:ext cx="2187578" cy="713630"/>
              </a:xfrm>
              <a:custGeom>
                <a:avLst/>
                <a:gdLst/>
                <a:ahLst/>
                <a:cxnLst/>
                <a:rect l="l" t="t" r="r" b="b"/>
                <a:pathLst>
                  <a:path w="2187578" h="713630">
                    <a:moveTo>
                      <a:pt x="90860" y="713630"/>
                    </a:moveTo>
                    <a:lnTo>
                      <a:pt x="0" y="171414"/>
                    </a:lnTo>
                    <a:cubicBezTo>
                      <a:pt x="0" y="171414"/>
                      <a:pt x="588908" y="0"/>
                      <a:pt x="1046576" y="0"/>
                    </a:cubicBezTo>
                    <a:cubicBezTo>
                      <a:pt x="1639007" y="0"/>
                      <a:pt x="2187578" y="171414"/>
                      <a:pt x="2187578" y="171414"/>
                    </a:cubicBezTo>
                    <a:lnTo>
                      <a:pt x="2103240" y="713630"/>
                    </a:lnTo>
                    <a:cubicBezTo>
                      <a:pt x="2103240" y="713630"/>
                      <a:pt x="1117239" y="332943"/>
                      <a:pt x="90860" y="713630"/>
                    </a:cubicBezTo>
                    <a:close/>
                  </a:path>
                </a:pathLst>
              </a:custGeom>
              <a:solidFill>
                <a:srgbClr val="B09876"/>
              </a:solidFill>
              <a:ln w="7700" cap="flat">
                <a:solidFill>
                  <a:srgbClr val="B0987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000000"/>
                    </a:solidFill>
                    <a:latin typeface="Arial"/>
                  </a:rPr>
                  <a:t>TITLE HERE</a:t>
                </a:r>
              </a:p>
            </p:txBody>
          </p:sp>
          <p:sp>
            <p:nvSpPr>
              <p:cNvPr id="507" name=""/>
              <p:cNvSpPr/>
              <p:nvPr/>
            </p:nvSpPr>
            <p:spPr>
              <a:xfrm>
                <a:off x="3584246" y="1167937"/>
                <a:ext cx="393726" cy="147647"/>
              </a:xfrm>
              <a:custGeom>
                <a:avLst/>
                <a:gdLst/>
                <a:ahLst/>
                <a:cxnLst/>
                <a:pathLst>
                  <a:path w="393726" h="147647">
                    <a:moveTo>
                      <a:pt x="0" y="111051"/>
                    </a:moveTo>
                    <a:lnTo>
                      <a:pt x="393726" y="147647"/>
                    </a:lnTo>
                    <a:lnTo>
                      <a:pt x="360075" y="-421"/>
                    </a:lnTo>
                    <a:cubicBezTo>
                      <a:pt x="360075" y="-421"/>
                      <a:pt x="6731" y="87916"/>
                      <a:pt x="0" y="111051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  <p:sp>
            <p:nvSpPr>
              <p:cNvPr id="508" name=""/>
              <p:cNvSpPr/>
              <p:nvPr/>
            </p:nvSpPr>
            <p:spPr>
              <a:xfrm>
                <a:off x="5199530" y="1174247"/>
                <a:ext cx="397513" cy="138183"/>
              </a:xfrm>
              <a:custGeom>
                <a:avLst/>
                <a:gdLst/>
                <a:ahLst/>
                <a:cxnLst/>
                <a:pathLst>
                  <a:path w="397513" h="138183">
                    <a:moveTo>
                      <a:pt x="397091" y="104742"/>
                    </a:moveTo>
                    <a:lnTo>
                      <a:pt x="0" y="137972"/>
                    </a:lnTo>
                    <a:lnTo>
                      <a:pt x="37017" y="0"/>
                    </a:lnTo>
                    <a:cubicBezTo>
                      <a:pt x="37017" y="0"/>
                      <a:pt x="386996" y="84971"/>
                      <a:pt x="397091" y="104742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</p:grpSp>
        <p:sp>
          <p:nvSpPr>
            <p:cNvPr id="509" name=""/>
            <p:cNvSpPr/>
            <p:nvPr/>
          </p:nvSpPr>
          <p:spPr>
            <a:xfrm>
              <a:off x="3696857" y="4385350"/>
              <a:ext cx="1491213" cy="1300322"/>
            </a:xfrm>
            <a:custGeom>
              <a:avLst/>
              <a:gdLst/>
              <a:ahLst/>
              <a:cxnLst/>
              <a:pathLst>
                <a:path w="1491213" h="1300322">
                  <a:moveTo>
                    <a:pt x="0" y="966874"/>
                  </a:moveTo>
                  <a:lnTo>
                    <a:pt x="142304" y="1284206"/>
                  </a:lnTo>
                  <a:cubicBezTo>
                    <a:pt x="142304" y="1284206"/>
                    <a:pt x="369726" y="1236605"/>
                    <a:pt x="517813" y="1114960"/>
                  </a:cubicBezTo>
                  <a:cubicBezTo>
                    <a:pt x="665901" y="993315"/>
                    <a:pt x="742590" y="890182"/>
                    <a:pt x="742590" y="890182"/>
                  </a:cubicBezTo>
                  <a:cubicBezTo>
                    <a:pt x="742590" y="890182"/>
                    <a:pt x="967366" y="945714"/>
                    <a:pt x="1067859" y="1114960"/>
                  </a:cubicBezTo>
                  <a:cubicBezTo>
                    <a:pt x="1168344" y="1284206"/>
                    <a:pt x="1173634" y="1300322"/>
                    <a:pt x="1173634" y="1300322"/>
                  </a:cubicBezTo>
                  <a:lnTo>
                    <a:pt x="1453945" y="1067359"/>
                  </a:lnTo>
                  <a:cubicBezTo>
                    <a:pt x="1453945" y="1067359"/>
                    <a:pt x="1332300" y="850519"/>
                    <a:pt x="1221235" y="771186"/>
                  </a:cubicBezTo>
                  <a:cubicBezTo>
                    <a:pt x="1110171" y="691850"/>
                    <a:pt x="962076" y="623095"/>
                    <a:pt x="962076" y="623095"/>
                  </a:cubicBezTo>
                  <a:lnTo>
                    <a:pt x="985877" y="535829"/>
                  </a:lnTo>
                  <a:cubicBezTo>
                    <a:pt x="985877" y="535829"/>
                    <a:pt x="1194786" y="612518"/>
                    <a:pt x="1342880" y="490873"/>
                  </a:cubicBezTo>
                  <a:cubicBezTo>
                    <a:pt x="1491213" y="369230"/>
                    <a:pt x="1491213" y="369230"/>
                    <a:pt x="1491213" y="369230"/>
                  </a:cubicBezTo>
                  <a:lnTo>
                    <a:pt x="1342880" y="120653"/>
                  </a:lnTo>
                  <a:cubicBezTo>
                    <a:pt x="1342880" y="120653"/>
                    <a:pt x="1131323" y="263452"/>
                    <a:pt x="1014968" y="215852"/>
                  </a:cubicBezTo>
                  <a:cubicBezTo>
                    <a:pt x="898613" y="168252"/>
                    <a:pt x="962076" y="141808"/>
                    <a:pt x="962076" y="147096"/>
                  </a:cubicBezTo>
                  <a:lnTo>
                    <a:pt x="702924" y="0"/>
                  </a:lnTo>
                  <a:cubicBezTo>
                    <a:pt x="702924" y="0"/>
                    <a:pt x="438481" y="62475"/>
                    <a:pt x="443769" y="432697"/>
                  </a:cubicBezTo>
                  <a:cubicBezTo>
                    <a:pt x="446682" y="636620"/>
                    <a:pt x="427902" y="601940"/>
                    <a:pt x="427902" y="650160"/>
                  </a:cubicBezTo>
                  <a:cubicBezTo>
                    <a:pt x="427902" y="650160"/>
                    <a:pt x="279814" y="951004"/>
                    <a:pt x="0" y="966874"/>
                  </a:cubicBezTo>
                  <a:close/>
                </a:path>
              </a:pathLst>
            </a:custGeom>
            <a:solidFill>
              <a:srgbClr val="FFFFFF"/>
            </a:solidFill>
            <a:ln w="23100" cap="flat">
              <a:solidFill>
                <a:srgbClr val="7E7E7E"/>
              </a:solidFill>
              <a:bevel/>
            </a:ln>
          </p:spPr>
        </p:sp>
        <p:sp>
          <p:nvSpPr>
            <p:cNvPr id="510" name=""/>
            <p:cNvSpPr/>
            <p:nvPr/>
          </p:nvSpPr>
          <p:spPr>
            <a:xfrm>
              <a:off x="3571000" y="1769508"/>
              <a:ext cx="2664277" cy="2664277"/>
            </a:xfrm>
            <a:custGeom>
              <a:avLst/>
              <a:gdLst/>
              <a:ahLst/>
              <a:cxnLst/>
              <a:rect l="l" t="t" r="r" b="b"/>
              <a:pathLst>
                <a:path w="2664277" h="2664277">
                  <a:moveTo>
                    <a:pt x="0" y="1332139"/>
                  </a:moveTo>
                  <a:cubicBezTo>
                    <a:pt x="0" y="595851"/>
                    <a:pt x="594839" y="0"/>
                    <a:pt x="1332139" y="0"/>
                  </a:cubicBezTo>
                  <a:cubicBezTo>
                    <a:pt x="2065717" y="0"/>
                    <a:pt x="2664277" y="595851"/>
                    <a:pt x="2664277" y="1332139"/>
                  </a:cubicBezTo>
                  <a:cubicBezTo>
                    <a:pt x="2664277" y="2066726"/>
                    <a:pt x="2065717" y="2664277"/>
                    <a:pt x="1332139" y="2664277"/>
                  </a:cubicBezTo>
                  <a:cubicBezTo>
                    <a:pt x="594839" y="2664277"/>
                    <a:pt x="0" y="2066726"/>
                    <a:pt x="0" y="1332139"/>
                  </a:cubicBezTo>
                  <a:close/>
                </a:path>
              </a:pathLst>
            </a:custGeom>
            <a:solidFill>
              <a:srgbClr val="FFFFFF"/>
            </a:solidFill>
            <a:ln w="23100" cap="flat">
              <a:solidFill>
                <a:srgbClr val="7E7E7E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input your text.</a:t>
              </a:r>
            </a:p>
            <a:p>
              <a:pPr algn="ctr"/>
            </a:p>
          </p:txBody>
        </p:sp>
        <p:grpSp>
          <p:nvGrpSpPr>
            <p:cNvPr id="511" name=""/>
            <p:cNvGrpSpPr/>
            <p:nvPr/>
          </p:nvGrpSpPr>
          <p:grpSpPr>
            <a:xfrm>
              <a:off x="2831801" y="4932033"/>
              <a:ext cx="578944" cy="753638"/>
              <a:chOff x="2831801" y="4932033"/>
              <a:chExt cx="578944" cy="753638"/>
            </a:xfrm>
          </p:grpSpPr>
          <p:sp>
            <p:nvSpPr>
              <p:cNvPr id="512" name=""/>
              <p:cNvSpPr/>
              <p:nvPr/>
            </p:nvSpPr>
            <p:spPr>
              <a:xfrm>
                <a:off x="2831801" y="5180837"/>
                <a:ext cx="578944" cy="504831"/>
              </a:xfrm>
              <a:custGeom>
                <a:avLst/>
                <a:gdLst/>
                <a:ahLst/>
                <a:cxnLst/>
                <a:pathLst>
                  <a:path w="578944" h="504831">
                    <a:moveTo>
                      <a:pt x="0" y="375375"/>
                    </a:moveTo>
                    <a:lnTo>
                      <a:pt x="55248" y="498575"/>
                    </a:lnTo>
                    <a:cubicBezTo>
                      <a:pt x="55248" y="498575"/>
                      <a:pt x="143541" y="480095"/>
                      <a:pt x="201034" y="432869"/>
                    </a:cubicBezTo>
                    <a:cubicBezTo>
                      <a:pt x="258528" y="385641"/>
                      <a:pt x="288300" y="345601"/>
                      <a:pt x="288300" y="345601"/>
                    </a:cubicBezTo>
                    <a:cubicBezTo>
                      <a:pt x="288300" y="345601"/>
                      <a:pt x="375568" y="367161"/>
                      <a:pt x="414581" y="432869"/>
                    </a:cubicBezTo>
                    <a:cubicBezTo>
                      <a:pt x="453595" y="498575"/>
                      <a:pt x="455647" y="504831"/>
                      <a:pt x="455647" y="504831"/>
                    </a:cubicBezTo>
                    <a:lnTo>
                      <a:pt x="564474" y="414389"/>
                    </a:lnTo>
                    <a:cubicBezTo>
                      <a:pt x="564474" y="414389"/>
                      <a:pt x="517248" y="330201"/>
                      <a:pt x="474128" y="299402"/>
                    </a:cubicBezTo>
                    <a:cubicBezTo>
                      <a:pt x="431007" y="268601"/>
                      <a:pt x="373514" y="241908"/>
                      <a:pt x="373514" y="241908"/>
                    </a:cubicBezTo>
                    <a:lnTo>
                      <a:pt x="382754" y="208029"/>
                    </a:lnTo>
                    <a:cubicBezTo>
                      <a:pt x="382754" y="208029"/>
                      <a:pt x="463861" y="237801"/>
                      <a:pt x="521354" y="190575"/>
                    </a:cubicBezTo>
                    <a:cubicBezTo>
                      <a:pt x="578944" y="143349"/>
                      <a:pt x="578944" y="143349"/>
                      <a:pt x="578944" y="143349"/>
                    </a:cubicBezTo>
                    <a:lnTo>
                      <a:pt x="521354" y="46842"/>
                    </a:lnTo>
                    <a:cubicBezTo>
                      <a:pt x="521354" y="46842"/>
                      <a:pt x="439221" y="102282"/>
                      <a:pt x="394047" y="83801"/>
                    </a:cubicBezTo>
                    <a:cubicBezTo>
                      <a:pt x="348875" y="65322"/>
                      <a:pt x="373514" y="55055"/>
                      <a:pt x="373514" y="57108"/>
                    </a:cubicBezTo>
                    <a:lnTo>
                      <a:pt x="272901" y="0"/>
                    </a:lnTo>
                    <a:cubicBezTo>
                      <a:pt x="272901" y="0"/>
                      <a:pt x="170235" y="24255"/>
                      <a:pt x="172288" y="167989"/>
                    </a:cubicBezTo>
                    <a:cubicBezTo>
                      <a:pt x="173419" y="247158"/>
                      <a:pt x="166128" y="233695"/>
                      <a:pt x="166128" y="252416"/>
                    </a:cubicBezTo>
                    <a:cubicBezTo>
                      <a:pt x="166128" y="252416"/>
                      <a:pt x="108634" y="369215"/>
                      <a:pt x="0" y="3753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7E7E7E"/>
                </a:solidFill>
                <a:bevel/>
              </a:ln>
            </p:spPr>
          </p:sp>
          <p:sp>
            <p:nvSpPr>
              <p:cNvPr id="513" name=""/>
              <p:cNvSpPr/>
              <p:nvPr/>
            </p:nvSpPr>
            <p:spPr>
              <a:xfrm>
                <a:off x="3094562" y="4932034"/>
                <a:ext cx="252656" cy="252656"/>
              </a:xfrm>
              <a:custGeom>
                <a:avLst/>
                <a:gdLst/>
                <a:ahLst/>
                <a:cxnLst/>
                <a:pathLst>
                  <a:path w="252656" h="252656">
                    <a:moveTo>
                      <a:pt x="0" y="126329"/>
                    </a:moveTo>
                    <a:cubicBezTo>
                      <a:pt x="0" y="56505"/>
                      <a:pt x="56409" y="0"/>
                      <a:pt x="126329" y="0"/>
                    </a:cubicBezTo>
                    <a:cubicBezTo>
                      <a:pt x="195894" y="0"/>
                      <a:pt x="252656" y="56505"/>
                      <a:pt x="252656" y="126329"/>
                    </a:cubicBezTo>
                    <a:cubicBezTo>
                      <a:pt x="252656" y="195990"/>
                      <a:pt x="195894" y="252656"/>
                      <a:pt x="126329" y="252656"/>
                    </a:cubicBezTo>
                    <a:cubicBezTo>
                      <a:pt x="56409" y="252656"/>
                      <a:pt x="0" y="195990"/>
                      <a:pt x="0" y="1263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7E7E7E"/>
                </a:solidFill>
                <a:bevel/>
              </a:ln>
            </p:spPr>
          </p:sp>
        </p:grpSp>
        <p:grpSp>
          <p:nvGrpSpPr>
            <p:cNvPr id="514" name=""/>
            <p:cNvGrpSpPr/>
            <p:nvPr/>
          </p:nvGrpSpPr>
          <p:grpSpPr>
            <a:xfrm>
              <a:off x="2252854" y="4658690"/>
              <a:ext cx="578944" cy="753638"/>
              <a:chOff x="2252854" y="4658690"/>
              <a:chExt cx="578944" cy="753638"/>
            </a:xfrm>
          </p:grpSpPr>
          <p:sp>
            <p:nvSpPr>
              <p:cNvPr id="515" name=""/>
              <p:cNvSpPr/>
              <p:nvPr/>
            </p:nvSpPr>
            <p:spPr>
              <a:xfrm>
                <a:off x="2252854" y="4907494"/>
                <a:ext cx="578944" cy="504831"/>
              </a:xfrm>
              <a:custGeom>
                <a:avLst/>
                <a:gdLst/>
                <a:ahLst/>
                <a:cxnLst/>
                <a:pathLst>
                  <a:path w="578944" h="504831">
                    <a:moveTo>
                      <a:pt x="0" y="375375"/>
                    </a:moveTo>
                    <a:lnTo>
                      <a:pt x="55248" y="498575"/>
                    </a:lnTo>
                    <a:cubicBezTo>
                      <a:pt x="55248" y="498575"/>
                      <a:pt x="143541" y="480095"/>
                      <a:pt x="201034" y="432869"/>
                    </a:cubicBezTo>
                    <a:cubicBezTo>
                      <a:pt x="258528" y="385641"/>
                      <a:pt x="288300" y="345601"/>
                      <a:pt x="288300" y="345601"/>
                    </a:cubicBezTo>
                    <a:cubicBezTo>
                      <a:pt x="288300" y="345601"/>
                      <a:pt x="375568" y="367161"/>
                      <a:pt x="414581" y="432869"/>
                    </a:cubicBezTo>
                    <a:cubicBezTo>
                      <a:pt x="453595" y="498575"/>
                      <a:pt x="455647" y="504831"/>
                      <a:pt x="455647" y="504831"/>
                    </a:cubicBezTo>
                    <a:lnTo>
                      <a:pt x="564474" y="414389"/>
                    </a:lnTo>
                    <a:cubicBezTo>
                      <a:pt x="564474" y="414389"/>
                      <a:pt x="517248" y="330201"/>
                      <a:pt x="474128" y="299402"/>
                    </a:cubicBezTo>
                    <a:cubicBezTo>
                      <a:pt x="431007" y="268601"/>
                      <a:pt x="373514" y="241908"/>
                      <a:pt x="373514" y="241908"/>
                    </a:cubicBezTo>
                    <a:lnTo>
                      <a:pt x="382754" y="208029"/>
                    </a:lnTo>
                    <a:cubicBezTo>
                      <a:pt x="382754" y="208029"/>
                      <a:pt x="463861" y="237801"/>
                      <a:pt x="521354" y="190575"/>
                    </a:cubicBezTo>
                    <a:cubicBezTo>
                      <a:pt x="578944" y="143349"/>
                      <a:pt x="578944" y="143349"/>
                      <a:pt x="578944" y="143349"/>
                    </a:cubicBezTo>
                    <a:lnTo>
                      <a:pt x="521354" y="46842"/>
                    </a:lnTo>
                    <a:cubicBezTo>
                      <a:pt x="521354" y="46842"/>
                      <a:pt x="439221" y="102282"/>
                      <a:pt x="394047" y="83801"/>
                    </a:cubicBezTo>
                    <a:cubicBezTo>
                      <a:pt x="348875" y="65322"/>
                      <a:pt x="373514" y="55055"/>
                      <a:pt x="373514" y="57108"/>
                    </a:cubicBezTo>
                    <a:lnTo>
                      <a:pt x="272901" y="0"/>
                    </a:lnTo>
                    <a:cubicBezTo>
                      <a:pt x="272901" y="0"/>
                      <a:pt x="170235" y="24255"/>
                      <a:pt x="172288" y="167989"/>
                    </a:cubicBezTo>
                    <a:cubicBezTo>
                      <a:pt x="173419" y="247158"/>
                      <a:pt x="166128" y="233695"/>
                      <a:pt x="166128" y="252416"/>
                    </a:cubicBezTo>
                    <a:cubicBezTo>
                      <a:pt x="166128" y="252416"/>
                      <a:pt x="108634" y="369215"/>
                      <a:pt x="0" y="3753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7E7E7E"/>
                </a:solidFill>
                <a:bevel/>
              </a:ln>
            </p:spPr>
          </p:sp>
          <p:sp>
            <p:nvSpPr>
              <p:cNvPr id="516" name=""/>
              <p:cNvSpPr/>
              <p:nvPr/>
            </p:nvSpPr>
            <p:spPr>
              <a:xfrm>
                <a:off x="2515614" y="4658692"/>
                <a:ext cx="252656" cy="252656"/>
              </a:xfrm>
              <a:custGeom>
                <a:avLst/>
                <a:gdLst/>
                <a:ahLst/>
                <a:cxnLst/>
                <a:pathLst>
                  <a:path w="252656" h="252656">
                    <a:moveTo>
                      <a:pt x="0" y="126329"/>
                    </a:moveTo>
                    <a:cubicBezTo>
                      <a:pt x="0" y="56505"/>
                      <a:pt x="56409" y="0"/>
                      <a:pt x="126329" y="0"/>
                    </a:cubicBezTo>
                    <a:cubicBezTo>
                      <a:pt x="195894" y="0"/>
                      <a:pt x="252656" y="56505"/>
                      <a:pt x="252656" y="126329"/>
                    </a:cubicBezTo>
                    <a:cubicBezTo>
                      <a:pt x="252656" y="195990"/>
                      <a:pt x="195894" y="252656"/>
                      <a:pt x="126329" y="252656"/>
                    </a:cubicBezTo>
                    <a:cubicBezTo>
                      <a:pt x="56409" y="252656"/>
                      <a:pt x="0" y="195990"/>
                      <a:pt x="0" y="1263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7E7E7E"/>
                </a:solidFill>
                <a:bevel/>
              </a:ln>
            </p:spPr>
          </p:sp>
        </p:grpSp>
        <p:sp>
          <p:nvSpPr>
            <p:cNvPr id="594" name="Text 594"/>
            <p:cNvSpPr txBox="1"/>
            <p:nvPr/>
          </p:nvSpPr>
          <p:spPr>
            <a:xfrm>
              <a:off x="6514964" y="3758703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95" name="Text 595"/>
            <p:cNvSpPr txBox="1"/>
            <p:nvPr/>
          </p:nvSpPr>
          <p:spPr>
            <a:xfrm>
              <a:off x="6391764" y="4378641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596" name="Text 596"/>
            <p:cNvSpPr txBox="1"/>
            <p:nvPr/>
          </p:nvSpPr>
          <p:spPr>
            <a:xfrm>
              <a:off x="1273836" y="1369539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97" name="Text 597"/>
            <p:cNvSpPr txBox="1"/>
            <p:nvPr/>
          </p:nvSpPr>
          <p:spPr>
            <a:xfrm>
              <a:off x="1150636" y="1989478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598" name="Text 598"/>
            <p:cNvSpPr txBox="1"/>
            <p:nvPr/>
          </p:nvSpPr>
          <p:spPr>
            <a:xfrm>
              <a:off x="-1800" y="257197"/>
              <a:ext cx="16016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 b="1">
                  <a:solidFill>
                    <a:srgbClr val="FF1418"/>
                  </a:solidFill>
                  <a:latin typeface="Arial"/>
                </a:rPr>
                <a:t>Created by Edraw</a:t>
              </a:r>
            </a:p>
          </p:txBody>
        </p:sp>
      </p:grp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8" id="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9" name="Group599"/>
          <p:cNvGrpSpPr/>
          <p:nvPr/>
        </p:nvGrpSpPr>
        <p:grpSpPr>
          <a:xfrm>
            <a:off x="-9500" y="187897"/>
            <a:ext cx="9163000" cy="6482206"/>
            <a:chOff x="-9500" y="187897"/>
            <a:chExt cx="9163000" cy="6482206"/>
          </a:xfrm>
        </p:grpSpPr>
        <p:grpSp>
          <p:nvGrpSpPr>
            <p:cNvPr id="210" name=""/>
            <p:cNvGrpSpPr/>
            <p:nvPr/>
          </p:nvGrpSpPr>
          <p:grpSpPr>
            <a:xfrm>
              <a:off x="-1800" y="195597"/>
              <a:ext cx="9147600" cy="6468000"/>
              <a:chOff x="-1800" y="195597"/>
              <a:chExt cx="9147600" cy="6468000"/>
            </a:xfrm>
          </p:grpSpPr>
          <p:sp>
            <p:nvSpPr>
              <p:cNvPr id="211" name=""/>
              <p:cNvSpPr/>
              <p:nvPr/>
            </p:nvSpPr>
            <p:spPr>
              <a:xfrm>
                <a:off x="-1800" y="195597"/>
                <a:ext cx="9132277" cy="6453809"/>
              </a:xfrm>
              <a:custGeom>
                <a:avLst/>
                <a:gdLst/>
                <a:ahLst/>
                <a:cxnLst/>
                <a:pathLst>
                  <a:path w="9132277" h="6453809">
                    <a:moveTo>
                      <a:pt x="0" y="0"/>
                    </a:moveTo>
                    <a:lnTo>
                      <a:pt x="9132277" y="0"/>
                    </a:lnTo>
                    <a:lnTo>
                      <a:pt x="9132277" y="6453809"/>
                    </a:lnTo>
                    <a:lnTo>
                      <a:pt x="0" y="64538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6DD"/>
              </a:solidFill>
              <a:ln w="7700" cap="flat">
                <a:noFill/>
                <a:bevel/>
              </a:ln>
            </p:spPr>
          </p:sp>
          <p:sp>
            <p:nvSpPr>
              <p:cNvPr id="212" name=""/>
              <p:cNvSpPr/>
              <p:nvPr/>
            </p:nvSpPr>
            <p:spPr>
              <a:xfrm>
                <a:off x="-1792" y="195605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13" name=""/>
              <p:cNvSpPr/>
              <p:nvPr/>
            </p:nvSpPr>
            <p:spPr>
              <a:xfrm flipV="true">
                <a:off x="-1800" y="3541571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14" name=""/>
              <p:cNvSpPr/>
              <p:nvPr/>
            </p:nvSpPr>
            <p:spPr>
              <a:xfrm flipH="true" flipV="true">
                <a:off x="4691519" y="3542564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15" name=""/>
              <p:cNvSpPr/>
              <p:nvPr/>
            </p:nvSpPr>
            <p:spPr>
              <a:xfrm flipH="true">
                <a:off x="4691519" y="197969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521" name=""/>
            <p:cNvGrpSpPr/>
            <p:nvPr/>
          </p:nvGrpSpPr>
          <p:grpSpPr>
            <a:xfrm>
              <a:off x="2930745" y="572566"/>
              <a:ext cx="3296832" cy="908600"/>
              <a:chOff x="2930745" y="572566"/>
              <a:chExt cx="3296832" cy="908600"/>
            </a:xfrm>
          </p:grpSpPr>
          <p:sp>
            <p:nvSpPr>
              <p:cNvPr id="522" name=""/>
              <p:cNvSpPr/>
              <p:nvPr/>
            </p:nvSpPr>
            <p:spPr>
              <a:xfrm>
                <a:off x="2930429" y="811705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8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3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523" name=""/>
              <p:cNvSpPr/>
              <p:nvPr/>
            </p:nvSpPr>
            <p:spPr>
              <a:xfrm flipH="true">
                <a:off x="5193725" y="806342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7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4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524" name=""/>
              <p:cNvSpPr/>
              <p:nvPr/>
            </p:nvSpPr>
            <p:spPr>
              <a:xfrm>
                <a:off x="3485368" y="572566"/>
                <a:ext cx="2187578" cy="713630"/>
              </a:xfrm>
              <a:custGeom>
                <a:avLst/>
                <a:gdLst/>
                <a:ahLst/>
                <a:cxnLst/>
                <a:rect l="l" t="t" r="r" b="b"/>
                <a:pathLst>
                  <a:path w="2187578" h="713630">
                    <a:moveTo>
                      <a:pt x="90860" y="713630"/>
                    </a:moveTo>
                    <a:lnTo>
                      <a:pt x="0" y="171414"/>
                    </a:lnTo>
                    <a:cubicBezTo>
                      <a:pt x="0" y="171414"/>
                      <a:pt x="588908" y="0"/>
                      <a:pt x="1046576" y="0"/>
                    </a:cubicBezTo>
                    <a:cubicBezTo>
                      <a:pt x="1639007" y="0"/>
                      <a:pt x="2187578" y="171414"/>
                      <a:pt x="2187578" y="171414"/>
                    </a:cubicBezTo>
                    <a:lnTo>
                      <a:pt x="2103240" y="713630"/>
                    </a:lnTo>
                    <a:cubicBezTo>
                      <a:pt x="2103240" y="713630"/>
                      <a:pt x="1117239" y="332943"/>
                      <a:pt x="90860" y="713630"/>
                    </a:cubicBezTo>
                    <a:close/>
                  </a:path>
                </a:pathLst>
              </a:custGeom>
              <a:solidFill>
                <a:srgbClr val="B09876"/>
              </a:solidFill>
              <a:ln w="7700" cap="flat">
                <a:solidFill>
                  <a:srgbClr val="B0987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000000"/>
                    </a:solidFill>
                    <a:latin typeface="Arial"/>
                  </a:rPr>
                  <a:t>TITLE HERE</a:t>
                </a:r>
              </a:p>
            </p:txBody>
          </p:sp>
          <p:sp>
            <p:nvSpPr>
              <p:cNvPr id="525" name=""/>
              <p:cNvSpPr/>
              <p:nvPr/>
            </p:nvSpPr>
            <p:spPr>
              <a:xfrm>
                <a:off x="3576546" y="1175144"/>
                <a:ext cx="393726" cy="147647"/>
              </a:xfrm>
              <a:custGeom>
                <a:avLst/>
                <a:gdLst/>
                <a:ahLst/>
                <a:cxnLst/>
                <a:pathLst>
                  <a:path w="393726" h="147647">
                    <a:moveTo>
                      <a:pt x="0" y="111051"/>
                    </a:moveTo>
                    <a:lnTo>
                      <a:pt x="393726" y="147647"/>
                    </a:lnTo>
                    <a:lnTo>
                      <a:pt x="360075" y="-421"/>
                    </a:lnTo>
                    <a:cubicBezTo>
                      <a:pt x="360075" y="-421"/>
                      <a:pt x="6731" y="87916"/>
                      <a:pt x="0" y="111051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  <p:sp>
            <p:nvSpPr>
              <p:cNvPr id="526" name=""/>
              <p:cNvSpPr/>
              <p:nvPr/>
            </p:nvSpPr>
            <p:spPr>
              <a:xfrm>
                <a:off x="5191830" y="1181454"/>
                <a:ext cx="397513" cy="138183"/>
              </a:xfrm>
              <a:custGeom>
                <a:avLst/>
                <a:gdLst/>
                <a:ahLst/>
                <a:cxnLst/>
                <a:pathLst>
                  <a:path w="397513" h="138183">
                    <a:moveTo>
                      <a:pt x="397091" y="104742"/>
                    </a:moveTo>
                    <a:lnTo>
                      <a:pt x="0" y="137972"/>
                    </a:lnTo>
                    <a:lnTo>
                      <a:pt x="37017" y="0"/>
                    </a:lnTo>
                    <a:cubicBezTo>
                      <a:pt x="37017" y="0"/>
                      <a:pt x="386996" y="84971"/>
                      <a:pt x="397091" y="104742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</p:grpSp>
        <p:sp>
          <p:nvSpPr>
            <p:cNvPr id="600" name="Text 600"/>
            <p:cNvSpPr txBox="1"/>
            <p:nvPr/>
          </p:nvSpPr>
          <p:spPr>
            <a:xfrm>
              <a:off x="1053100" y="2313906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601" name="Text 601"/>
            <p:cNvSpPr txBox="1"/>
            <p:nvPr/>
          </p:nvSpPr>
          <p:spPr>
            <a:xfrm>
              <a:off x="929900" y="2933844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602" name="Text 602"/>
            <p:cNvSpPr txBox="1"/>
            <p:nvPr/>
          </p:nvSpPr>
          <p:spPr>
            <a:xfrm>
              <a:off x="6643300" y="2313906"/>
              <a:ext cx="1355200" cy="431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603" name="Text 603"/>
            <p:cNvSpPr txBox="1"/>
            <p:nvPr/>
          </p:nvSpPr>
          <p:spPr>
            <a:xfrm>
              <a:off x="6520100" y="2933844"/>
              <a:ext cx="1601600" cy="126317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grpSp>
          <p:nvGrpSpPr>
            <p:cNvPr id="533" name=""/>
            <p:cNvGrpSpPr/>
            <p:nvPr/>
          </p:nvGrpSpPr>
          <p:grpSpPr>
            <a:xfrm>
              <a:off x="2646992" y="1970817"/>
              <a:ext cx="3403477" cy="3614934"/>
              <a:chOff x="2646992" y="1970817"/>
              <a:chExt cx="3403477" cy="3614934"/>
            </a:xfrm>
          </p:grpSpPr>
          <p:sp>
            <p:nvSpPr>
              <p:cNvPr id="534" name=""/>
              <p:cNvSpPr/>
              <p:nvPr/>
            </p:nvSpPr>
            <p:spPr>
              <a:xfrm>
                <a:off x="4625924" y="4390488"/>
                <a:ext cx="1424546" cy="1130822"/>
              </a:xfrm>
              <a:custGeom>
                <a:avLst/>
                <a:gdLst/>
                <a:ahLst/>
                <a:cxnLst/>
                <a:pathLst>
                  <a:path w="1424546" h="1130822">
                    <a:moveTo>
                      <a:pt x="315750" y="1061060"/>
                    </a:moveTo>
                    <a:lnTo>
                      <a:pt x="1354784" y="422223"/>
                    </a:lnTo>
                    <a:lnTo>
                      <a:pt x="0" y="25701"/>
                    </a:lnTo>
                    <a:lnTo>
                      <a:pt x="0" y="0"/>
                    </a:lnTo>
                    <a:lnTo>
                      <a:pt x="1424546" y="411208"/>
                    </a:lnTo>
                    <a:lnTo>
                      <a:pt x="326765" y="1130822"/>
                    </a:lnTo>
                    <a:lnTo>
                      <a:pt x="315750" y="1061060"/>
                    </a:lnTo>
                    <a:close/>
                  </a:path>
                </a:pathLst>
              </a:custGeom>
              <a:solidFill>
                <a:srgbClr val="006FBD"/>
              </a:solidFill>
              <a:ln w="7700" cap="flat">
                <a:noFill/>
                <a:bevel/>
              </a:ln>
            </p:spPr>
          </p:sp>
          <p:sp>
            <p:nvSpPr>
              <p:cNvPr id="535" name=""/>
              <p:cNvSpPr/>
              <p:nvPr/>
            </p:nvSpPr>
            <p:spPr>
              <a:xfrm>
                <a:off x="3854915" y="4390488"/>
                <a:ext cx="2184536" cy="1130822"/>
              </a:xfrm>
              <a:custGeom>
                <a:avLst/>
                <a:gdLst/>
                <a:ahLst/>
                <a:cxnLst/>
                <a:pathLst>
                  <a:path w="2184536" h="1130822">
                    <a:moveTo>
                      <a:pt x="1068406" y="1061060"/>
                    </a:moveTo>
                    <a:lnTo>
                      <a:pt x="1097774" y="1130822"/>
                    </a:lnTo>
                    <a:lnTo>
                      <a:pt x="2184536" y="411208"/>
                    </a:lnTo>
                    <a:lnTo>
                      <a:pt x="771016" y="0"/>
                    </a:lnTo>
                    <a:lnTo>
                      <a:pt x="0" y="238648"/>
                    </a:lnTo>
                    <a:lnTo>
                      <a:pt x="1068406" y="1061060"/>
                    </a:lnTo>
                    <a:close/>
                  </a:path>
                </a:pathLst>
              </a:custGeom>
              <a:solidFill>
                <a:srgbClr val="66A9D7"/>
              </a:solidFill>
              <a:ln w="7700" cap="flat">
                <a:solidFill>
                  <a:srgbClr val="66A9D7"/>
                </a:solidFill>
                <a:bevel/>
              </a:ln>
            </p:spPr>
          </p:sp>
          <p:sp>
            <p:nvSpPr>
              <p:cNvPr id="536" name=""/>
              <p:cNvSpPr/>
              <p:nvPr/>
            </p:nvSpPr>
            <p:spPr>
              <a:xfrm>
                <a:off x="3940592" y="1970817"/>
                <a:ext cx="1922444" cy="2569282"/>
              </a:xfrm>
              <a:custGeom>
                <a:avLst/>
                <a:gdLst/>
                <a:ahLst/>
                <a:cxnLst/>
                <a:pathLst>
                  <a:path w="1922444" h="2569282">
                    <a:moveTo>
                      <a:pt x="1023276" y="2569282"/>
                    </a:moveTo>
                    <a:lnTo>
                      <a:pt x="0" y="2569282"/>
                    </a:lnTo>
                    <a:lnTo>
                      <a:pt x="0" y="0"/>
                    </a:lnTo>
                    <a:lnTo>
                      <a:pt x="1916838" y="0"/>
                    </a:lnTo>
                    <a:lnTo>
                      <a:pt x="1922444" y="1770746"/>
                    </a:lnTo>
                    <a:lnTo>
                      <a:pt x="1023276" y="2569282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sp>
            <p:nvSpPr>
              <p:cNvPr id="537" name=""/>
              <p:cNvSpPr/>
              <p:nvPr/>
            </p:nvSpPr>
            <p:spPr>
              <a:xfrm>
                <a:off x="4963874" y="3741561"/>
                <a:ext cx="899168" cy="798536"/>
              </a:xfrm>
              <a:custGeom>
                <a:avLst/>
                <a:gdLst/>
                <a:ahLst/>
                <a:cxnLst/>
                <a:pathLst>
                  <a:path w="899168" h="798536">
                    <a:moveTo>
                      <a:pt x="0" y="798536"/>
                    </a:moveTo>
                    <a:lnTo>
                      <a:pt x="899168" y="0"/>
                    </a:lnTo>
                    <a:cubicBezTo>
                      <a:pt x="899168" y="0"/>
                      <a:pt x="708774" y="97824"/>
                      <a:pt x="535018" y="78518"/>
                    </a:cubicBezTo>
                    <a:cubicBezTo>
                      <a:pt x="361260" y="59212"/>
                      <a:pt x="153717" y="24047"/>
                      <a:pt x="153717" y="24047"/>
                    </a:cubicBezTo>
                    <a:cubicBezTo>
                      <a:pt x="153717" y="24047"/>
                      <a:pt x="215085" y="235726"/>
                      <a:pt x="198535" y="332257"/>
                    </a:cubicBezTo>
                    <a:cubicBezTo>
                      <a:pt x="181987" y="428789"/>
                      <a:pt x="171042" y="618059"/>
                      <a:pt x="0" y="798536"/>
                    </a:cubicBezTo>
                    <a:close/>
                  </a:path>
                </a:pathLst>
              </a:custGeom>
              <a:solidFill>
                <a:srgbClr val="F2F2F2"/>
              </a:solidFill>
              <a:ln w="7700" cap="flat">
                <a:noFill/>
                <a:bevel/>
              </a:ln>
            </p:spPr>
          </p:sp>
          <p:sp>
            <p:nvSpPr>
              <p:cNvPr id="538" name=""/>
              <p:cNvSpPr/>
              <p:nvPr/>
            </p:nvSpPr>
            <p:spPr>
              <a:xfrm>
                <a:off x="4963874" y="3744363"/>
                <a:ext cx="899168" cy="795741"/>
              </a:xfrm>
              <a:custGeom>
                <a:avLst/>
                <a:gdLst/>
                <a:ahLst/>
                <a:cxnLst/>
                <a:pathLst>
                  <a:path w="899168" h="795741">
                    <a:moveTo>
                      <a:pt x="0" y="795741"/>
                    </a:moveTo>
                    <a:lnTo>
                      <a:pt x="899168" y="0"/>
                    </a:lnTo>
                    <a:cubicBezTo>
                      <a:pt x="899168" y="0"/>
                      <a:pt x="758418" y="106055"/>
                      <a:pt x="543292" y="93644"/>
                    </a:cubicBezTo>
                    <a:cubicBezTo>
                      <a:pt x="328164" y="81233"/>
                      <a:pt x="166818" y="34346"/>
                      <a:pt x="166818" y="34346"/>
                    </a:cubicBezTo>
                    <a:cubicBezTo>
                      <a:pt x="166818" y="34346"/>
                      <a:pt x="217842" y="191554"/>
                      <a:pt x="217842" y="311529"/>
                    </a:cubicBezTo>
                    <a:cubicBezTo>
                      <a:pt x="217842" y="431504"/>
                      <a:pt x="139238" y="696276"/>
                      <a:pt x="0" y="795741"/>
                    </a:cubicBezTo>
                    <a:close/>
                  </a:path>
                </a:pathLst>
              </a:custGeom>
              <a:solidFill>
                <a:srgbClr val="EBEBEB"/>
              </a:solidFill>
              <a:ln w="7700" cap="flat">
                <a:noFill/>
                <a:bevel/>
              </a:ln>
            </p:spPr>
          </p:sp>
          <p:sp>
            <p:nvSpPr>
              <p:cNvPr id="539" name=""/>
              <p:cNvSpPr/>
              <p:nvPr/>
            </p:nvSpPr>
            <p:spPr>
              <a:xfrm>
                <a:off x="2646992" y="3494631"/>
                <a:ext cx="2292852" cy="2090943"/>
              </a:xfrm>
              <a:custGeom>
                <a:avLst/>
                <a:gdLst/>
                <a:ahLst/>
                <a:cxnLst/>
                <a:pathLst>
                  <a:path w="2292852" h="2090943">
                    <a:moveTo>
                      <a:pt x="0" y="0"/>
                    </a:moveTo>
                    <a:lnTo>
                      <a:pt x="547053" y="1329097"/>
                    </a:lnTo>
                    <a:lnTo>
                      <a:pt x="2292852" y="2090943"/>
                    </a:lnTo>
                    <a:lnTo>
                      <a:pt x="1699898" y="6792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BDE1"/>
              </a:solidFill>
              <a:ln w="7700" cap="flat">
                <a:solidFill>
                  <a:srgbClr val="8ABDE1"/>
                </a:solidFill>
                <a:bevel/>
              </a:ln>
            </p:spPr>
          </p:sp>
          <p:sp>
            <p:nvSpPr>
              <p:cNvPr id="540" name=""/>
              <p:cNvSpPr/>
              <p:nvPr/>
            </p:nvSpPr>
            <p:spPr>
              <a:xfrm>
                <a:off x="2646992" y="3494631"/>
                <a:ext cx="2316714" cy="2090943"/>
              </a:xfrm>
              <a:custGeom>
                <a:avLst/>
                <a:gdLst/>
                <a:ahLst/>
                <a:cxnLst/>
                <a:pathLst>
                  <a:path w="2316714" h="2090943">
                    <a:moveTo>
                      <a:pt x="0" y="0"/>
                    </a:moveTo>
                    <a:cubicBezTo>
                      <a:pt x="0" y="0"/>
                      <a:pt x="110145" y="11015"/>
                      <a:pt x="117488" y="11015"/>
                    </a:cubicBezTo>
                    <a:cubicBezTo>
                      <a:pt x="124831" y="11015"/>
                      <a:pt x="1747630" y="653534"/>
                      <a:pt x="1747630" y="653534"/>
                    </a:cubicBezTo>
                    <a:lnTo>
                      <a:pt x="2316714" y="2067073"/>
                    </a:lnTo>
                    <a:lnTo>
                      <a:pt x="2292852" y="2090943"/>
                    </a:lnTo>
                    <a:lnTo>
                      <a:pt x="1699906" y="6792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FFF"/>
              </a:solidFill>
              <a:ln w="7700" cap="flat">
                <a:noFill/>
                <a:bevel/>
              </a:ln>
            </p:spPr>
          </p:sp>
          <p:sp>
            <p:nvSpPr>
              <p:cNvPr id="541" name=""/>
              <p:cNvSpPr/>
              <p:nvPr/>
            </p:nvSpPr>
            <p:spPr>
              <a:xfrm>
                <a:off x="4952689" y="4805365"/>
                <a:ext cx="1097774" cy="763668"/>
              </a:xfrm>
              <a:custGeom>
                <a:avLst/>
                <a:gdLst/>
                <a:ahLst/>
                <a:cxnLst/>
                <a:pathLst>
                  <a:path w="1097774" h="763668">
                    <a:moveTo>
                      <a:pt x="0" y="715938"/>
                    </a:moveTo>
                    <a:lnTo>
                      <a:pt x="1097774" y="0"/>
                    </a:lnTo>
                    <a:lnTo>
                      <a:pt x="1097774" y="51401"/>
                    </a:lnTo>
                    <a:lnTo>
                      <a:pt x="11014" y="763668"/>
                    </a:lnTo>
                    <a:lnTo>
                      <a:pt x="0" y="715938"/>
                    </a:lnTo>
                    <a:close/>
                  </a:path>
                </a:pathLst>
              </a:custGeom>
              <a:solidFill>
                <a:srgbClr val="00BFFF"/>
              </a:solidFill>
              <a:ln w="7700" cap="flat">
                <a:solidFill>
                  <a:srgbClr val="00BFFF"/>
                </a:solidFill>
                <a:bevel/>
              </a:ln>
            </p:spPr>
          </p:sp>
          <p:sp>
            <p:nvSpPr>
              <p:cNvPr id="542" name=""/>
              <p:cNvSpPr/>
              <p:nvPr/>
            </p:nvSpPr>
            <p:spPr>
              <a:xfrm>
                <a:off x="4940908" y="4688047"/>
                <a:ext cx="403478" cy="706645"/>
              </a:xfrm>
              <a:custGeom>
                <a:avLst/>
                <a:gdLst/>
                <a:ahLst/>
                <a:cxnLst/>
                <a:pathLst>
                  <a:path w="403478" h="706645">
                    <a:moveTo>
                      <a:pt x="0" y="625389"/>
                    </a:moveTo>
                    <a:lnTo>
                      <a:pt x="300367" y="398994"/>
                    </a:lnTo>
                    <a:lnTo>
                      <a:pt x="106473" y="177082"/>
                    </a:lnTo>
                    <a:lnTo>
                      <a:pt x="140097" y="0"/>
                    </a:lnTo>
                    <a:lnTo>
                      <a:pt x="216310" y="5604"/>
                    </a:lnTo>
                    <a:lnTo>
                      <a:pt x="188290" y="150183"/>
                    </a:lnTo>
                    <a:lnTo>
                      <a:pt x="403478" y="418046"/>
                    </a:lnTo>
                    <a:lnTo>
                      <a:pt x="25217" y="706645"/>
                    </a:lnTo>
                    <a:lnTo>
                      <a:pt x="0" y="625389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sp>
            <p:nvSpPr>
              <p:cNvPr id="543" name=""/>
              <p:cNvSpPr/>
              <p:nvPr/>
            </p:nvSpPr>
            <p:spPr>
              <a:xfrm>
                <a:off x="4954567" y="4612960"/>
                <a:ext cx="315917" cy="211896"/>
              </a:xfrm>
              <a:custGeom>
                <a:avLst/>
                <a:gdLst/>
                <a:ahLst/>
                <a:cxnLst/>
                <a:pathLst>
                  <a:path w="315917" h="211896">
                    <a:moveTo>
                      <a:pt x="0" y="156908"/>
                    </a:moveTo>
                    <a:cubicBezTo>
                      <a:pt x="0" y="156908"/>
                      <a:pt x="160060" y="0"/>
                      <a:pt x="182475" y="0"/>
                    </a:cubicBezTo>
                    <a:cubicBezTo>
                      <a:pt x="204891" y="0"/>
                      <a:pt x="315917" y="196135"/>
                      <a:pt x="315917" y="196135"/>
                    </a:cubicBezTo>
                    <a:lnTo>
                      <a:pt x="230669" y="211896"/>
                    </a:lnTo>
                    <a:lnTo>
                      <a:pt x="171268" y="89662"/>
                    </a:lnTo>
                    <a:cubicBezTo>
                      <a:pt x="171268" y="89662"/>
                      <a:pt x="73760" y="203980"/>
                      <a:pt x="62553" y="198376"/>
                    </a:cubicBezTo>
                    <a:cubicBezTo>
                      <a:pt x="51345" y="192772"/>
                      <a:pt x="16601" y="173719"/>
                      <a:pt x="0" y="156908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  <p:sp>
            <p:nvSpPr>
              <p:cNvPr id="544" name=""/>
              <p:cNvSpPr/>
              <p:nvPr/>
            </p:nvSpPr>
            <p:spPr>
              <a:xfrm>
                <a:off x="2796495" y="3643490"/>
                <a:ext cx="821898" cy="1262731"/>
              </a:xfrm>
              <a:custGeom>
                <a:avLst/>
                <a:gdLst/>
                <a:ahLst/>
                <a:cxnLst/>
                <a:pathLst>
                  <a:path w="821898" h="1262731">
                    <a:moveTo>
                      <a:pt x="0" y="0"/>
                    </a:moveTo>
                    <a:lnTo>
                      <a:pt x="373590" y="134493"/>
                    </a:lnTo>
                    <a:lnTo>
                      <a:pt x="821898" y="1262731"/>
                    </a:lnTo>
                    <a:lnTo>
                      <a:pt x="433364" y="10759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64000"/>
                </a:srgbClr>
              </a:solidFill>
              <a:ln w="7700" cap="flat">
                <a:noFill/>
                <a:bevel/>
              </a:ln>
            </p:spPr>
          </p:sp>
          <p:grpSp>
            <p:nvGrpSpPr>
              <p:cNvPr id="545" name="Research"/>
              <p:cNvGrpSpPr/>
              <p:nvPr/>
            </p:nvGrpSpPr>
            <p:grpSpPr>
              <a:xfrm>
                <a:off x="4432114" y="2207911"/>
                <a:ext cx="939400" cy="916300"/>
                <a:chOff x="4432114" y="2207911"/>
                <a:chExt cx="939400" cy="916300"/>
              </a:xfrm>
            </p:grpSpPr>
            <p:grpSp>
              <p:nvGrpSpPr>
                <p:cNvPr id="546" name="Global"/>
                <p:cNvGrpSpPr/>
                <p:nvPr/>
              </p:nvGrpSpPr>
              <p:grpSpPr>
                <a:xfrm>
                  <a:off x="4431698" y="2207911"/>
                  <a:ext cx="868391" cy="829313"/>
                  <a:chOff x="4431698" y="2207911"/>
                  <a:chExt cx="868391" cy="829313"/>
                </a:xfrm>
              </p:grpSpPr>
              <p:grpSp>
                <p:nvGrpSpPr>
                  <p:cNvPr id="547" name=""/>
                  <p:cNvGrpSpPr/>
                  <p:nvPr/>
                </p:nvGrpSpPr>
                <p:grpSpPr>
                  <a:xfrm>
                    <a:off x="4431698" y="2207911"/>
                    <a:ext cx="868391" cy="829313"/>
                    <a:chOff x="4431698" y="2207911"/>
                    <a:chExt cx="868391" cy="829313"/>
                  </a:xfrm>
                </p:grpSpPr>
                <p:sp>
                  <p:nvSpPr>
                    <p:cNvPr id="548" name=""/>
                    <p:cNvSpPr/>
                    <p:nvPr/>
                  </p:nvSpPr>
                  <p:spPr>
                    <a:xfrm flipH="true">
                      <a:off x="4431698" y="2207911"/>
                      <a:ext cx="868391" cy="829313"/>
                    </a:xfrm>
                    <a:custGeom>
                      <a:avLst/>
                      <a:gdLst/>
                      <a:ahLst/>
                      <a:cxnLst/>
                      <a:pathLst>
                        <a:path w="868391" h="829313">
                          <a:moveTo>
                            <a:pt x="0" y="414657"/>
                          </a:moveTo>
                          <a:cubicBezTo>
                            <a:pt x="0" y="185474"/>
                            <a:pt x="194345" y="0"/>
                            <a:pt x="434195" y="0"/>
                          </a:cubicBezTo>
                          <a:cubicBezTo>
                            <a:pt x="673943" y="0"/>
                            <a:pt x="868391" y="185474"/>
                            <a:pt x="868391" y="414657"/>
                          </a:cubicBezTo>
                          <a:cubicBezTo>
                            <a:pt x="868391" y="643447"/>
                            <a:pt x="673943" y="829313"/>
                            <a:pt x="434195" y="829313"/>
                          </a:cubicBezTo>
                          <a:cubicBezTo>
                            <a:pt x="194345" y="829313"/>
                            <a:pt x="0" y="643447"/>
                            <a:pt x="0" y="414657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549" name=""/>
                  <p:cNvGrpSpPr/>
                  <p:nvPr/>
                </p:nvGrpSpPr>
                <p:grpSpPr>
                  <a:xfrm>
                    <a:off x="4447353" y="2213035"/>
                    <a:ext cx="847408" cy="805613"/>
                    <a:chOff x="4447353" y="2213035"/>
                    <a:chExt cx="847408" cy="805613"/>
                  </a:xfrm>
                </p:grpSpPr>
                <p:sp>
                  <p:nvSpPr>
                    <p:cNvPr id="550" name=""/>
                    <p:cNvSpPr/>
                    <p:nvPr/>
                  </p:nvSpPr>
                  <p:spPr>
                    <a:xfrm>
                      <a:off x="4652218" y="2380342"/>
                      <a:ext cx="62310" cy="62429"/>
                    </a:xfrm>
                    <a:custGeom>
                      <a:avLst/>
                      <a:gdLst/>
                      <a:ahLst/>
                      <a:cxnLst/>
                      <a:pathLst>
                        <a:path w="62310" h="62429">
                          <a:moveTo>
                            <a:pt x="4028" y="60946"/>
                          </a:moveTo>
                          <a:cubicBezTo>
                            <a:pt x="20686" y="60946"/>
                            <a:pt x="24193" y="56596"/>
                            <a:pt x="24193" y="53116"/>
                          </a:cubicBezTo>
                          <a:cubicBezTo>
                            <a:pt x="24193" y="49636"/>
                            <a:pt x="24193" y="44416"/>
                            <a:pt x="27700" y="40936"/>
                          </a:cubicBezTo>
                          <a:cubicBezTo>
                            <a:pt x="31235" y="37457"/>
                            <a:pt x="34714" y="35717"/>
                            <a:pt x="34714" y="35717"/>
                          </a:cubicBezTo>
                          <a:cubicBezTo>
                            <a:pt x="34714" y="35717"/>
                            <a:pt x="38222" y="37457"/>
                            <a:pt x="34714" y="45286"/>
                          </a:cubicBezTo>
                          <a:cubicBezTo>
                            <a:pt x="31235" y="53116"/>
                            <a:pt x="27700" y="56596"/>
                            <a:pt x="27700" y="56596"/>
                          </a:cubicBezTo>
                          <a:lnTo>
                            <a:pt x="39367" y="58650"/>
                          </a:lnTo>
                          <a:cubicBezTo>
                            <a:pt x="39367" y="58650"/>
                            <a:pt x="46112" y="54815"/>
                            <a:pt x="46112" y="56596"/>
                          </a:cubicBezTo>
                          <a:cubicBezTo>
                            <a:pt x="46112" y="58294"/>
                            <a:pt x="53137" y="53511"/>
                            <a:pt x="55768" y="53511"/>
                          </a:cubicBezTo>
                          <a:cubicBezTo>
                            <a:pt x="58398" y="53511"/>
                            <a:pt x="61894" y="45286"/>
                            <a:pt x="61894" y="45286"/>
                          </a:cubicBezTo>
                          <a:cubicBezTo>
                            <a:pt x="61894" y="45286"/>
                            <a:pt x="59702" y="43111"/>
                            <a:pt x="61894" y="40936"/>
                          </a:cubicBezTo>
                          <a:cubicBezTo>
                            <a:pt x="64086" y="38762"/>
                            <a:pt x="58387" y="33107"/>
                            <a:pt x="58387" y="33107"/>
                          </a:cubicBezTo>
                          <a:cubicBezTo>
                            <a:pt x="58387" y="33107"/>
                            <a:pt x="54442" y="28322"/>
                            <a:pt x="51373" y="22667"/>
                          </a:cubicBezTo>
                          <a:cubicBezTo>
                            <a:pt x="48304" y="17012"/>
                            <a:pt x="50496" y="22667"/>
                            <a:pt x="48304" y="17012"/>
                          </a:cubicBezTo>
                          <a:cubicBezTo>
                            <a:pt x="46112" y="11358"/>
                            <a:pt x="38039" y="1788"/>
                            <a:pt x="40231" y="1788"/>
                          </a:cubicBezTo>
                          <a:cubicBezTo>
                            <a:pt x="42423" y="1788"/>
                            <a:pt x="38221" y="1788"/>
                            <a:pt x="38221" y="1788"/>
                          </a:cubicBezTo>
                          <a:cubicBezTo>
                            <a:pt x="38221" y="1788"/>
                            <a:pt x="34256" y="-2213"/>
                            <a:pt x="29873" y="1266"/>
                          </a:cubicBezTo>
                          <a:cubicBezTo>
                            <a:pt x="25489" y="4746"/>
                            <a:pt x="24193" y="3528"/>
                            <a:pt x="24193" y="9618"/>
                          </a:cubicBezTo>
                          <a:cubicBezTo>
                            <a:pt x="24193" y="15707"/>
                            <a:pt x="24193" y="16577"/>
                            <a:pt x="24193" y="20927"/>
                          </a:cubicBezTo>
                          <a:cubicBezTo>
                            <a:pt x="24193" y="25277"/>
                            <a:pt x="18056" y="27017"/>
                            <a:pt x="16741" y="30062"/>
                          </a:cubicBezTo>
                          <a:cubicBezTo>
                            <a:pt x="15426" y="33107"/>
                            <a:pt x="9288" y="35717"/>
                            <a:pt x="6658" y="35717"/>
                          </a:cubicBezTo>
                          <a:cubicBezTo>
                            <a:pt x="4028" y="35717"/>
                            <a:pt x="-2987" y="36587"/>
                            <a:pt x="1397" y="40936"/>
                          </a:cubicBezTo>
                          <a:cubicBezTo>
                            <a:pt x="5781" y="45286"/>
                            <a:pt x="9288" y="45286"/>
                            <a:pt x="11042" y="45286"/>
                          </a:cubicBezTo>
                          <a:cubicBezTo>
                            <a:pt x="12795" y="45286"/>
                            <a:pt x="4028" y="55726"/>
                            <a:pt x="4028" y="58336"/>
                          </a:cubicBezTo>
                          <a:cubicBezTo>
                            <a:pt x="4028" y="60946"/>
                            <a:pt x="4028" y="64426"/>
                            <a:pt x="4028" y="60946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6DD6F7"/>
                        </a:gs>
                        <a:gs pos="100000">
                          <a:srgbClr val="0DBBF1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551" name=""/>
                    <p:cNvSpPr/>
                    <p:nvPr/>
                  </p:nvSpPr>
                  <p:spPr>
                    <a:xfrm>
                      <a:off x="4634954" y="2212934"/>
                      <a:ext cx="659712" cy="741919"/>
                    </a:xfrm>
                    <a:custGeom>
                      <a:avLst/>
                      <a:gdLst/>
                      <a:ahLst/>
                      <a:cxnLst/>
                      <a:pathLst>
                        <a:path w="659712" h="741919">
                          <a:moveTo>
                            <a:pt x="308673" y="333973"/>
                          </a:moveTo>
                          <a:lnTo>
                            <a:pt x="309535" y="341449"/>
                          </a:lnTo>
                          <a:cubicBezTo>
                            <a:pt x="309535" y="341449"/>
                            <a:pt x="314128" y="348409"/>
                            <a:pt x="315882" y="349279"/>
                          </a:cubicBezTo>
                          <a:cubicBezTo>
                            <a:pt x="317635" y="350148"/>
                            <a:pt x="328156" y="354499"/>
                            <a:pt x="328156" y="357979"/>
                          </a:cubicBezTo>
                          <a:cubicBezTo>
                            <a:pt x="328156" y="361458"/>
                            <a:pt x="334733" y="367983"/>
                            <a:pt x="334733" y="367983"/>
                          </a:cubicBezTo>
                          <a:lnTo>
                            <a:pt x="341746" y="374943"/>
                          </a:lnTo>
                          <a:cubicBezTo>
                            <a:pt x="341746" y="374943"/>
                            <a:pt x="350952" y="387557"/>
                            <a:pt x="350952" y="392777"/>
                          </a:cubicBezTo>
                          <a:cubicBezTo>
                            <a:pt x="350952" y="397997"/>
                            <a:pt x="356213" y="397997"/>
                            <a:pt x="355335" y="397127"/>
                          </a:cubicBezTo>
                          <a:cubicBezTo>
                            <a:pt x="355335" y="397127"/>
                            <a:pt x="363227" y="399737"/>
                            <a:pt x="363227" y="402347"/>
                          </a:cubicBezTo>
                          <a:cubicBezTo>
                            <a:pt x="363227" y="404957"/>
                            <a:pt x="369364" y="419745"/>
                            <a:pt x="378132" y="419745"/>
                          </a:cubicBezTo>
                          <a:cubicBezTo>
                            <a:pt x="386900" y="419745"/>
                            <a:pt x="392380" y="429099"/>
                            <a:pt x="392380" y="429099"/>
                          </a:cubicBezTo>
                          <a:cubicBezTo>
                            <a:pt x="392380" y="429099"/>
                            <a:pt x="401804" y="434536"/>
                            <a:pt x="401804" y="434536"/>
                          </a:cubicBezTo>
                          <a:cubicBezTo>
                            <a:pt x="401804" y="434536"/>
                            <a:pt x="395544" y="450347"/>
                            <a:pt x="417586" y="440626"/>
                          </a:cubicBezTo>
                          <a:cubicBezTo>
                            <a:pt x="425477" y="437146"/>
                            <a:pt x="430738" y="429316"/>
                            <a:pt x="430738" y="429316"/>
                          </a:cubicBezTo>
                          <a:lnTo>
                            <a:pt x="447396" y="424966"/>
                          </a:lnTo>
                          <a:cubicBezTo>
                            <a:pt x="447396" y="424966"/>
                            <a:pt x="450903" y="428446"/>
                            <a:pt x="447396" y="440626"/>
                          </a:cubicBezTo>
                          <a:cubicBezTo>
                            <a:pt x="443890" y="452805"/>
                            <a:pt x="444985" y="466507"/>
                            <a:pt x="441259" y="470204"/>
                          </a:cubicBezTo>
                          <a:cubicBezTo>
                            <a:pt x="437532" y="473902"/>
                            <a:pt x="432491" y="477164"/>
                            <a:pt x="427231" y="488473"/>
                          </a:cubicBezTo>
                          <a:cubicBezTo>
                            <a:pt x="421970" y="499784"/>
                            <a:pt x="413201" y="509353"/>
                            <a:pt x="408818" y="516314"/>
                          </a:cubicBezTo>
                          <a:cubicBezTo>
                            <a:pt x="404435" y="523273"/>
                            <a:pt x="390407" y="538932"/>
                            <a:pt x="390407" y="551111"/>
                          </a:cubicBezTo>
                          <a:cubicBezTo>
                            <a:pt x="390407" y="563290"/>
                            <a:pt x="387775" y="569381"/>
                            <a:pt x="394791" y="576340"/>
                          </a:cubicBezTo>
                          <a:cubicBezTo>
                            <a:pt x="401804" y="583300"/>
                            <a:pt x="401804" y="585911"/>
                            <a:pt x="401804" y="598090"/>
                          </a:cubicBezTo>
                          <a:cubicBezTo>
                            <a:pt x="401804" y="610269"/>
                            <a:pt x="403996" y="617229"/>
                            <a:pt x="392380" y="624189"/>
                          </a:cubicBezTo>
                          <a:cubicBezTo>
                            <a:pt x="380762" y="631148"/>
                            <a:pt x="374625" y="640719"/>
                            <a:pt x="374625" y="644198"/>
                          </a:cubicBezTo>
                          <a:cubicBezTo>
                            <a:pt x="374625" y="647677"/>
                            <a:pt x="379009" y="662467"/>
                            <a:pt x="367611" y="679867"/>
                          </a:cubicBezTo>
                          <a:cubicBezTo>
                            <a:pt x="362464" y="687722"/>
                            <a:pt x="367611" y="679867"/>
                            <a:pt x="367611" y="679867"/>
                          </a:cubicBezTo>
                          <a:cubicBezTo>
                            <a:pt x="367611" y="679867"/>
                            <a:pt x="367611" y="688567"/>
                            <a:pt x="356213" y="709446"/>
                          </a:cubicBezTo>
                          <a:cubicBezTo>
                            <a:pt x="344814" y="730325"/>
                            <a:pt x="337801" y="728585"/>
                            <a:pt x="328156" y="731195"/>
                          </a:cubicBezTo>
                          <a:cubicBezTo>
                            <a:pt x="318513" y="733805"/>
                            <a:pt x="311497" y="741919"/>
                            <a:pt x="311497" y="741919"/>
                          </a:cubicBezTo>
                          <a:cubicBezTo>
                            <a:pt x="311497" y="741919"/>
                            <a:pt x="307991" y="743373"/>
                            <a:pt x="297469" y="724235"/>
                          </a:cubicBezTo>
                          <a:cubicBezTo>
                            <a:pt x="286948" y="705096"/>
                            <a:pt x="289579" y="725105"/>
                            <a:pt x="284318" y="717275"/>
                          </a:cubicBezTo>
                          <a:cubicBezTo>
                            <a:pt x="279057" y="709446"/>
                            <a:pt x="272920" y="695526"/>
                            <a:pt x="272043" y="693786"/>
                          </a:cubicBezTo>
                          <a:cubicBezTo>
                            <a:pt x="271168" y="692047"/>
                            <a:pt x="269413" y="690307"/>
                            <a:pt x="265029" y="682477"/>
                          </a:cubicBezTo>
                          <a:cubicBezTo>
                            <a:pt x="260646" y="674647"/>
                            <a:pt x="258014" y="675516"/>
                            <a:pt x="253192" y="670732"/>
                          </a:cubicBezTo>
                          <a:cubicBezTo>
                            <a:pt x="248370" y="665947"/>
                            <a:pt x="241947" y="646172"/>
                            <a:pt x="244864" y="625929"/>
                          </a:cubicBezTo>
                          <a:cubicBezTo>
                            <a:pt x="245740" y="619839"/>
                            <a:pt x="236974" y="605050"/>
                            <a:pt x="229082" y="595479"/>
                          </a:cubicBezTo>
                          <a:cubicBezTo>
                            <a:pt x="221190" y="585911"/>
                            <a:pt x="212424" y="579820"/>
                            <a:pt x="204533" y="576340"/>
                          </a:cubicBezTo>
                          <a:cubicBezTo>
                            <a:pt x="196642" y="572861"/>
                            <a:pt x="195764" y="558941"/>
                            <a:pt x="194889" y="553722"/>
                          </a:cubicBezTo>
                          <a:cubicBezTo>
                            <a:pt x="194012" y="548501"/>
                            <a:pt x="183710" y="529580"/>
                            <a:pt x="175162" y="534147"/>
                          </a:cubicBezTo>
                          <a:cubicBezTo>
                            <a:pt x="166613" y="538715"/>
                            <a:pt x="164202" y="541543"/>
                            <a:pt x="159378" y="531537"/>
                          </a:cubicBezTo>
                          <a:cubicBezTo>
                            <a:pt x="154557" y="521533"/>
                            <a:pt x="125623" y="545022"/>
                            <a:pt x="119486" y="551111"/>
                          </a:cubicBezTo>
                          <a:cubicBezTo>
                            <a:pt x="113349" y="557201"/>
                            <a:pt x="106335" y="547632"/>
                            <a:pt x="86170" y="556332"/>
                          </a:cubicBezTo>
                          <a:cubicBezTo>
                            <a:pt x="66002" y="565031"/>
                            <a:pt x="73894" y="556332"/>
                            <a:pt x="54600" y="551111"/>
                          </a:cubicBezTo>
                          <a:cubicBezTo>
                            <a:pt x="35314" y="545891"/>
                            <a:pt x="44959" y="535453"/>
                            <a:pt x="23042" y="525882"/>
                          </a:cubicBezTo>
                          <a:cubicBezTo>
                            <a:pt x="1122" y="516314"/>
                            <a:pt x="9014" y="511093"/>
                            <a:pt x="9014" y="505873"/>
                          </a:cubicBezTo>
                          <a:cubicBezTo>
                            <a:pt x="9014" y="500652"/>
                            <a:pt x="10768" y="479774"/>
                            <a:pt x="3753" y="467595"/>
                          </a:cubicBezTo>
                          <a:cubicBezTo>
                            <a:pt x="-3261" y="455414"/>
                            <a:pt x="0" y="443671"/>
                            <a:pt x="5288" y="429099"/>
                          </a:cubicBezTo>
                          <a:cubicBezTo>
                            <a:pt x="11644" y="414526"/>
                            <a:pt x="16898" y="403217"/>
                            <a:pt x="24788" y="397997"/>
                          </a:cubicBezTo>
                          <a:cubicBezTo>
                            <a:pt x="32685" y="392777"/>
                            <a:pt x="22158" y="389297"/>
                            <a:pt x="24788" y="380598"/>
                          </a:cubicBezTo>
                          <a:cubicBezTo>
                            <a:pt x="27420" y="371898"/>
                            <a:pt x="44959" y="359719"/>
                            <a:pt x="44959" y="346669"/>
                          </a:cubicBezTo>
                          <a:cubicBezTo>
                            <a:pt x="44959" y="333619"/>
                            <a:pt x="48465" y="351889"/>
                            <a:pt x="58982" y="346669"/>
                          </a:cubicBezTo>
                          <a:cubicBezTo>
                            <a:pt x="69511" y="341449"/>
                            <a:pt x="81786" y="337100"/>
                            <a:pt x="89677" y="329269"/>
                          </a:cubicBezTo>
                          <a:cubicBezTo>
                            <a:pt x="97567" y="321440"/>
                            <a:pt x="105458" y="319700"/>
                            <a:pt x="115103" y="317960"/>
                          </a:cubicBezTo>
                          <a:cubicBezTo>
                            <a:pt x="124747" y="316220"/>
                            <a:pt x="137899" y="311001"/>
                            <a:pt x="143159" y="311001"/>
                          </a:cubicBezTo>
                          <a:cubicBezTo>
                            <a:pt x="148419" y="311001"/>
                            <a:pt x="149296" y="320570"/>
                            <a:pt x="150173" y="322310"/>
                          </a:cubicBezTo>
                          <a:cubicBezTo>
                            <a:pt x="151049" y="324050"/>
                            <a:pt x="140968" y="330140"/>
                            <a:pt x="150173" y="332749"/>
                          </a:cubicBezTo>
                          <a:cubicBezTo>
                            <a:pt x="159378" y="335359"/>
                            <a:pt x="174721" y="338839"/>
                            <a:pt x="179983" y="338839"/>
                          </a:cubicBezTo>
                          <a:cubicBezTo>
                            <a:pt x="185244" y="338839"/>
                            <a:pt x="213725" y="351959"/>
                            <a:pt x="216807" y="338839"/>
                          </a:cubicBezTo>
                          <a:cubicBezTo>
                            <a:pt x="220282" y="324042"/>
                            <a:pt x="229082" y="324050"/>
                            <a:pt x="239603" y="326659"/>
                          </a:cubicBezTo>
                          <a:cubicBezTo>
                            <a:pt x="250124" y="329269"/>
                            <a:pt x="256262" y="331009"/>
                            <a:pt x="265029" y="326659"/>
                          </a:cubicBezTo>
                          <a:cubicBezTo>
                            <a:pt x="273797" y="322310"/>
                            <a:pt x="286073" y="317960"/>
                            <a:pt x="300978" y="317960"/>
                          </a:cubicBezTo>
                          <a:cubicBezTo>
                            <a:pt x="315882" y="317960"/>
                            <a:pt x="311497" y="283161"/>
                            <a:pt x="311497" y="277941"/>
                          </a:cubicBezTo>
                          <a:cubicBezTo>
                            <a:pt x="311497" y="272721"/>
                            <a:pt x="302620" y="271091"/>
                            <a:pt x="297469" y="276201"/>
                          </a:cubicBezTo>
                          <a:cubicBezTo>
                            <a:pt x="292319" y="281313"/>
                            <a:pt x="294838" y="286641"/>
                            <a:pt x="284318" y="282291"/>
                          </a:cubicBezTo>
                          <a:cubicBezTo>
                            <a:pt x="273797" y="277941"/>
                            <a:pt x="271386" y="294253"/>
                            <a:pt x="255384" y="285771"/>
                          </a:cubicBezTo>
                          <a:cubicBezTo>
                            <a:pt x="239384" y="277289"/>
                            <a:pt x="250344" y="269894"/>
                            <a:pt x="236534" y="265327"/>
                          </a:cubicBezTo>
                          <a:cubicBezTo>
                            <a:pt x="222726" y="260759"/>
                            <a:pt x="212424" y="274461"/>
                            <a:pt x="216807" y="276201"/>
                          </a:cubicBezTo>
                          <a:cubicBezTo>
                            <a:pt x="221190" y="277941"/>
                            <a:pt x="241357" y="303171"/>
                            <a:pt x="221190" y="292731"/>
                          </a:cubicBezTo>
                          <a:cubicBezTo>
                            <a:pt x="201025" y="282291"/>
                            <a:pt x="208916" y="269241"/>
                            <a:pt x="201902" y="273592"/>
                          </a:cubicBezTo>
                          <a:cubicBezTo>
                            <a:pt x="194889" y="277941"/>
                            <a:pt x="200778" y="269737"/>
                            <a:pt x="191380" y="263153"/>
                          </a:cubicBezTo>
                          <a:cubicBezTo>
                            <a:pt x="178912" y="254415"/>
                            <a:pt x="162010" y="256192"/>
                            <a:pt x="162010" y="249668"/>
                          </a:cubicBezTo>
                          <a:cubicBezTo>
                            <a:pt x="162010" y="243143"/>
                            <a:pt x="152803" y="237053"/>
                            <a:pt x="150173" y="242273"/>
                          </a:cubicBezTo>
                          <a:cubicBezTo>
                            <a:pt x="147543" y="247493"/>
                            <a:pt x="148857" y="256627"/>
                            <a:pt x="162010" y="261847"/>
                          </a:cubicBezTo>
                          <a:cubicBezTo>
                            <a:pt x="175162" y="267067"/>
                            <a:pt x="184136" y="271622"/>
                            <a:pt x="186328" y="273797"/>
                          </a:cubicBezTo>
                          <a:cubicBezTo>
                            <a:pt x="188519" y="275972"/>
                            <a:pt x="188751" y="277941"/>
                            <a:pt x="182613" y="277941"/>
                          </a:cubicBezTo>
                          <a:cubicBezTo>
                            <a:pt x="176476" y="277941"/>
                            <a:pt x="190067" y="286207"/>
                            <a:pt x="183490" y="292731"/>
                          </a:cubicBezTo>
                          <a:cubicBezTo>
                            <a:pt x="176914" y="299256"/>
                            <a:pt x="169024" y="300995"/>
                            <a:pt x="172092" y="300561"/>
                          </a:cubicBezTo>
                          <a:cubicBezTo>
                            <a:pt x="175162" y="300125"/>
                            <a:pt x="190504" y="316221"/>
                            <a:pt x="162010" y="306215"/>
                          </a:cubicBezTo>
                          <a:cubicBezTo>
                            <a:pt x="133514" y="296211"/>
                            <a:pt x="161133" y="300561"/>
                            <a:pt x="168146" y="296646"/>
                          </a:cubicBezTo>
                          <a:cubicBezTo>
                            <a:pt x="175162" y="292731"/>
                            <a:pt x="195764" y="281421"/>
                            <a:pt x="155434" y="277941"/>
                          </a:cubicBezTo>
                          <a:cubicBezTo>
                            <a:pt x="115103" y="274462"/>
                            <a:pt x="143159" y="275332"/>
                            <a:pt x="136584" y="265327"/>
                          </a:cubicBezTo>
                          <a:cubicBezTo>
                            <a:pt x="130008" y="255323"/>
                            <a:pt x="119486" y="267502"/>
                            <a:pt x="119486" y="269241"/>
                          </a:cubicBezTo>
                          <a:cubicBezTo>
                            <a:pt x="119486" y="270982"/>
                            <a:pt x="106335" y="273592"/>
                            <a:pt x="101075" y="273592"/>
                          </a:cubicBezTo>
                          <a:cubicBezTo>
                            <a:pt x="95813" y="273592"/>
                            <a:pt x="97897" y="292405"/>
                            <a:pt x="86170" y="300561"/>
                          </a:cubicBezTo>
                          <a:cubicBezTo>
                            <a:pt x="74443" y="308716"/>
                            <a:pt x="81786" y="315350"/>
                            <a:pt x="79156" y="322310"/>
                          </a:cubicBezTo>
                          <a:cubicBezTo>
                            <a:pt x="76525" y="329269"/>
                            <a:pt x="66004" y="343190"/>
                            <a:pt x="38824" y="332749"/>
                          </a:cubicBezTo>
                          <a:cubicBezTo>
                            <a:pt x="11644" y="322310"/>
                            <a:pt x="33323" y="323696"/>
                            <a:pt x="27420" y="311001"/>
                          </a:cubicBezTo>
                          <a:cubicBezTo>
                            <a:pt x="19372" y="293694"/>
                            <a:pt x="43902" y="280419"/>
                            <a:pt x="41454" y="282291"/>
                          </a:cubicBezTo>
                          <a:cubicBezTo>
                            <a:pt x="41454" y="282291"/>
                            <a:pt x="72141" y="270112"/>
                            <a:pt x="66880" y="261847"/>
                          </a:cubicBezTo>
                          <a:cubicBezTo>
                            <a:pt x="61609" y="253582"/>
                            <a:pt x="61609" y="251843"/>
                            <a:pt x="50222" y="251843"/>
                          </a:cubicBezTo>
                          <a:cubicBezTo>
                            <a:pt x="38824" y="251843"/>
                            <a:pt x="43647" y="240098"/>
                            <a:pt x="58982" y="237053"/>
                          </a:cubicBezTo>
                          <a:cubicBezTo>
                            <a:pt x="74333" y="234008"/>
                            <a:pt x="76087" y="219218"/>
                            <a:pt x="87923" y="210084"/>
                          </a:cubicBezTo>
                          <a:cubicBezTo>
                            <a:pt x="99759" y="200949"/>
                            <a:pt x="89677" y="198775"/>
                            <a:pt x="105458" y="193555"/>
                          </a:cubicBezTo>
                          <a:cubicBezTo>
                            <a:pt x="121240" y="188334"/>
                            <a:pt x="103696" y="167614"/>
                            <a:pt x="122117" y="163106"/>
                          </a:cubicBezTo>
                          <a:cubicBezTo>
                            <a:pt x="130862" y="160965"/>
                            <a:pt x="132588" y="180664"/>
                            <a:pt x="136584" y="160061"/>
                          </a:cubicBezTo>
                          <a:cubicBezTo>
                            <a:pt x="137996" y="152787"/>
                            <a:pt x="126501" y="144837"/>
                            <a:pt x="124309" y="142661"/>
                          </a:cubicBezTo>
                          <a:cubicBezTo>
                            <a:pt x="122117" y="140487"/>
                            <a:pt x="112254" y="166368"/>
                            <a:pt x="105458" y="159626"/>
                          </a:cubicBezTo>
                          <a:cubicBezTo>
                            <a:pt x="98662" y="152884"/>
                            <a:pt x="93184" y="149187"/>
                            <a:pt x="98883" y="139616"/>
                          </a:cubicBezTo>
                          <a:cubicBezTo>
                            <a:pt x="103031" y="132651"/>
                            <a:pt x="129130" y="107427"/>
                            <a:pt x="131762" y="97858"/>
                          </a:cubicBezTo>
                          <a:cubicBezTo>
                            <a:pt x="134392" y="88288"/>
                            <a:pt x="138775" y="80459"/>
                            <a:pt x="155434" y="70889"/>
                          </a:cubicBezTo>
                          <a:cubicBezTo>
                            <a:pt x="172092" y="61319"/>
                            <a:pt x="204533" y="44790"/>
                            <a:pt x="216807" y="50880"/>
                          </a:cubicBezTo>
                          <a:cubicBezTo>
                            <a:pt x="229082" y="56969"/>
                            <a:pt x="237849" y="66539"/>
                            <a:pt x="248809" y="48705"/>
                          </a:cubicBezTo>
                          <a:cubicBezTo>
                            <a:pt x="259769" y="30870"/>
                            <a:pt x="261522" y="38700"/>
                            <a:pt x="261522" y="38700"/>
                          </a:cubicBezTo>
                          <a:cubicBezTo>
                            <a:pt x="246525" y="29069"/>
                            <a:pt x="238287" y="21301"/>
                            <a:pt x="235220" y="14341"/>
                          </a:cubicBezTo>
                          <a:cubicBezTo>
                            <a:pt x="232150" y="7382"/>
                            <a:pt x="247494" y="4771"/>
                            <a:pt x="246617" y="14341"/>
                          </a:cubicBezTo>
                          <a:cubicBezTo>
                            <a:pt x="244504" y="37403"/>
                            <a:pt x="297469" y="33045"/>
                            <a:pt x="297469" y="33045"/>
                          </a:cubicBezTo>
                          <a:lnTo>
                            <a:pt x="297469" y="33045"/>
                          </a:lnTo>
                          <a:cubicBezTo>
                            <a:pt x="297469" y="33045"/>
                            <a:pt x="281688" y="30000"/>
                            <a:pt x="279496" y="24345"/>
                          </a:cubicBezTo>
                          <a:cubicBezTo>
                            <a:pt x="277305" y="18691"/>
                            <a:pt x="290456" y="19996"/>
                            <a:pt x="300978" y="22171"/>
                          </a:cubicBezTo>
                          <a:cubicBezTo>
                            <a:pt x="311497" y="24345"/>
                            <a:pt x="306675" y="16516"/>
                            <a:pt x="297469" y="14341"/>
                          </a:cubicBezTo>
                          <a:cubicBezTo>
                            <a:pt x="288263" y="12166"/>
                            <a:pt x="293963" y="3902"/>
                            <a:pt x="292209" y="5641"/>
                          </a:cubicBezTo>
                          <a:cubicBezTo>
                            <a:pt x="290456" y="7381"/>
                            <a:pt x="281249" y="5206"/>
                            <a:pt x="281249" y="5206"/>
                          </a:cubicBezTo>
                          <a:lnTo>
                            <a:pt x="275990" y="0"/>
                          </a:lnTo>
                          <a:cubicBezTo>
                            <a:pt x="275990" y="0"/>
                            <a:pt x="382516" y="2161"/>
                            <a:pt x="491235" y="76979"/>
                          </a:cubicBezTo>
                          <a:cubicBezTo>
                            <a:pt x="599954" y="151796"/>
                            <a:pt x="637654" y="264022"/>
                            <a:pt x="651683" y="311001"/>
                          </a:cubicBezTo>
                          <a:cubicBezTo>
                            <a:pt x="651683" y="311001"/>
                            <a:pt x="651683" y="311001"/>
                            <a:pt x="651683" y="311001"/>
                          </a:cubicBezTo>
                          <a:cubicBezTo>
                            <a:pt x="651683" y="311001"/>
                            <a:pt x="646861" y="307086"/>
                            <a:pt x="647299" y="311001"/>
                          </a:cubicBezTo>
                          <a:cubicBezTo>
                            <a:pt x="647737" y="314915"/>
                            <a:pt x="659712" y="361459"/>
                            <a:pt x="659712" y="370960"/>
                          </a:cubicBezTo>
                          <a:cubicBezTo>
                            <a:pt x="659712" y="378857"/>
                            <a:pt x="656943" y="391037"/>
                            <a:pt x="656943" y="394518"/>
                          </a:cubicBezTo>
                          <a:cubicBezTo>
                            <a:pt x="656943" y="397997"/>
                            <a:pt x="655627" y="378423"/>
                            <a:pt x="647299" y="370960"/>
                          </a:cubicBezTo>
                          <a:cubicBezTo>
                            <a:pt x="638969" y="361894"/>
                            <a:pt x="647299" y="394518"/>
                            <a:pt x="647299" y="394518"/>
                          </a:cubicBezTo>
                          <a:cubicBezTo>
                            <a:pt x="647299" y="394518"/>
                            <a:pt x="659712" y="434536"/>
                            <a:pt x="659712" y="441496"/>
                          </a:cubicBezTo>
                          <a:cubicBezTo>
                            <a:pt x="659712" y="448455"/>
                            <a:pt x="656943" y="471945"/>
                            <a:pt x="656943" y="456284"/>
                          </a:cubicBezTo>
                          <a:cubicBezTo>
                            <a:pt x="656943" y="456284"/>
                            <a:pt x="656065" y="499784"/>
                            <a:pt x="651683" y="500652"/>
                          </a:cubicBezTo>
                          <a:cubicBezTo>
                            <a:pt x="647299" y="501523"/>
                            <a:pt x="655017" y="456920"/>
                            <a:pt x="642915" y="429316"/>
                          </a:cubicBezTo>
                          <a:cubicBezTo>
                            <a:pt x="637538" y="417051"/>
                            <a:pt x="651683" y="434536"/>
                            <a:pt x="651683" y="429316"/>
                          </a:cubicBezTo>
                          <a:cubicBezTo>
                            <a:pt x="651683" y="424096"/>
                            <a:pt x="643153" y="394511"/>
                            <a:pt x="642915" y="390167"/>
                          </a:cubicBezTo>
                          <a:cubicBezTo>
                            <a:pt x="641853" y="370960"/>
                            <a:pt x="644498" y="357191"/>
                            <a:pt x="640990" y="351102"/>
                          </a:cubicBezTo>
                          <a:cubicBezTo>
                            <a:pt x="637484" y="345012"/>
                            <a:pt x="634084" y="347677"/>
                            <a:pt x="625818" y="329704"/>
                          </a:cubicBezTo>
                          <a:cubicBezTo>
                            <a:pt x="619591" y="316170"/>
                            <a:pt x="612229" y="310131"/>
                            <a:pt x="614859" y="311001"/>
                          </a:cubicBezTo>
                          <a:cubicBezTo>
                            <a:pt x="614859" y="311001"/>
                            <a:pt x="605058" y="298634"/>
                            <a:pt x="601707" y="319700"/>
                          </a:cubicBezTo>
                          <a:cubicBezTo>
                            <a:pt x="599076" y="336230"/>
                            <a:pt x="595569" y="355369"/>
                            <a:pt x="590309" y="364938"/>
                          </a:cubicBezTo>
                          <a:cubicBezTo>
                            <a:pt x="580508" y="382768"/>
                            <a:pt x="594958" y="411545"/>
                            <a:pt x="586802" y="416266"/>
                          </a:cubicBezTo>
                          <a:cubicBezTo>
                            <a:pt x="576280" y="422357"/>
                            <a:pt x="577158" y="402347"/>
                            <a:pt x="571897" y="394518"/>
                          </a:cubicBezTo>
                          <a:cubicBezTo>
                            <a:pt x="571897" y="394518"/>
                            <a:pt x="553484" y="357108"/>
                            <a:pt x="553484" y="350148"/>
                          </a:cubicBezTo>
                          <a:cubicBezTo>
                            <a:pt x="553484" y="343190"/>
                            <a:pt x="552140" y="339112"/>
                            <a:pt x="548631" y="339112"/>
                          </a:cubicBezTo>
                          <a:cubicBezTo>
                            <a:pt x="544317" y="339112"/>
                            <a:pt x="540000" y="340825"/>
                            <a:pt x="532443" y="335359"/>
                          </a:cubicBezTo>
                          <a:cubicBezTo>
                            <a:pt x="513365" y="321562"/>
                            <a:pt x="520997" y="329718"/>
                            <a:pt x="521874" y="327978"/>
                          </a:cubicBezTo>
                          <a:cubicBezTo>
                            <a:pt x="522750" y="326237"/>
                            <a:pt x="512277" y="326659"/>
                            <a:pt x="512277" y="317960"/>
                          </a:cubicBezTo>
                          <a:cubicBezTo>
                            <a:pt x="512277" y="309260"/>
                            <a:pt x="483344" y="330139"/>
                            <a:pt x="470192" y="324050"/>
                          </a:cubicBezTo>
                          <a:cubicBezTo>
                            <a:pt x="457041" y="317960"/>
                            <a:pt x="459671" y="314480"/>
                            <a:pt x="456164" y="314480"/>
                          </a:cubicBezTo>
                          <a:cubicBezTo>
                            <a:pt x="452657" y="314480"/>
                            <a:pt x="448711" y="314915"/>
                            <a:pt x="445643" y="317960"/>
                          </a:cubicBezTo>
                          <a:cubicBezTo>
                            <a:pt x="442574" y="321005"/>
                            <a:pt x="435122" y="321440"/>
                            <a:pt x="428107" y="317960"/>
                          </a:cubicBezTo>
                          <a:cubicBezTo>
                            <a:pt x="421094" y="314480"/>
                            <a:pt x="408183" y="295036"/>
                            <a:pt x="400052" y="307520"/>
                          </a:cubicBezTo>
                          <a:cubicBezTo>
                            <a:pt x="400052" y="307520"/>
                            <a:pt x="404483" y="321982"/>
                            <a:pt x="417586" y="328400"/>
                          </a:cubicBezTo>
                          <a:cubicBezTo>
                            <a:pt x="423876" y="331480"/>
                            <a:pt x="443326" y="339112"/>
                            <a:pt x="456164" y="327121"/>
                          </a:cubicBezTo>
                          <a:cubicBezTo>
                            <a:pt x="463957" y="319843"/>
                            <a:pt x="455287" y="331879"/>
                            <a:pt x="470192" y="335359"/>
                          </a:cubicBezTo>
                          <a:cubicBezTo>
                            <a:pt x="485097" y="338839"/>
                            <a:pt x="480713" y="364938"/>
                            <a:pt x="463179" y="381468"/>
                          </a:cubicBezTo>
                          <a:cubicBezTo>
                            <a:pt x="445643" y="397997"/>
                            <a:pt x="446520" y="405827"/>
                            <a:pt x="435999" y="411046"/>
                          </a:cubicBezTo>
                          <a:cubicBezTo>
                            <a:pt x="426555" y="415732"/>
                            <a:pt x="414956" y="422357"/>
                            <a:pt x="410572" y="426706"/>
                          </a:cubicBezTo>
                          <a:cubicBezTo>
                            <a:pt x="406188" y="431056"/>
                            <a:pt x="399175" y="435406"/>
                            <a:pt x="393036" y="409307"/>
                          </a:cubicBezTo>
                          <a:cubicBezTo>
                            <a:pt x="386900" y="383207"/>
                            <a:pt x="389969" y="390602"/>
                            <a:pt x="375502" y="387558"/>
                          </a:cubicBezTo>
                          <a:cubicBezTo>
                            <a:pt x="361035" y="384513"/>
                            <a:pt x="357967" y="368417"/>
                            <a:pt x="351390" y="363633"/>
                          </a:cubicBezTo>
                          <a:cubicBezTo>
                            <a:pt x="344814" y="358848"/>
                            <a:pt x="319894" y="335685"/>
                            <a:pt x="319894" y="335685"/>
                          </a:cubicBezTo>
                          <a:lnTo>
                            <a:pt x="308673" y="333973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6DD6F7"/>
                        </a:gs>
                        <a:gs pos="100000">
                          <a:srgbClr val="0DBBF1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552" name=""/>
                    <p:cNvSpPr/>
                    <p:nvPr/>
                  </p:nvSpPr>
                  <p:spPr>
                    <a:xfrm>
                      <a:off x="4532978" y="2218034"/>
                      <a:ext cx="253578" cy="182897"/>
                    </a:xfrm>
                    <a:custGeom>
                      <a:avLst/>
                      <a:gdLst/>
                      <a:ahLst/>
                      <a:cxnLst/>
                      <a:pathLst>
                        <a:path w="253578" h="182897">
                          <a:moveTo>
                            <a:pt x="234755" y="3153"/>
                          </a:moveTo>
                          <a:cubicBezTo>
                            <a:pt x="234755" y="3153"/>
                            <a:pt x="200560" y="15333"/>
                            <a:pt x="194423" y="18813"/>
                          </a:cubicBezTo>
                          <a:cubicBezTo>
                            <a:pt x="188286" y="22293"/>
                            <a:pt x="189162" y="28383"/>
                            <a:pt x="178642" y="28383"/>
                          </a:cubicBezTo>
                          <a:cubicBezTo>
                            <a:pt x="168120" y="28383"/>
                            <a:pt x="168119" y="30123"/>
                            <a:pt x="164613" y="36212"/>
                          </a:cubicBezTo>
                          <a:cubicBezTo>
                            <a:pt x="161106" y="42302"/>
                            <a:pt x="156721" y="44912"/>
                            <a:pt x="151462" y="46652"/>
                          </a:cubicBezTo>
                          <a:cubicBezTo>
                            <a:pt x="146201" y="48392"/>
                            <a:pt x="143131" y="49697"/>
                            <a:pt x="140940" y="54482"/>
                          </a:cubicBezTo>
                          <a:cubicBezTo>
                            <a:pt x="138748" y="59266"/>
                            <a:pt x="126789" y="69271"/>
                            <a:pt x="121652" y="69271"/>
                          </a:cubicBezTo>
                          <a:cubicBezTo>
                            <a:pt x="116391" y="69271"/>
                            <a:pt x="115076" y="72751"/>
                            <a:pt x="115076" y="75796"/>
                          </a:cubicBezTo>
                          <a:cubicBezTo>
                            <a:pt x="115076" y="78840"/>
                            <a:pt x="116391" y="79710"/>
                            <a:pt x="99294" y="91448"/>
                          </a:cubicBezTo>
                          <a:cubicBezTo>
                            <a:pt x="82197" y="103200"/>
                            <a:pt x="74289" y="105873"/>
                            <a:pt x="68169" y="110159"/>
                          </a:cubicBezTo>
                          <a:cubicBezTo>
                            <a:pt x="53264" y="120599"/>
                            <a:pt x="54140" y="122339"/>
                            <a:pt x="37482" y="134518"/>
                          </a:cubicBezTo>
                          <a:cubicBezTo>
                            <a:pt x="18010" y="148754"/>
                            <a:pt x="11179" y="175407"/>
                            <a:pt x="5041" y="181497"/>
                          </a:cubicBezTo>
                          <a:cubicBezTo>
                            <a:pt x="-1096" y="187586"/>
                            <a:pt x="-2466" y="171360"/>
                            <a:pt x="5041" y="155398"/>
                          </a:cubicBezTo>
                          <a:cubicBezTo>
                            <a:pt x="11179" y="142348"/>
                            <a:pt x="33536" y="114944"/>
                            <a:pt x="41866" y="106680"/>
                          </a:cubicBezTo>
                          <a:cubicBezTo>
                            <a:pt x="50195" y="98415"/>
                            <a:pt x="94253" y="62094"/>
                            <a:pt x="99294" y="57091"/>
                          </a:cubicBezTo>
                          <a:cubicBezTo>
                            <a:pt x="104335" y="52089"/>
                            <a:pt x="192669" y="5763"/>
                            <a:pt x="234755" y="1414"/>
                          </a:cubicBezTo>
                          <a:cubicBezTo>
                            <a:pt x="276841" y="-2936"/>
                            <a:pt x="234755" y="3153"/>
                            <a:pt x="234755" y="3153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6DD6F7"/>
                        </a:gs>
                        <a:gs pos="100000">
                          <a:srgbClr val="0DBBF1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553" name=""/>
                    <p:cNvSpPr/>
                    <p:nvPr/>
                  </p:nvSpPr>
                  <p:spPr>
                    <a:xfrm>
                      <a:off x="4447289" y="2386867"/>
                      <a:ext cx="62310" cy="147540"/>
                    </a:xfrm>
                    <a:custGeom>
                      <a:avLst/>
                      <a:gdLst/>
                      <a:ahLst/>
                      <a:cxnLst/>
                      <a:pathLst>
                        <a:path w="62310" h="147540">
                          <a:moveTo>
                            <a:pt x="49221" y="24719"/>
                          </a:moveTo>
                          <a:cubicBezTo>
                            <a:pt x="49221" y="24719"/>
                            <a:pt x="41453" y="39279"/>
                            <a:pt x="36372" y="51210"/>
                          </a:cubicBezTo>
                          <a:cubicBezTo>
                            <a:pt x="34324" y="56018"/>
                            <a:pt x="38125" y="72089"/>
                            <a:pt x="33741" y="80789"/>
                          </a:cubicBezTo>
                          <a:cubicBezTo>
                            <a:pt x="29358" y="89489"/>
                            <a:pt x="28505" y="95806"/>
                            <a:pt x="28505" y="95806"/>
                          </a:cubicBezTo>
                          <a:cubicBezTo>
                            <a:pt x="28505" y="95806"/>
                            <a:pt x="24189" y="111223"/>
                            <a:pt x="24096" y="120807"/>
                          </a:cubicBezTo>
                          <a:cubicBezTo>
                            <a:pt x="24002" y="130533"/>
                            <a:pt x="12968" y="134469"/>
                            <a:pt x="12968" y="126639"/>
                          </a:cubicBezTo>
                          <a:cubicBezTo>
                            <a:pt x="12968" y="118809"/>
                            <a:pt x="16421" y="105227"/>
                            <a:pt x="19275" y="97753"/>
                          </a:cubicBezTo>
                          <a:cubicBezTo>
                            <a:pt x="22691" y="88804"/>
                            <a:pt x="12105" y="112053"/>
                            <a:pt x="12105" y="113792"/>
                          </a:cubicBezTo>
                          <a:lnTo>
                            <a:pt x="4337" y="147194"/>
                          </a:lnTo>
                          <a:cubicBezTo>
                            <a:pt x="1706" y="149805"/>
                            <a:pt x="0" y="142121"/>
                            <a:pt x="0" y="142121"/>
                          </a:cubicBezTo>
                          <a:cubicBezTo>
                            <a:pt x="0" y="142121"/>
                            <a:pt x="9515" y="70969"/>
                            <a:pt x="62168" y="0"/>
                          </a:cubicBezTo>
                          <a:cubicBezTo>
                            <a:pt x="63856" y="-2120"/>
                            <a:pt x="49221" y="24719"/>
                            <a:pt x="49221" y="2471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6DD6F7"/>
                        </a:gs>
                        <a:gs pos="100000">
                          <a:srgbClr val="0DBBF1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554" name=""/>
                    <p:cNvSpPr/>
                    <p:nvPr/>
                  </p:nvSpPr>
                  <p:spPr>
                    <a:xfrm>
                      <a:off x="4457209" y="2763304"/>
                      <a:ext cx="282822" cy="255336"/>
                    </a:xfrm>
                    <a:custGeom>
                      <a:avLst/>
                      <a:gdLst/>
                      <a:ahLst/>
                      <a:cxnLst/>
                      <a:pathLst>
                        <a:path w="282822" h="255336">
                          <a:moveTo>
                            <a:pt x="0" y="411"/>
                          </a:moveTo>
                          <a:cubicBezTo>
                            <a:pt x="3925" y="411"/>
                            <a:pt x="0" y="411"/>
                            <a:pt x="10939" y="6432"/>
                          </a:cubicBezTo>
                          <a:cubicBezTo>
                            <a:pt x="14006" y="8121"/>
                            <a:pt x="25888" y="21241"/>
                            <a:pt x="28080" y="23416"/>
                          </a:cubicBezTo>
                          <a:cubicBezTo>
                            <a:pt x="30272" y="25591"/>
                            <a:pt x="41890" y="30268"/>
                            <a:pt x="62258" y="61675"/>
                          </a:cubicBezTo>
                          <a:cubicBezTo>
                            <a:pt x="62258" y="61675"/>
                            <a:pt x="83711" y="67329"/>
                            <a:pt x="87219" y="72550"/>
                          </a:cubicBezTo>
                          <a:cubicBezTo>
                            <a:pt x="90725" y="77770"/>
                            <a:pt x="97739" y="69940"/>
                            <a:pt x="103000" y="72550"/>
                          </a:cubicBezTo>
                          <a:cubicBezTo>
                            <a:pt x="108260" y="75160"/>
                            <a:pt x="147743" y="80380"/>
                            <a:pt x="147743" y="119529"/>
                          </a:cubicBezTo>
                          <a:cubicBezTo>
                            <a:pt x="147743" y="119529"/>
                            <a:pt x="149030" y="132143"/>
                            <a:pt x="163497" y="146497"/>
                          </a:cubicBezTo>
                          <a:cubicBezTo>
                            <a:pt x="177964" y="160852"/>
                            <a:pt x="176649" y="172596"/>
                            <a:pt x="176649" y="182166"/>
                          </a:cubicBezTo>
                          <a:cubicBezTo>
                            <a:pt x="176649" y="191736"/>
                            <a:pt x="209089" y="216964"/>
                            <a:pt x="231885" y="230014"/>
                          </a:cubicBezTo>
                          <a:cubicBezTo>
                            <a:pt x="254681" y="243064"/>
                            <a:pt x="281409" y="255693"/>
                            <a:pt x="282822" y="255336"/>
                          </a:cubicBezTo>
                          <a:cubicBezTo>
                            <a:pt x="284069" y="254795"/>
                            <a:pt x="91602" y="215225"/>
                            <a:pt x="0" y="411"/>
                          </a:cubicBezTo>
                          <a:cubicBezTo>
                            <a:pt x="0" y="-1193"/>
                            <a:pt x="0" y="411"/>
                            <a:pt x="0" y="41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6DD6F7"/>
                        </a:gs>
                        <a:gs pos="100000">
                          <a:srgbClr val="0DBBF1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555" name=""/>
                    <p:cNvSpPr/>
                    <p:nvPr/>
                  </p:nvSpPr>
                  <p:spPr>
                    <a:xfrm>
                      <a:off x="5052721" y="2796291"/>
                      <a:ext cx="38016" cy="79520"/>
                    </a:xfrm>
                    <a:custGeom>
                      <a:avLst/>
                      <a:gdLst/>
                      <a:ahLst/>
                      <a:cxnLst/>
                      <a:pathLst>
                        <a:path w="38016" h="79520">
                          <a:moveTo>
                            <a:pt x="31385" y="0"/>
                          </a:moveTo>
                          <a:cubicBezTo>
                            <a:pt x="31385" y="0"/>
                            <a:pt x="41906" y="13865"/>
                            <a:pt x="36646" y="16475"/>
                          </a:cubicBezTo>
                          <a:cubicBezTo>
                            <a:pt x="31385" y="19085"/>
                            <a:pt x="31385" y="33004"/>
                            <a:pt x="31385" y="24305"/>
                          </a:cubicBezTo>
                          <a:cubicBezTo>
                            <a:pt x="31385" y="24305"/>
                            <a:pt x="30508" y="44314"/>
                            <a:pt x="23494" y="56493"/>
                          </a:cubicBezTo>
                          <a:cubicBezTo>
                            <a:pt x="16480" y="68673"/>
                            <a:pt x="24371" y="76503"/>
                            <a:pt x="11220" y="79113"/>
                          </a:cubicBezTo>
                          <a:cubicBezTo>
                            <a:pt x="-1932" y="81722"/>
                            <a:pt x="-178" y="73023"/>
                            <a:pt x="-178" y="66063"/>
                          </a:cubicBezTo>
                          <a:cubicBezTo>
                            <a:pt x="-178" y="59103"/>
                            <a:pt x="7713" y="44314"/>
                            <a:pt x="5521" y="38659"/>
                          </a:cubicBezTo>
                          <a:cubicBezTo>
                            <a:pt x="3329" y="33004"/>
                            <a:pt x="5959" y="23435"/>
                            <a:pt x="14727" y="19955"/>
                          </a:cubicBezTo>
                          <a:cubicBezTo>
                            <a:pt x="23494" y="16475"/>
                            <a:pt x="25686" y="5600"/>
                            <a:pt x="31385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6DD6F7"/>
                        </a:gs>
                        <a:gs pos="100000">
                          <a:srgbClr val="0DBBF1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  <p:grpSp>
                <p:nvGrpSpPr>
                  <p:cNvPr id="556" name=""/>
                  <p:cNvGrpSpPr/>
                  <p:nvPr/>
                </p:nvGrpSpPr>
                <p:grpSpPr>
                  <a:xfrm>
                    <a:off x="4775602" y="2303028"/>
                    <a:ext cx="271281" cy="162212"/>
                    <a:chOff x="4775602" y="2303028"/>
                    <a:chExt cx="271281" cy="162212"/>
                  </a:xfrm>
                </p:grpSpPr>
                <p:sp>
                  <p:nvSpPr>
                    <p:cNvPr id="557" name=""/>
                    <p:cNvSpPr/>
                    <p:nvPr/>
                  </p:nvSpPr>
                  <p:spPr>
                    <a:xfrm>
                      <a:off x="4883395" y="2423345"/>
                      <a:ext cx="85372" cy="41954"/>
                    </a:xfrm>
                    <a:custGeom>
                      <a:avLst/>
                      <a:gdLst/>
                      <a:ahLst/>
                      <a:cxnLst/>
                      <a:pathLst>
                        <a:path w="85372" h="41954">
                          <a:moveTo>
                            <a:pt x="12759" y="6228"/>
                          </a:moveTo>
                          <a:cubicBezTo>
                            <a:pt x="12759" y="6228"/>
                            <a:pt x="9575" y="8376"/>
                            <a:pt x="23604" y="1416"/>
                          </a:cubicBezTo>
                          <a:cubicBezTo>
                            <a:pt x="37632" y="-5544"/>
                            <a:pt x="20974" y="10986"/>
                            <a:pt x="20974" y="10986"/>
                          </a:cubicBezTo>
                          <a:lnTo>
                            <a:pt x="27111" y="13596"/>
                          </a:lnTo>
                          <a:cubicBezTo>
                            <a:pt x="27111" y="13596"/>
                            <a:pt x="39386" y="7506"/>
                            <a:pt x="42893" y="7506"/>
                          </a:cubicBezTo>
                          <a:cubicBezTo>
                            <a:pt x="46400" y="7506"/>
                            <a:pt x="60428" y="8376"/>
                            <a:pt x="66565" y="10986"/>
                          </a:cubicBezTo>
                          <a:cubicBezTo>
                            <a:pt x="72702" y="13596"/>
                            <a:pt x="90238" y="12726"/>
                            <a:pt x="84101" y="18815"/>
                          </a:cubicBezTo>
                          <a:cubicBezTo>
                            <a:pt x="77963" y="24905"/>
                            <a:pt x="66565" y="27080"/>
                            <a:pt x="62620" y="27080"/>
                          </a:cubicBezTo>
                          <a:cubicBezTo>
                            <a:pt x="58674" y="27080"/>
                            <a:pt x="49907" y="29255"/>
                            <a:pt x="46400" y="29255"/>
                          </a:cubicBezTo>
                          <a:cubicBezTo>
                            <a:pt x="42893" y="29255"/>
                            <a:pt x="36755" y="28385"/>
                            <a:pt x="33248" y="31865"/>
                          </a:cubicBezTo>
                          <a:cubicBezTo>
                            <a:pt x="29741" y="35345"/>
                            <a:pt x="9576" y="40565"/>
                            <a:pt x="9576" y="40565"/>
                          </a:cubicBezTo>
                          <a:cubicBezTo>
                            <a:pt x="9576" y="40565"/>
                            <a:pt x="4315" y="45350"/>
                            <a:pt x="1685" y="36215"/>
                          </a:cubicBezTo>
                          <a:cubicBezTo>
                            <a:pt x="-945" y="27080"/>
                            <a:pt x="-507" y="25340"/>
                            <a:pt x="1685" y="23165"/>
                          </a:cubicBezTo>
                          <a:cubicBezTo>
                            <a:pt x="3877" y="20977"/>
                            <a:pt x="1685" y="24035"/>
                            <a:pt x="1685" y="18815"/>
                          </a:cubicBezTo>
                          <a:cubicBezTo>
                            <a:pt x="1685" y="13596"/>
                            <a:pt x="9576" y="10986"/>
                            <a:pt x="9576" y="10986"/>
                          </a:cubicBezTo>
                          <a:lnTo>
                            <a:pt x="12759" y="6228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558" name=""/>
                    <p:cNvSpPr/>
                    <p:nvPr/>
                  </p:nvSpPr>
                  <p:spPr>
                    <a:xfrm>
                      <a:off x="4989431" y="2397261"/>
                      <a:ext cx="57538" cy="66675"/>
                    </a:xfrm>
                    <a:custGeom>
                      <a:avLst/>
                      <a:gdLst/>
                      <a:ahLst/>
                      <a:cxnLst/>
                      <a:pathLst>
                        <a:path w="57538" h="66675">
                          <a:moveTo>
                            <a:pt x="16645" y="4009"/>
                          </a:moveTo>
                          <a:cubicBezTo>
                            <a:pt x="14014" y="4009"/>
                            <a:pt x="15768" y="2270"/>
                            <a:pt x="10508" y="5750"/>
                          </a:cubicBezTo>
                          <a:cubicBezTo>
                            <a:pt x="5246" y="9230"/>
                            <a:pt x="2616" y="10100"/>
                            <a:pt x="1740" y="11840"/>
                          </a:cubicBezTo>
                          <a:cubicBezTo>
                            <a:pt x="863" y="13580"/>
                            <a:pt x="3932" y="16624"/>
                            <a:pt x="1740" y="18799"/>
                          </a:cubicBezTo>
                          <a:cubicBezTo>
                            <a:pt x="-452" y="20974"/>
                            <a:pt x="-890" y="27499"/>
                            <a:pt x="1740" y="27499"/>
                          </a:cubicBezTo>
                          <a:cubicBezTo>
                            <a:pt x="4370" y="27499"/>
                            <a:pt x="10508" y="29239"/>
                            <a:pt x="10508" y="30979"/>
                          </a:cubicBezTo>
                          <a:cubicBezTo>
                            <a:pt x="10508" y="32719"/>
                            <a:pt x="16645" y="35329"/>
                            <a:pt x="16645" y="37069"/>
                          </a:cubicBezTo>
                          <a:cubicBezTo>
                            <a:pt x="16645" y="38809"/>
                            <a:pt x="21467" y="41853"/>
                            <a:pt x="21467" y="41853"/>
                          </a:cubicBezTo>
                          <a:cubicBezTo>
                            <a:pt x="21467" y="41853"/>
                            <a:pt x="21467" y="40983"/>
                            <a:pt x="21467" y="44029"/>
                          </a:cubicBezTo>
                          <a:cubicBezTo>
                            <a:pt x="21467" y="47073"/>
                            <a:pt x="27604" y="53163"/>
                            <a:pt x="27604" y="53163"/>
                          </a:cubicBezTo>
                          <a:cubicBezTo>
                            <a:pt x="27604" y="53163"/>
                            <a:pt x="27604" y="58818"/>
                            <a:pt x="27604" y="60558"/>
                          </a:cubicBezTo>
                          <a:cubicBezTo>
                            <a:pt x="27604" y="62298"/>
                            <a:pt x="33303" y="66675"/>
                            <a:pt x="38564" y="66675"/>
                          </a:cubicBezTo>
                          <a:cubicBezTo>
                            <a:pt x="43824" y="66675"/>
                            <a:pt x="51715" y="66675"/>
                            <a:pt x="54346" y="66675"/>
                          </a:cubicBezTo>
                          <a:cubicBezTo>
                            <a:pt x="56976" y="66675"/>
                            <a:pt x="56976" y="66675"/>
                            <a:pt x="57414" y="63603"/>
                          </a:cubicBezTo>
                          <a:cubicBezTo>
                            <a:pt x="57853" y="60558"/>
                            <a:pt x="54784" y="54033"/>
                            <a:pt x="51715" y="50988"/>
                          </a:cubicBezTo>
                          <a:cubicBezTo>
                            <a:pt x="48647" y="47943"/>
                            <a:pt x="45578" y="41419"/>
                            <a:pt x="45578" y="41419"/>
                          </a:cubicBezTo>
                          <a:lnTo>
                            <a:pt x="54346" y="36199"/>
                          </a:lnTo>
                          <a:cubicBezTo>
                            <a:pt x="54784" y="38374"/>
                            <a:pt x="45578" y="30109"/>
                            <a:pt x="45578" y="30109"/>
                          </a:cubicBezTo>
                          <a:lnTo>
                            <a:pt x="41194" y="38809"/>
                          </a:lnTo>
                          <a:lnTo>
                            <a:pt x="33303" y="29239"/>
                          </a:lnTo>
                          <a:cubicBezTo>
                            <a:pt x="33303" y="29239"/>
                            <a:pt x="25412" y="25759"/>
                            <a:pt x="22782" y="25759"/>
                          </a:cubicBezTo>
                          <a:cubicBezTo>
                            <a:pt x="20152" y="25759"/>
                            <a:pt x="21467" y="16625"/>
                            <a:pt x="21467" y="16625"/>
                          </a:cubicBezTo>
                          <a:lnTo>
                            <a:pt x="26289" y="10535"/>
                          </a:lnTo>
                          <a:lnTo>
                            <a:pt x="34618" y="11840"/>
                          </a:lnTo>
                          <a:lnTo>
                            <a:pt x="35057" y="7490"/>
                          </a:lnTo>
                          <a:lnTo>
                            <a:pt x="32865" y="4009"/>
                          </a:lnTo>
                          <a:cubicBezTo>
                            <a:pt x="32865" y="4009"/>
                            <a:pt x="31112" y="5315"/>
                            <a:pt x="27604" y="1835"/>
                          </a:cubicBezTo>
                          <a:cubicBezTo>
                            <a:pt x="24098" y="-1645"/>
                            <a:pt x="21467" y="-776"/>
                            <a:pt x="16645" y="400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559" name=""/>
                    <p:cNvSpPr/>
                    <p:nvPr/>
                  </p:nvSpPr>
                  <p:spPr>
                    <a:xfrm>
                      <a:off x="4775514" y="2303059"/>
                      <a:ext cx="76032" cy="90531"/>
                    </a:xfrm>
                    <a:custGeom>
                      <a:avLst/>
                      <a:gdLst/>
                      <a:ahLst/>
                      <a:cxnLst/>
                      <a:pathLst>
                        <a:path w="76032" h="90531">
                          <a:moveTo>
                            <a:pt x="42934" y="-95"/>
                          </a:moveTo>
                          <a:cubicBezTo>
                            <a:pt x="42934" y="-95"/>
                            <a:pt x="28906" y="-95"/>
                            <a:pt x="28906" y="4255"/>
                          </a:cubicBezTo>
                          <a:cubicBezTo>
                            <a:pt x="28906" y="8605"/>
                            <a:pt x="16631" y="26004"/>
                            <a:pt x="14001" y="28614"/>
                          </a:cubicBezTo>
                          <a:cubicBezTo>
                            <a:pt x="11370" y="31224"/>
                            <a:pt x="32413" y="42533"/>
                            <a:pt x="18384" y="53843"/>
                          </a:cubicBezTo>
                          <a:cubicBezTo>
                            <a:pt x="4356" y="65152"/>
                            <a:pt x="21015" y="71242"/>
                            <a:pt x="21015" y="71242"/>
                          </a:cubicBezTo>
                          <a:lnTo>
                            <a:pt x="8740" y="75592"/>
                          </a:lnTo>
                          <a:cubicBezTo>
                            <a:pt x="8740" y="75592"/>
                            <a:pt x="6110" y="80812"/>
                            <a:pt x="3479" y="80812"/>
                          </a:cubicBezTo>
                          <a:cubicBezTo>
                            <a:pt x="849" y="80812"/>
                            <a:pt x="0" y="90382"/>
                            <a:pt x="0" y="90382"/>
                          </a:cubicBezTo>
                          <a:cubicBezTo>
                            <a:pt x="0" y="90382"/>
                            <a:pt x="24522" y="79072"/>
                            <a:pt x="28906" y="79072"/>
                          </a:cubicBezTo>
                          <a:cubicBezTo>
                            <a:pt x="33290" y="79072"/>
                            <a:pt x="39427" y="77332"/>
                            <a:pt x="39427" y="65152"/>
                          </a:cubicBezTo>
                          <a:cubicBezTo>
                            <a:pt x="39427" y="52973"/>
                            <a:pt x="43811" y="50363"/>
                            <a:pt x="45564" y="51233"/>
                          </a:cubicBezTo>
                          <a:cubicBezTo>
                            <a:pt x="47318" y="52103"/>
                            <a:pt x="53017" y="43838"/>
                            <a:pt x="53017" y="43838"/>
                          </a:cubicBezTo>
                          <a:cubicBezTo>
                            <a:pt x="53017" y="43838"/>
                            <a:pt x="62157" y="32993"/>
                            <a:pt x="71867" y="28614"/>
                          </a:cubicBezTo>
                          <a:cubicBezTo>
                            <a:pt x="81511" y="24264"/>
                            <a:pt x="74059" y="21219"/>
                            <a:pt x="53017" y="33833"/>
                          </a:cubicBezTo>
                          <a:cubicBezTo>
                            <a:pt x="31974" y="46448"/>
                            <a:pt x="33728" y="30353"/>
                            <a:pt x="33728" y="24699"/>
                          </a:cubicBezTo>
                          <a:cubicBezTo>
                            <a:pt x="33728" y="19044"/>
                            <a:pt x="35919" y="11214"/>
                            <a:pt x="39427" y="7734"/>
                          </a:cubicBezTo>
                          <a:cubicBezTo>
                            <a:pt x="42934" y="4255"/>
                            <a:pt x="42934" y="-95"/>
                            <a:pt x="42934" y="-95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7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560" name=""/>
                <p:cNvGrpSpPr/>
                <p:nvPr/>
              </p:nvGrpSpPr>
              <p:grpSpPr>
                <a:xfrm>
                  <a:off x="4869082" y="2622567"/>
                  <a:ext cx="502243" cy="501193"/>
                  <a:chOff x="4869082" y="2622567"/>
                  <a:chExt cx="502243" cy="501193"/>
                </a:xfrm>
              </p:grpSpPr>
              <p:sp>
                <p:nvSpPr>
                  <p:cNvPr id="561" name=""/>
                  <p:cNvSpPr/>
                  <p:nvPr/>
                </p:nvSpPr>
                <p:spPr>
                  <a:xfrm>
                    <a:off x="5147461" y="2903648"/>
                    <a:ext cx="223822" cy="220098"/>
                  </a:xfrm>
                  <a:custGeom>
                    <a:avLst/>
                    <a:gdLst/>
                    <a:ahLst/>
                    <a:cxnLst/>
                    <a:pathLst>
                      <a:path w="223822" h="220098">
                        <a:moveTo>
                          <a:pt x="40044" y="0"/>
                        </a:moveTo>
                        <a:cubicBezTo>
                          <a:pt x="40044" y="0"/>
                          <a:pt x="211969" y="171126"/>
                          <a:pt x="217874" y="177882"/>
                        </a:cubicBezTo>
                        <a:cubicBezTo>
                          <a:pt x="226423" y="187669"/>
                          <a:pt x="225637" y="204718"/>
                          <a:pt x="216164" y="213068"/>
                        </a:cubicBezTo>
                        <a:cubicBezTo>
                          <a:pt x="205923" y="222096"/>
                          <a:pt x="191254" y="222114"/>
                          <a:pt x="180404" y="215042"/>
                        </a:cubicBezTo>
                        <a:lnTo>
                          <a:pt x="0" y="37627"/>
                        </a:lnTo>
                        <a:lnTo>
                          <a:pt x="4004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62" name=""/>
                  <p:cNvSpPr/>
                  <p:nvPr/>
                </p:nvSpPr>
                <p:spPr>
                  <a:xfrm>
                    <a:off x="5147519" y="2903669"/>
                    <a:ext cx="40373" cy="37920"/>
                  </a:xfrm>
                  <a:custGeom>
                    <a:avLst/>
                    <a:gdLst/>
                    <a:ahLst/>
                    <a:cxnLst/>
                    <a:pathLst>
                      <a:path w="40373" h="37920">
                        <a:moveTo>
                          <a:pt x="34414" y="1603"/>
                        </a:moveTo>
                        <a:cubicBezTo>
                          <a:pt x="38992" y="-1504"/>
                          <a:pt x="44940" y="-1528"/>
                          <a:pt x="34765" y="12309"/>
                        </a:cubicBezTo>
                        <a:cubicBezTo>
                          <a:pt x="34765" y="12309"/>
                          <a:pt x="25335" y="26887"/>
                          <a:pt x="8139" y="35689"/>
                        </a:cubicBezTo>
                        <a:cubicBezTo>
                          <a:pt x="8139" y="35689"/>
                          <a:pt x="-5581" y="43008"/>
                          <a:pt x="2488" y="31178"/>
                        </a:cubicBezTo>
                        <a:cubicBezTo>
                          <a:pt x="2488" y="31178"/>
                          <a:pt x="8804" y="21784"/>
                          <a:pt x="15167" y="15473"/>
                        </a:cubicBezTo>
                        <a:cubicBezTo>
                          <a:pt x="20046" y="10633"/>
                          <a:pt x="27749" y="6127"/>
                          <a:pt x="34414" y="160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F1F1F"/>
                      </a:gs>
                      <a:gs pos="63000">
                        <a:srgbClr val="616161"/>
                      </a:gs>
                      <a:gs pos="94000">
                        <a:srgbClr val="161616"/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63" name=""/>
                  <p:cNvSpPr/>
                  <p:nvPr/>
                </p:nvSpPr>
                <p:spPr>
                  <a:xfrm>
                    <a:off x="5138315" y="2893321"/>
                    <a:ext cx="40303" cy="40163"/>
                  </a:xfrm>
                  <a:custGeom>
                    <a:avLst/>
                    <a:gdLst/>
                    <a:ahLst/>
                    <a:cxnLst/>
                    <a:pathLst>
                      <a:path w="40303" h="40163">
                        <a:moveTo>
                          <a:pt x="22621" y="0"/>
                        </a:moveTo>
                        <a:lnTo>
                          <a:pt x="39522" y="16761"/>
                        </a:lnTo>
                        <a:cubicBezTo>
                          <a:pt x="39522" y="16761"/>
                          <a:pt x="40894" y="18040"/>
                          <a:pt x="39851" y="20637"/>
                        </a:cubicBezTo>
                        <a:cubicBezTo>
                          <a:pt x="37798" y="25752"/>
                          <a:pt x="33083" y="33454"/>
                          <a:pt x="19215" y="40056"/>
                        </a:cubicBezTo>
                        <a:cubicBezTo>
                          <a:pt x="19215" y="40056"/>
                          <a:pt x="17967" y="40468"/>
                          <a:pt x="17135" y="39643"/>
                        </a:cubicBezTo>
                        <a:cubicBezTo>
                          <a:pt x="17135" y="39643"/>
                          <a:pt x="0" y="22434"/>
                          <a:pt x="0" y="22434"/>
                        </a:cubicBezTo>
                        <a:lnTo>
                          <a:pt x="22621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656565"/>
                      </a:gs>
                      <a:gs pos="14000">
                        <a:srgbClr val="656565"/>
                      </a:gs>
                      <a:gs pos="40000">
                        <a:srgbClr val="FFFFFF"/>
                      </a:gs>
                      <a:gs pos="60000">
                        <a:srgbClr val="848484"/>
                      </a:gs>
                      <a:gs pos="100000">
                        <a:srgbClr val="000000"/>
                      </a:gs>
                    </a:gsLst>
                    <a:lin ang="81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64" name=""/>
                  <p:cNvSpPr/>
                  <p:nvPr/>
                </p:nvSpPr>
                <p:spPr>
                  <a:xfrm>
                    <a:off x="4869046" y="2622558"/>
                    <a:ext cx="332106" cy="329427"/>
                  </a:xfrm>
                  <a:custGeom>
                    <a:avLst/>
                    <a:gdLst/>
                    <a:ahLst/>
                    <a:cxnLst/>
                    <a:pathLst>
                      <a:path w="332106" h="329427">
                        <a:moveTo>
                          <a:pt x="0" y="164714"/>
                        </a:moveTo>
                        <a:cubicBezTo>
                          <a:pt x="0" y="73700"/>
                          <a:pt x="74299" y="0"/>
                          <a:pt x="166054" y="0"/>
                        </a:cubicBezTo>
                        <a:cubicBezTo>
                          <a:pt x="257731" y="0"/>
                          <a:pt x="332106" y="73700"/>
                          <a:pt x="332106" y="164714"/>
                        </a:cubicBezTo>
                        <a:cubicBezTo>
                          <a:pt x="332106" y="255652"/>
                          <a:pt x="257731" y="329427"/>
                          <a:pt x="166054" y="329427"/>
                        </a:cubicBezTo>
                        <a:cubicBezTo>
                          <a:pt x="74299" y="329427"/>
                          <a:pt x="0" y="255652"/>
                          <a:pt x="0" y="164714"/>
                        </a:cubicBezTo>
                        <a:close/>
                      </a:path>
                    </a:pathLst>
                  </a:custGeom>
                  <a:solidFill>
                    <a:srgbClr val="20202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65" name=""/>
                  <p:cNvSpPr/>
                  <p:nvPr/>
                </p:nvSpPr>
                <p:spPr>
                  <a:xfrm>
                    <a:off x="4897136" y="2650449"/>
                    <a:ext cx="275926" cy="273646"/>
                  </a:xfrm>
                  <a:custGeom>
                    <a:avLst/>
                    <a:gdLst/>
                    <a:ahLst/>
                    <a:cxnLst/>
                    <a:pathLst>
                      <a:path w="275926" h="273646">
                        <a:moveTo>
                          <a:pt x="0" y="136824"/>
                        </a:moveTo>
                        <a:cubicBezTo>
                          <a:pt x="0" y="61221"/>
                          <a:pt x="61730" y="0"/>
                          <a:pt x="137963" y="0"/>
                        </a:cubicBezTo>
                        <a:cubicBezTo>
                          <a:pt x="214132" y="0"/>
                          <a:pt x="275926" y="61221"/>
                          <a:pt x="275926" y="136824"/>
                        </a:cubicBezTo>
                        <a:cubicBezTo>
                          <a:pt x="275926" y="212363"/>
                          <a:pt x="214132" y="273646"/>
                          <a:pt x="137963" y="273646"/>
                        </a:cubicBezTo>
                        <a:cubicBezTo>
                          <a:pt x="61730" y="273646"/>
                          <a:pt x="0" y="212363"/>
                          <a:pt x="0" y="136824"/>
                        </a:cubicBezTo>
                        <a:close/>
                      </a:path>
                    </a:pathLst>
                  </a:custGeom>
                  <a:noFill/>
                  <a:ln w="77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566" name=""/>
                  <p:cNvSpPr/>
                  <p:nvPr/>
                </p:nvSpPr>
                <p:spPr>
                  <a:xfrm>
                    <a:off x="4873546" y="2627054"/>
                    <a:ext cx="323105" cy="320436"/>
                  </a:xfrm>
                  <a:custGeom>
                    <a:avLst/>
                    <a:gdLst/>
                    <a:ahLst/>
                    <a:cxnLst/>
                    <a:pathLst>
                      <a:path w="323105" h="320436">
                        <a:moveTo>
                          <a:pt x="0" y="160218"/>
                        </a:moveTo>
                        <a:cubicBezTo>
                          <a:pt x="0" y="71688"/>
                          <a:pt x="72285" y="0"/>
                          <a:pt x="161553" y="0"/>
                        </a:cubicBezTo>
                        <a:cubicBezTo>
                          <a:pt x="250745" y="0"/>
                          <a:pt x="323105" y="71688"/>
                          <a:pt x="323105" y="160218"/>
                        </a:cubicBezTo>
                        <a:cubicBezTo>
                          <a:pt x="323105" y="248674"/>
                          <a:pt x="250745" y="320436"/>
                          <a:pt x="161553" y="320436"/>
                        </a:cubicBezTo>
                        <a:cubicBezTo>
                          <a:pt x="72285" y="320436"/>
                          <a:pt x="0" y="248674"/>
                          <a:pt x="0" y="160218"/>
                        </a:cubicBezTo>
                        <a:close/>
                      </a:path>
                    </a:pathLst>
                  </a:custGeom>
                  <a:solidFill>
                    <a:srgbClr val="80808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67" name=""/>
                  <p:cNvSpPr/>
                  <p:nvPr/>
                </p:nvSpPr>
                <p:spPr>
                  <a:xfrm>
                    <a:off x="4875509" y="2628999"/>
                    <a:ext cx="319182" cy="316545"/>
                  </a:xfrm>
                  <a:custGeom>
                    <a:avLst/>
                    <a:gdLst/>
                    <a:ahLst/>
                    <a:cxnLst/>
                    <a:pathLst>
                      <a:path w="319182" h="316545">
                        <a:moveTo>
                          <a:pt x="0" y="158273"/>
                        </a:moveTo>
                        <a:cubicBezTo>
                          <a:pt x="0" y="70818"/>
                          <a:pt x="71408" y="0"/>
                          <a:pt x="159591" y="0"/>
                        </a:cubicBezTo>
                        <a:cubicBezTo>
                          <a:pt x="247701" y="0"/>
                          <a:pt x="319182" y="70818"/>
                          <a:pt x="319182" y="158273"/>
                        </a:cubicBezTo>
                        <a:cubicBezTo>
                          <a:pt x="319182" y="245654"/>
                          <a:pt x="247701" y="316545"/>
                          <a:pt x="159591" y="316545"/>
                        </a:cubicBezTo>
                        <a:cubicBezTo>
                          <a:pt x="71408" y="316545"/>
                          <a:pt x="0" y="245654"/>
                          <a:pt x="0" y="15827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68" name=""/>
                  <p:cNvSpPr/>
                  <p:nvPr/>
                </p:nvSpPr>
                <p:spPr>
                  <a:xfrm>
                    <a:off x="4897219" y="2650531"/>
                    <a:ext cx="275759" cy="273482"/>
                  </a:xfrm>
                  <a:custGeom>
                    <a:avLst/>
                    <a:gdLst/>
                    <a:ahLst/>
                    <a:cxnLst/>
                    <a:pathLst>
                      <a:path w="275759" h="273482">
                        <a:moveTo>
                          <a:pt x="0" y="136740"/>
                        </a:moveTo>
                        <a:cubicBezTo>
                          <a:pt x="0" y="61184"/>
                          <a:pt x="61693" y="0"/>
                          <a:pt x="137880" y="0"/>
                        </a:cubicBezTo>
                        <a:cubicBezTo>
                          <a:pt x="214002" y="0"/>
                          <a:pt x="275759" y="61184"/>
                          <a:pt x="275759" y="136740"/>
                        </a:cubicBezTo>
                        <a:cubicBezTo>
                          <a:pt x="275759" y="212234"/>
                          <a:pt x="214002" y="273482"/>
                          <a:pt x="137880" y="273482"/>
                        </a:cubicBezTo>
                        <a:cubicBezTo>
                          <a:pt x="61693" y="273482"/>
                          <a:pt x="0" y="212234"/>
                          <a:pt x="0" y="136740"/>
                        </a:cubicBezTo>
                        <a:close/>
                      </a:path>
                    </a:pathLst>
                  </a:custGeom>
                  <a:solidFill>
                    <a:srgbClr val="C0C0C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69" name=""/>
                  <p:cNvSpPr/>
                  <p:nvPr/>
                </p:nvSpPr>
                <p:spPr>
                  <a:xfrm flipH="true">
                    <a:off x="4901763" y="2655039"/>
                    <a:ext cx="266671" cy="264468"/>
                  </a:xfrm>
                  <a:custGeom>
                    <a:avLst/>
                    <a:gdLst/>
                    <a:ahLst/>
                    <a:cxnLst/>
                    <a:pathLst>
                      <a:path w="266671" h="264468">
                        <a:moveTo>
                          <a:pt x="0" y="132234"/>
                        </a:moveTo>
                        <a:cubicBezTo>
                          <a:pt x="0" y="59167"/>
                          <a:pt x="59660" y="0"/>
                          <a:pt x="133336" y="0"/>
                        </a:cubicBezTo>
                        <a:cubicBezTo>
                          <a:pt x="206949" y="0"/>
                          <a:pt x="266671" y="59167"/>
                          <a:pt x="266671" y="132234"/>
                        </a:cubicBezTo>
                        <a:cubicBezTo>
                          <a:pt x="266671" y="205240"/>
                          <a:pt x="206949" y="264468"/>
                          <a:pt x="133336" y="264468"/>
                        </a:cubicBezTo>
                        <a:cubicBezTo>
                          <a:pt x="59660" y="264468"/>
                          <a:pt x="0" y="205240"/>
                          <a:pt x="0" y="132234"/>
                        </a:cubicBezTo>
                        <a:close/>
                      </a:path>
                    </a:pathLst>
                  </a:custGeom>
                  <a:solidFill>
                    <a:srgbClr val="E9F4F9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70" name=""/>
                  <p:cNvSpPr/>
                  <p:nvPr/>
                </p:nvSpPr>
                <p:spPr>
                  <a:xfrm>
                    <a:off x="5096951" y="2651116"/>
                    <a:ext cx="69684" cy="86644"/>
                  </a:xfrm>
                  <a:custGeom>
                    <a:avLst/>
                    <a:gdLst/>
                    <a:ahLst/>
                    <a:cxnLst/>
                    <a:pathLst>
                      <a:path w="69684" h="86644">
                        <a:moveTo>
                          <a:pt x="4277" y="12425"/>
                        </a:moveTo>
                        <a:cubicBezTo>
                          <a:pt x="4277" y="12425"/>
                          <a:pt x="50595" y="34361"/>
                          <a:pt x="69684" y="86644"/>
                        </a:cubicBezTo>
                        <a:cubicBezTo>
                          <a:pt x="69684" y="86644"/>
                          <a:pt x="69316" y="75277"/>
                          <a:pt x="59609" y="52584"/>
                        </a:cubicBezTo>
                        <a:cubicBezTo>
                          <a:pt x="59609" y="52584"/>
                          <a:pt x="41581" y="14419"/>
                          <a:pt x="6219" y="1010"/>
                        </a:cubicBezTo>
                        <a:cubicBezTo>
                          <a:pt x="6219" y="1010"/>
                          <a:pt x="2383" y="0"/>
                          <a:pt x="0" y="0"/>
                        </a:cubicBezTo>
                        <a:cubicBezTo>
                          <a:pt x="0" y="0"/>
                          <a:pt x="4000" y="5548"/>
                          <a:pt x="4277" y="1242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71" name=""/>
                  <p:cNvSpPr/>
                  <p:nvPr/>
                </p:nvSpPr>
                <p:spPr>
                  <a:xfrm flipH="true" flipV="true">
                    <a:off x="4903691" y="2835360"/>
                    <a:ext cx="69684" cy="86644"/>
                  </a:xfrm>
                  <a:custGeom>
                    <a:avLst/>
                    <a:gdLst/>
                    <a:ahLst/>
                    <a:cxnLst/>
                    <a:pathLst>
                      <a:path w="69684" h="86644">
                        <a:moveTo>
                          <a:pt x="6934" y="14419"/>
                        </a:moveTo>
                        <a:cubicBezTo>
                          <a:pt x="6934" y="14419"/>
                          <a:pt x="50595" y="34361"/>
                          <a:pt x="69684" y="86644"/>
                        </a:cubicBezTo>
                        <a:cubicBezTo>
                          <a:pt x="69684" y="86644"/>
                          <a:pt x="69316" y="75277"/>
                          <a:pt x="59609" y="52584"/>
                        </a:cubicBezTo>
                        <a:cubicBezTo>
                          <a:pt x="59609" y="52584"/>
                          <a:pt x="41581" y="14419"/>
                          <a:pt x="6219" y="1010"/>
                        </a:cubicBezTo>
                        <a:cubicBezTo>
                          <a:pt x="6219" y="1010"/>
                          <a:pt x="2383" y="0"/>
                          <a:pt x="0" y="0"/>
                        </a:cubicBezTo>
                        <a:cubicBezTo>
                          <a:pt x="0" y="0"/>
                          <a:pt x="8277" y="7843"/>
                          <a:pt x="6934" y="1441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5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72" name=""/>
                  <p:cNvSpPr/>
                  <p:nvPr/>
                </p:nvSpPr>
                <p:spPr>
                  <a:xfrm>
                    <a:off x="5101436" y="2681352"/>
                    <a:ext cx="61624" cy="212742"/>
                  </a:xfrm>
                  <a:custGeom>
                    <a:avLst/>
                    <a:gdLst/>
                    <a:ahLst/>
                    <a:cxnLst/>
                    <a:pathLst>
                      <a:path w="61624" h="212742">
                        <a:moveTo>
                          <a:pt x="24441" y="17534"/>
                        </a:moveTo>
                        <a:cubicBezTo>
                          <a:pt x="24441" y="17534"/>
                          <a:pt x="86328" y="68077"/>
                          <a:pt x="50443" y="161942"/>
                        </a:cubicBezTo>
                        <a:cubicBezTo>
                          <a:pt x="50443" y="161942"/>
                          <a:pt x="48467" y="168543"/>
                          <a:pt x="36402" y="183809"/>
                        </a:cubicBezTo>
                        <a:cubicBezTo>
                          <a:pt x="36402" y="183809"/>
                          <a:pt x="19875" y="205481"/>
                          <a:pt x="5339" y="212742"/>
                        </a:cubicBezTo>
                        <a:cubicBezTo>
                          <a:pt x="3675" y="213516"/>
                          <a:pt x="29122" y="184119"/>
                          <a:pt x="36402" y="156303"/>
                        </a:cubicBezTo>
                        <a:cubicBezTo>
                          <a:pt x="36402" y="156302"/>
                          <a:pt x="55644" y="108821"/>
                          <a:pt x="30682" y="47448"/>
                        </a:cubicBezTo>
                        <a:cubicBezTo>
                          <a:pt x="30682" y="47448"/>
                          <a:pt x="16156" y="19048"/>
                          <a:pt x="0" y="0"/>
                        </a:cubicBezTo>
                        <a:cubicBezTo>
                          <a:pt x="0" y="0"/>
                          <a:pt x="19241" y="11861"/>
                          <a:pt x="24441" y="1753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73" name=""/>
                  <p:cNvSpPr/>
                  <p:nvPr/>
                </p:nvSpPr>
                <p:spPr>
                  <a:xfrm>
                    <a:off x="5085336" y="2647435"/>
                    <a:ext cx="12741" cy="15150"/>
                  </a:xfrm>
                  <a:custGeom>
                    <a:avLst/>
                    <a:gdLst/>
                    <a:ahLst/>
                    <a:cxnLst/>
                    <a:pathLst>
                      <a:path w="12741" h="15150">
                        <a:moveTo>
                          <a:pt x="7749" y="2751"/>
                        </a:moveTo>
                        <a:cubicBezTo>
                          <a:pt x="7748" y="2750"/>
                          <a:pt x="10791" y="5759"/>
                          <a:pt x="12741" y="15128"/>
                        </a:cubicBezTo>
                        <a:cubicBezTo>
                          <a:pt x="12741" y="15128"/>
                          <a:pt x="9413" y="13202"/>
                          <a:pt x="6370" y="12102"/>
                        </a:cubicBezTo>
                        <a:cubicBezTo>
                          <a:pt x="6370" y="12102"/>
                          <a:pt x="3020" y="2204"/>
                          <a:pt x="-17" y="0"/>
                        </a:cubicBezTo>
                        <a:cubicBezTo>
                          <a:pt x="-17" y="0"/>
                          <a:pt x="5807" y="825"/>
                          <a:pt x="7749" y="275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74" name=""/>
                  <p:cNvSpPr/>
                  <p:nvPr/>
                </p:nvSpPr>
                <p:spPr>
                  <a:xfrm rot="-900000" flipH="true">
                    <a:off x="5090780" y="2676804"/>
                    <a:ext cx="17152" cy="33026"/>
                  </a:xfrm>
                  <a:custGeom>
                    <a:avLst/>
                    <a:gdLst/>
                    <a:ahLst/>
                    <a:cxnLst/>
                    <a:pathLst>
                      <a:path w="17152" h="33026">
                        <a:moveTo>
                          <a:pt x="6562" y="8226"/>
                        </a:moveTo>
                        <a:cubicBezTo>
                          <a:pt x="4067" y="11804"/>
                          <a:pt x="2958" y="13730"/>
                          <a:pt x="1295" y="19510"/>
                        </a:cubicBezTo>
                        <a:cubicBezTo>
                          <a:pt x="-723" y="26524"/>
                          <a:pt x="186" y="33026"/>
                          <a:pt x="186" y="33026"/>
                        </a:cubicBezTo>
                        <a:cubicBezTo>
                          <a:pt x="186" y="33026"/>
                          <a:pt x="10443" y="6300"/>
                          <a:pt x="17095" y="0"/>
                        </a:cubicBezTo>
                        <a:cubicBezTo>
                          <a:pt x="17095" y="0"/>
                          <a:pt x="11137" y="1664"/>
                          <a:pt x="6562" y="822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8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75" name=""/>
                  <p:cNvSpPr/>
                  <p:nvPr/>
                </p:nvSpPr>
                <p:spPr>
                  <a:xfrm>
                    <a:off x="5155257" y="2940666"/>
                    <a:ext cx="184929" cy="176062"/>
                  </a:xfrm>
                  <a:custGeom>
                    <a:avLst/>
                    <a:gdLst/>
                    <a:ahLst/>
                    <a:cxnLst/>
                    <a:pathLst>
                      <a:path w="184929" h="176062">
                        <a:moveTo>
                          <a:pt x="4884" y="0"/>
                        </a:moveTo>
                        <a:cubicBezTo>
                          <a:pt x="4883" y="0"/>
                          <a:pt x="170051" y="157958"/>
                          <a:pt x="184929" y="173963"/>
                        </a:cubicBezTo>
                        <a:cubicBezTo>
                          <a:pt x="184929" y="174730"/>
                          <a:pt x="178197" y="174773"/>
                          <a:pt x="177145" y="176062"/>
                        </a:cubicBezTo>
                        <a:cubicBezTo>
                          <a:pt x="172935" y="174658"/>
                          <a:pt x="170277" y="169831"/>
                          <a:pt x="164865" y="165613"/>
                        </a:cubicBezTo>
                        <a:lnTo>
                          <a:pt x="0" y="1384"/>
                        </a:lnTo>
                        <a:lnTo>
                          <a:pt x="4884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8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76" name=""/>
                  <p:cNvSpPr/>
                  <p:nvPr/>
                </p:nvSpPr>
                <p:spPr>
                  <a:xfrm>
                    <a:off x="5187507" y="2906585"/>
                    <a:ext cx="176871" cy="182994"/>
                  </a:xfrm>
                  <a:custGeom>
                    <a:avLst/>
                    <a:gdLst/>
                    <a:ahLst/>
                    <a:cxnLst/>
                    <a:pathLst>
                      <a:path w="176871" h="182994">
                        <a:moveTo>
                          <a:pt x="1069" y="0"/>
                        </a:moveTo>
                        <a:lnTo>
                          <a:pt x="173663" y="173947"/>
                        </a:lnTo>
                        <a:cubicBezTo>
                          <a:pt x="173663" y="173947"/>
                          <a:pt x="177829" y="176904"/>
                          <a:pt x="176871" y="182994"/>
                        </a:cubicBezTo>
                        <a:lnTo>
                          <a:pt x="0" y="4153"/>
                        </a:lnTo>
                        <a:cubicBezTo>
                          <a:pt x="0" y="4153"/>
                          <a:pt x="1069" y="718"/>
                          <a:pt x="106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7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77" name=""/>
                  <p:cNvSpPr/>
                  <p:nvPr/>
                </p:nvSpPr>
                <p:spPr>
                  <a:xfrm>
                    <a:off x="5191774" y="2928480"/>
                    <a:ext cx="167661" cy="167744"/>
                  </a:xfrm>
                  <a:custGeom>
                    <a:avLst/>
                    <a:gdLst/>
                    <a:ahLst/>
                    <a:cxnLst/>
                    <a:pathLst>
                      <a:path w="167661" h="167744">
                        <a:moveTo>
                          <a:pt x="1011" y="0"/>
                        </a:moveTo>
                        <a:lnTo>
                          <a:pt x="142381" y="139874"/>
                        </a:lnTo>
                        <a:cubicBezTo>
                          <a:pt x="142381" y="139874"/>
                          <a:pt x="158169" y="155531"/>
                          <a:pt x="167661" y="167744"/>
                        </a:cubicBezTo>
                        <a:lnTo>
                          <a:pt x="0" y="3134"/>
                        </a:lnTo>
                        <a:cubicBezTo>
                          <a:pt x="0" y="3134"/>
                          <a:pt x="1011" y="663"/>
                          <a:pt x="101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4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78" name=""/>
                  <p:cNvSpPr/>
                  <p:nvPr/>
                </p:nvSpPr>
                <p:spPr>
                  <a:xfrm>
                    <a:off x="5187046" y="2923833"/>
                    <a:ext cx="4194" cy="6687"/>
                  </a:xfrm>
                  <a:custGeom>
                    <a:avLst/>
                    <a:gdLst/>
                    <a:ahLst/>
                    <a:cxnLst/>
                    <a:pathLst>
                      <a:path w="4194" h="6687">
                        <a:moveTo>
                          <a:pt x="1011" y="0"/>
                        </a:moveTo>
                        <a:lnTo>
                          <a:pt x="4140" y="2801"/>
                        </a:lnTo>
                        <a:cubicBezTo>
                          <a:pt x="4176" y="2864"/>
                          <a:pt x="2047" y="5573"/>
                          <a:pt x="3801" y="6617"/>
                        </a:cubicBezTo>
                        <a:lnTo>
                          <a:pt x="0" y="3134"/>
                        </a:lnTo>
                        <a:cubicBezTo>
                          <a:pt x="0" y="3134"/>
                          <a:pt x="1011" y="663"/>
                          <a:pt x="101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6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79" name=""/>
                  <p:cNvSpPr/>
                  <p:nvPr/>
                </p:nvSpPr>
                <p:spPr>
                  <a:xfrm>
                    <a:off x="5335267" y="3087539"/>
                    <a:ext cx="34124" cy="34169"/>
                  </a:xfrm>
                  <a:custGeom>
                    <a:avLst/>
                    <a:gdLst/>
                    <a:ahLst/>
                    <a:cxnLst/>
                    <a:pathLst>
                      <a:path w="34124" h="34169">
                        <a:moveTo>
                          <a:pt x="30813" y="-49"/>
                        </a:moveTo>
                        <a:cubicBezTo>
                          <a:pt x="30813" y="-49"/>
                          <a:pt x="35374" y="30570"/>
                          <a:pt x="-60" y="31265"/>
                        </a:cubicBezTo>
                        <a:cubicBezTo>
                          <a:pt x="-60" y="31265"/>
                          <a:pt x="10815" y="39964"/>
                          <a:pt x="28006" y="27089"/>
                        </a:cubicBezTo>
                        <a:cubicBezTo>
                          <a:pt x="28006" y="27089"/>
                          <a:pt x="39584" y="16304"/>
                          <a:pt x="30813" y="-4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9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580" name=""/>
                  <p:cNvSpPr/>
                  <p:nvPr/>
                </p:nvSpPr>
                <p:spPr>
                  <a:xfrm>
                    <a:off x="4912662" y="2667336"/>
                    <a:ext cx="147269" cy="229394"/>
                  </a:xfrm>
                  <a:custGeom>
                    <a:avLst/>
                    <a:gdLst/>
                    <a:ahLst/>
                    <a:cxnLst/>
                    <a:pathLst>
                      <a:path w="147269" h="229394">
                        <a:moveTo>
                          <a:pt x="147269" y="3262"/>
                        </a:moveTo>
                        <a:cubicBezTo>
                          <a:pt x="147269" y="3262"/>
                          <a:pt x="22722" y="98047"/>
                          <a:pt x="68331" y="229394"/>
                        </a:cubicBezTo>
                        <a:cubicBezTo>
                          <a:pt x="68331" y="229394"/>
                          <a:pt x="-20255" y="185032"/>
                          <a:pt x="4303" y="74562"/>
                        </a:cubicBezTo>
                        <a:cubicBezTo>
                          <a:pt x="4303" y="74562"/>
                          <a:pt x="42018" y="-18457"/>
                          <a:pt x="147269" y="326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2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</p:grpSp>
        </p:grpSp>
        <p:sp>
          <p:nvSpPr>
            <p:cNvPr id="604" name="Text 604"/>
            <p:cNvSpPr txBox="1"/>
            <p:nvPr/>
          </p:nvSpPr>
          <p:spPr>
            <a:xfrm>
              <a:off x="-1800" y="257197"/>
              <a:ext cx="16016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 b="1">
                  <a:solidFill>
                    <a:srgbClr val="FF1418"/>
                  </a:solidFill>
                  <a:latin typeface="Arial"/>
                </a:rPr>
                <a:t>Created by Edraw</a:t>
              </a:r>
            </a:p>
          </p:txBody>
        </p:sp>
      </p:grp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9" id="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5" name="Group605"/>
          <p:cNvGrpSpPr/>
          <p:nvPr/>
        </p:nvGrpSpPr>
        <p:grpSpPr>
          <a:xfrm>
            <a:off x="-9500" y="183046"/>
            <a:ext cx="9163000" cy="6491908"/>
            <a:chOff x="-9500" y="183046"/>
            <a:chExt cx="9163000" cy="6491908"/>
          </a:xfrm>
        </p:grpSpPr>
        <p:grpSp>
          <p:nvGrpSpPr>
            <p:cNvPr id="222" name=""/>
            <p:cNvGrpSpPr/>
            <p:nvPr/>
          </p:nvGrpSpPr>
          <p:grpSpPr>
            <a:xfrm>
              <a:off x="-1800" y="190746"/>
              <a:ext cx="9147600" cy="6468000"/>
              <a:chOff x="-1800" y="190746"/>
              <a:chExt cx="9147600" cy="6468000"/>
            </a:xfrm>
          </p:grpSpPr>
          <p:sp>
            <p:nvSpPr>
              <p:cNvPr id="223" name=""/>
              <p:cNvSpPr/>
              <p:nvPr/>
            </p:nvSpPr>
            <p:spPr>
              <a:xfrm>
                <a:off x="-1800" y="190746"/>
                <a:ext cx="9132277" cy="6453809"/>
              </a:xfrm>
              <a:custGeom>
                <a:avLst/>
                <a:gdLst/>
                <a:ahLst/>
                <a:cxnLst/>
                <a:pathLst>
                  <a:path w="9132277" h="6453809">
                    <a:moveTo>
                      <a:pt x="0" y="0"/>
                    </a:moveTo>
                    <a:lnTo>
                      <a:pt x="9132277" y="0"/>
                    </a:lnTo>
                    <a:lnTo>
                      <a:pt x="9132277" y="6453809"/>
                    </a:lnTo>
                    <a:lnTo>
                      <a:pt x="0" y="64538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6DD"/>
              </a:solidFill>
              <a:ln w="7700" cap="flat">
                <a:noFill/>
                <a:bevel/>
              </a:ln>
            </p:spPr>
          </p:sp>
          <p:sp>
            <p:nvSpPr>
              <p:cNvPr id="224" name=""/>
              <p:cNvSpPr/>
              <p:nvPr/>
            </p:nvSpPr>
            <p:spPr>
              <a:xfrm>
                <a:off x="-1792" y="190754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25" name=""/>
              <p:cNvSpPr/>
              <p:nvPr/>
            </p:nvSpPr>
            <p:spPr>
              <a:xfrm flipV="true">
                <a:off x="-1800" y="3536720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26" name=""/>
              <p:cNvSpPr/>
              <p:nvPr/>
            </p:nvSpPr>
            <p:spPr>
              <a:xfrm flipH="true" flipV="true">
                <a:off x="4691519" y="3537713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27" name=""/>
              <p:cNvSpPr/>
              <p:nvPr/>
            </p:nvSpPr>
            <p:spPr>
              <a:xfrm flipH="true">
                <a:off x="4691519" y="193118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581" name=""/>
            <p:cNvGrpSpPr/>
            <p:nvPr/>
          </p:nvGrpSpPr>
          <p:grpSpPr>
            <a:xfrm>
              <a:off x="2936042" y="561162"/>
              <a:ext cx="3296832" cy="908600"/>
              <a:chOff x="2936042" y="561162"/>
              <a:chExt cx="3296832" cy="908600"/>
            </a:xfrm>
          </p:grpSpPr>
          <p:sp>
            <p:nvSpPr>
              <p:cNvPr id="582" name=""/>
              <p:cNvSpPr/>
              <p:nvPr/>
            </p:nvSpPr>
            <p:spPr>
              <a:xfrm>
                <a:off x="2935727" y="800301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8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3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583" name=""/>
              <p:cNvSpPr/>
              <p:nvPr/>
            </p:nvSpPr>
            <p:spPr>
              <a:xfrm flipH="true">
                <a:off x="5199022" y="794938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7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4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584" name=""/>
              <p:cNvSpPr/>
              <p:nvPr/>
            </p:nvSpPr>
            <p:spPr>
              <a:xfrm>
                <a:off x="3490666" y="561162"/>
                <a:ext cx="2187578" cy="713630"/>
              </a:xfrm>
              <a:custGeom>
                <a:avLst/>
                <a:gdLst/>
                <a:ahLst/>
                <a:cxnLst/>
                <a:rect l="l" t="t" r="r" b="b"/>
                <a:pathLst>
                  <a:path w="2187578" h="713630">
                    <a:moveTo>
                      <a:pt x="90860" y="713630"/>
                    </a:moveTo>
                    <a:lnTo>
                      <a:pt x="0" y="171414"/>
                    </a:lnTo>
                    <a:cubicBezTo>
                      <a:pt x="0" y="171414"/>
                      <a:pt x="588908" y="0"/>
                      <a:pt x="1046576" y="0"/>
                    </a:cubicBezTo>
                    <a:cubicBezTo>
                      <a:pt x="1639007" y="0"/>
                      <a:pt x="2187578" y="171414"/>
                      <a:pt x="2187578" y="171414"/>
                    </a:cubicBezTo>
                    <a:lnTo>
                      <a:pt x="2103240" y="713630"/>
                    </a:lnTo>
                    <a:cubicBezTo>
                      <a:pt x="2103240" y="713630"/>
                      <a:pt x="1117239" y="332943"/>
                      <a:pt x="90860" y="713630"/>
                    </a:cubicBezTo>
                    <a:close/>
                  </a:path>
                </a:pathLst>
              </a:custGeom>
              <a:solidFill>
                <a:srgbClr val="B09876"/>
              </a:solidFill>
              <a:ln w="7700" cap="flat">
                <a:solidFill>
                  <a:srgbClr val="B0987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000000"/>
                    </a:solidFill>
                    <a:latin typeface="Arial"/>
                  </a:rPr>
                  <a:t>TITLE HERE</a:t>
                </a:r>
              </a:p>
            </p:txBody>
          </p:sp>
          <p:sp>
            <p:nvSpPr>
              <p:cNvPr id="585" name=""/>
              <p:cNvSpPr/>
              <p:nvPr/>
            </p:nvSpPr>
            <p:spPr>
              <a:xfrm>
                <a:off x="3581844" y="1163740"/>
                <a:ext cx="393726" cy="147647"/>
              </a:xfrm>
              <a:custGeom>
                <a:avLst/>
                <a:gdLst/>
                <a:ahLst/>
                <a:cxnLst/>
                <a:pathLst>
                  <a:path w="393726" h="147647">
                    <a:moveTo>
                      <a:pt x="0" y="111051"/>
                    </a:moveTo>
                    <a:lnTo>
                      <a:pt x="393726" y="147647"/>
                    </a:lnTo>
                    <a:lnTo>
                      <a:pt x="360075" y="-421"/>
                    </a:lnTo>
                    <a:cubicBezTo>
                      <a:pt x="360075" y="-421"/>
                      <a:pt x="6731" y="87916"/>
                      <a:pt x="0" y="111051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  <p:sp>
            <p:nvSpPr>
              <p:cNvPr id="586" name=""/>
              <p:cNvSpPr/>
              <p:nvPr/>
            </p:nvSpPr>
            <p:spPr>
              <a:xfrm>
                <a:off x="5197128" y="1170050"/>
                <a:ext cx="397513" cy="138183"/>
              </a:xfrm>
              <a:custGeom>
                <a:avLst/>
                <a:gdLst/>
                <a:ahLst/>
                <a:cxnLst/>
                <a:pathLst>
                  <a:path w="397513" h="138183">
                    <a:moveTo>
                      <a:pt x="397091" y="104742"/>
                    </a:moveTo>
                    <a:lnTo>
                      <a:pt x="0" y="137972"/>
                    </a:lnTo>
                    <a:lnTo>
                      <a:pt x="37017" y="0"/>
                    </a:lnTo>
                    <a:cubicBezTo>
                      <a:pt x="37017" y="0"/>
                      <a:pt x="386996" y="84971"/>
                      <a:pt x="397091" y="104742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</p:grpSp>
        <p:sp>
          <p:nvSpPr>
            <p:cNvPr id="606" name="Text 606"/>
            <p:cNvSpPr txBox="1"/>
            <p:nvPr/>
          </p:nvSpPr>
          <p:spPr>
            <a:xfrm>
              <a:off x="6124998" y="2621869"/>
              <a:ext cx="1940400" cy="153039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input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input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input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your text.</a:t>
              </a:r>
            </a:p>
          </p:txBody>
        </p:sp>
        <p:sp>
          <p:nvSpPr>
            <p:cNvPr id="588" name=""/>
            <p:cNvSpPr/>
            <p:nvPr/>
          </p:nvSpPr>
          <p:spPr>
            <a:xfrm>
              <a:off x="719598" y="1985662"/>
              <a:ext cx="2340800" cy="646800"/>
            </a:xfrm>
            <a:custGeom>
              <a:avLst/>
              <a:gdLst/>
              <a:ahLst/>
              <a:cxnLst/>
              <a:rect l="l" t="t" r="r" b="b"/>
              <a:pathLst>
                <a:path w="2340800" h="646800">
                  <a:moveTo>
                    <a:pt x="6188" y="1283"/>
                  </a:moveTo>
                  <a:lnTo>
                    <a:pt x="104310" y="320834"/>
                  </a:lnTo>
                  <a:lnTo>
                    <a:pt x="0" y="646800"/>
                  </a:lnTo>
                  <a:lnTo>
                    <a:pt x="2340800" y="646800"/>
                  </a:lnTo>
                  <a:lnTo>
                    <a:pt x="2225878" y="328534"/>
                  </a:lnTo>
                  <a:lnTo>
                    <a:pt x="2340800" y="0"/>
                  </a:lnTo>
                  <a:lnTo>
                    <a:pt x="6188" y="1283"/>
                  </a:lnTo>
                  <a:close/>
                </a:path>
              </a:pathLst>
            </a:custGeom>
            <a:solidFill>
              <a:srgbClr val="FFFFFF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89" name=""/>
            <p:cNvSpPr/>
            <p:nvPr/>
          </p:nvSpPr>
          <p:spPr>
            <a:xfrm>
              <a:off x="3422298" y="3086762"/>
              <a:ext cx="2340800" cy="646800"/>
            </a:xfrm>
            <a:custGeom>
              <a:avLst/>
              <a:gdLst/>
              <a:ahLst/>
              <a:cxnLst/>
              <a:rect l="l" t="t" r="r" b="b"/>
              <a:pathLst>
                <a:path w="2340800" h="646800">
                  <a:moveTo>
                    <a:pt x="6188" y="1283"/>
                  </a:moveTo>
                  <a:lnTo>
                    <a:pt x="104310" y="320834"/>
                  </a:lnTo>
                  <a:lnTo>
                    <a:pt x="0" y="646800"/>
                  </a:lnTo>
                  <a:lnTo>
                    <a:pt x="2340800" y="646800"/>
                  </a:lnTo>
                  <a:lnTo>
                    <a:pt x="2225878" y="328534"/>
                  </a:lnTo>
                  <a:lnTo>
                    <a:pt x="2340800" y="0"/>
                  </a:lnTo>
                  <a:lnTo>
                    <a:pt x="6188" y="1283"/>
                  </a:lnTo>
                  <a:close/>
                </a:path>
              </a:pathLst>
            </a:custGeom>
            <a:solidFill>
              <a:srgbClr val="FFFFFF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590" name=""/>
            <p:cNvSpPr/>
            <p:nvPr/>
          </p:nvSpPr>
          <p:spPr>
            <a:xfrm>
              <a:off x="5924798" y="4295662"/>
              <a:ext cx="2340800" cy="646800"/>
            </a:xfrm>
            <a:custGeom>
              <a:avLst/>
              <a:gdLst/>
              <a:ahLst/>
              <a:cxnLst/>
              <a:rect l="l" t="t" r="r" b="b"/>
              <a:pathLst>
                <a:path w="2340800" h="646800">
                  <a:moveTo>
                    <a:pt x="6188" y="1283"/>
                  </a:moveTo>
                  <a:lnTo>
                    <a:pt x="104310" y="320834"/>
                  </a:lnTo>
                  <a:lnTo>
                    <a:pt x="0" y="646800"/>
                  </a:lnTo>
                  <a:lnTo>
                    <a:pt x="2340800" y="646800"/>
                  </a:lnTo>
                  <a:lnTo>
                    <a:pt x="2225878" y="328534"/>
                  </a:lnTo>
                  <a:lnTo>
                    <a:pt x="2340800" y="0"/>
                  </a:lnTo>
                  <a:lnTo>
                    <a:pt x="6188" y="1283"/>
                  </a:lnTo>
                  <a:close/>
                </a:path>
              </a:pathLst>
            </a:custGeom>
            <a:solidFill>
              <a:srgbClr val="FFFFFF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SUBTITLE</a:t>
              </a:r>
            </a:p>
          </p:txBody>
        </p:sp>
        <p:sp>
          <p:nvSpPr>
            <p:cNvPr id="607" name="Text 607"/>
            <p:cNvSpPr txBox="1"/>
            <p:nvPr/>
          </p:nvSpPr>
          <p:spPr>
            <a:xfrm>
              <a:off x="3680217" y="4003617"/>
              <a:ext cx="1824962" cy="1439346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input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input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input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your text.</a:t>
              </a:r>
            </a:p>
          </p:txBody>
        </p:sp>
        <p:sp>
          <p:nvSpPr>
            <p:cNvPr id="608" name="Text 608"/>
            <p:cNvSpPr txBox="1"/>
            <p:nvPr/>
          </p:nvSpPr>
          <p:spPr>
            <a:xfrm>
              <a:off x="920968" y="2836598"/>
              <a:ext cx="1938059" cy="1528542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input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input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input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your text.</a:t>
              </a:r>
            </a:p>
          </p:txBody>
        </p:sp>
        <p:grpSp>
          <p:nvGrpSpPr>
            <p:cNvPr id="593" name="Choice"/>
            <p:cNvGrpSpPr/>
            <p:nvPr/>
          </p:nvGrpSpPr>
          <p:grpSpPr>
            <a:xfrm>
              <a:off x="44417" y="5070729"/>
              <a:ext cx="998574" cy="1596526"/>
              <a:chOff x="44417" y="5070729"/>
              <a:chExt cx="998574" cy="1596526"/>
            </a:xfrm>
          </p:grpSpPr>
          <p:grpSp>
            <p:nvGrpSpPr>
              <p:cNvPr id="594" name=""/>
              <p:cNvGrpSpPr/>
              <p:nvPr/>
            </p:nvGrpSpPr>
            <p:grpSpPr>
              <a:xfrm>
                <a:off x="495382" y="5070729"/>
                <a:ext cx="151134" cy="1596526"/>
                <a:chOff x="495382" y="5070729"/>
                <a:chExt cx="151134" cy="1596526"/>
              </a:xfrm>
            </p:grpSpPr>
            <p:sp>
              <p:nvSpPr>
                <p:cNvPr id="595" name=""/>
                <p:cNvSpPr/>
                <p:nvPr/>
              </p:nvSpPr>
              <p:spPr>
                <a:xfrm>
                  <a:off x="517982" y="5070729"/>
                  <a:ext cx="127893" cy="1596526"/>
                </a:xfrm>
                <a:custGeom>
                  <a:avLst/>
                  <a:gdLst/>
                  <a:ahLst/>
                  <a:cxnLst/>
                  <a:pathLst>
                    <a:path w="127893" h="1596526">
                      <a:moveTo>
                        <a:pt x="0" y="0"/>
                      </a:moveTo>
                      <a:lnTo>
                        <a:pt x="127893" y="0"/>
                      </a:lnTo>
                      <a:lnTo>
                        <a:pt x="127893" y="1596526"/>
                      </a:lnTo>
                      <a:lnTo>
                        <a:pt x="0" y="159652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A97D"/>
                </a:solidFill>
                <a:ln w="7700" cap="flat">
                  <a:noFill/>
                  <a:bevel/>
                </a:ln>
              </p:spPr>
            </p:sp>
            <p:sp>
              <p:nvSpPr>
                <p:cNvPr id="596" name=""/>
                <p:cNvSpPr/>
                <p:nvPr/>
              </p:nvSpPr>
              <p:spPr>
                <a:xfrm>
                  <a:off x="495382" y="5070729"/>
                  <a:ext cx="22604" cy="1596526"/>
                </a:xfrm>
                <a:custGeom>
                  <a:avLst/>
                  <a:gdLst/>
                  <a:ahLst/>
                  <a:cxnLst/>
                  <a:pathLst>
                    <a:path w="22604" h="1596526">
                      <a:moveTo>
                        <a:pt x="22604" y="0"/>
                      </a:moveTo>
                      <a:lnTo>
                        <a:pt x="0" y="20725"/>
                      </a:lnTo>
                      <a:lnTo>
                        <a:pt x="2379" y="1593153"/>
                      </a:lnTo>
                      <a:lnTo>
                        <a:pt x="22604" y="1596526"/>
                      </a:lnTo>
                      <a:lnTo>
                        <a:pt x="22604" y="0"/>
                      </a:lnTo>
                      <a:close/>
                    </a:path>
                  </a:pathLst>
                </a:custGeom>
                <a:solidFill>
                  <a:srgbClr val="A77048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597" name=""/>
                <p:cNvGrpSpPr/>
                <p:nvPr/>
              </p:nvGrpSpPr>
              <p:grpSpPr>
                <a:xfrm>
                  <a:off x="517655" y="5070783"/>
                  <a:ext cx="128665" cy="1577838"/>
                  <a:chOff x="517655" y="5070783"/>
                  <a:chExt cx="128665" cy="1577838"/>
                </a:xfrm>
              </p:grpSpPr>
              <p:sp>
                <p:nvSpPr>
                  <p:cNvPr id="598" name=""/>
                  <p:cNvSpPr/>
                  <p:nvPr/>
                </p:nvSpPr>
                <p:spPr>
                  <a:xfrm>
                    <a:off x="517762" y="5070731"/>
                    <a:ext cx="128450" cy="241217"/>
                  </a:xfrm>
                  <a:custGeom>
                    <a:avLst/>
                    <a:gdLst/>
                    <a:ahLst/>
                    <a:cxnLst/>
                    <a:pathLst>
                      <a:path w="128450" h="241217">
                        <a:moveTo>
                          <a:pt x="128450" y="110366"/>
                        </a:moveTo>
                        <a:lnTo>
                          <a:pt x="128240" y="0"/>
                        </a:lnTo>
                        <a:lnTo>
                          <a:pt x="81432" y="0"/>
                        </a:lnTo>
                        <a:cubicBezTo>
                          <a:pt x="81432" y="0"/>
                          <a:pt x="17399" y="81385"/>
                          <a:pt x="0" y="128585"/>
                        </a:cubicBezTo>
                        <a:lnTo>
                          <a:pt x="0" y="241217"/>
                        </a:lnTo>
                        <a:lnTo>
                          <a:pt x="34848" y="241217"/>
                        </a:lnTo>
                        <a:cubicBezTo>
                          <a:pt x="34848" y="241217"/>
                          <a:pt x="89599" y="133282"/>
                          <a:pt x="128450" y="110366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E7C2A2"/>
                      </a:gs>
                      <a:gs pos="23000">
                        <a:srgbClr val="DEA97D"/>
                      </a:gs>
                      <a:gs pos="100000">
                        <a:srgbClr val="CE8547"/>
                      </a:gs>
                    </a:gsLst>
                    <a:lin ang="213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99" name=""/>
                  <p:cNvSpPr/>
                  <p:nvPr/>
                </p:nvSpPr>
                <p:spPr>
                  <a:xfrm>
                    <a:off x="518378" y="5181150"/>
                    <a:ext cx="127706" cy="475166"/>
                  </a:xfrm>
                  <a:custGeom>
                    <a:avLst/>
                    <a:gdLst/>
                    <a:ahLst/>
                    <a:cxnLst/>
                    <a:pathLst>
                      <a:path w="127706" h="475166">
                        <a:moveTo>
                          <a:pt x="127706" y="0"/>
                        </a:moveTo>
                        <a:cubicBezTo>
                          <a:pt x="127706" y="0"/>
                          <a:pt x="88830" y="24401"/>
                          <a:pt x="34104" y="130797"/>
                        </a:cubicBezTo>
                        <a:lnTo>
                          <a:pt x="0" y="309984"/>
                        </a:lnTo>
                        <a:lnTo>
                          <a:pt x="0" y="475166"/>
                        </a:lnTo>
                        <a:cubicBezTo>
                          <a:pt x="0" y="475166"/>
                          <a:pt x="35690" y="225062"/>
                          <a:pt x="126901" y="134746"/>
                        </a:cubicBezTo>
                        <a:lnTo>
                          <a:pt x="127706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7C2A2"/>
                      </a:gs>
                      <a:gs pos="51000">
                        <a:srgbClr val="DEA97D"/>
                      </a:gs>
                      <a:gs pos="100000">
                        <a:srgbClr val="CE8547"/>
                      </a:gs>
                    </a:gsLst>
                    <a:lin ang="213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600" name=""/>
                  <p:cNvSpPr/>
                  <p:nvPr/>
                </p:nvSpPr>
                <p:spPr>
                  <a:xfrm>
                    <a:off x="518505" y="5486503"/>
                    <a:ext cx="126964" cy="878146"/>
                  </a:xfrm>
                  <a:custGeom>
                    <a:avLst/>
                    <a:gdLst/>
                    <a:ahLst/>
                    <a:cxnLst/>
                    <a:pathLst>
                      <a:path w="126964" h="878146">
                        <a:moveTo>
                          <a:pt x="0" y="169815"/>
                        </a:moveTo>
                        <a:cubicBezTo>
                          <a:pt x="0" y="169815"/>
                          <a:pt x="26173" y="21631"/>
                          <a:pt x="38107" y="2685"/>
                        </a:cubicBezTo>
                        <a:lnTo>
                          <a:pt x="96848" y="0"/>
                        </a:lnTo>
                        <a:cubicBezTo>
                          <a:pt x="96848" y="0"/>
                          <a:pt x="-1587" y="230001"/>
                          <a:pt x="47587" y="532036"/>
                        </a:cubicBezTo>
                        <a:cubicBezTo>
                          <a:pt x="47587" y="532036"/>
                          <a:pt x="68209" y="677281"/>
                          <a:pt x="126964" y="758877"/>
                        </a:cubicBezTo>
                        <a:cubicBezTo>
                          <a:pt x="126964" y="758877"/>
                          <a:pt x="126964" y="758877"/>
                          <a:pt x="126964" y="758877"/>
                        </a:cubicBezTo>
                        <a:lnTo>
                          <a:pt x="126964" y="878146"/>
                        </a:lnTo>
                        <a:cubicBezTo>
                          <a:pt x="126964" y="878146"/>
                          <a:pt x="27760" y="775683"/>
                          <a:pt x="793" y="528329"/>
                        </a:cubicBezTo>
                        <a:lnTo>
                          <a:pt x="0" y="169815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7C2A2"/>
                      </a:gs>
                      <a:gs pos="51000">
                        <a:srgbClr val="DEA97D"/>
                      </a:gs>
                      <a:gs pos="100000">
                        <a:srgbClr val="CE8547"/>
                      </a:gs>
                    </a:gsLst>
                    <a:lin ang="213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601" name=""/>
                  <p:cNvSpPr/>
                  <p:nvPr/>
                </p:nvSpPr>
                <p:spPr>
                  <a:xfrm>
                    <a:off x="519310" y="6014901"/>
                    <a:ext cx="126034" cy="483855"/>
                  </a:xfrm>
                  <a:custGeom>
                    <a:avLst/>
                    <a:gdLst/>
                    <a:ahLst/>
                    <a:cxnLst/>
                    <a:pathLst>
                      <a:path w="126034" h="483855">
                        <a:moveTo>
                          <a:pt x="-137" y="0"/>
                        </a:moveTo>
                        <a:cubicBezTo>
                          <a:pt x="-137" y="0"/>
                          <a:pt x="17436" y="231802"/>
                          <a:pt x="126034" y="349741"/>
                        </a:cubicBezTo>
                        <a:lnTo>
                          <a:pt x="126034" y="483855"/>
                        </a:lnTo>
                        <a:cubicBezTo>
                          <a:pt x="126034" y="483855"/>
                          <a:pt x="44279" y="413760"/>
                          <a:pt x="-137" y="262785"/>
                        </a:cubicBezTo>
                        <a:lnTo>
                          <a:pt x="-137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7C2A2"/>
                      </a:gs>
                      <a:gs pos="51000">
                        <a:srgbClr val="DEA97D"/>
                      </a:gs>
                      <a:gs pos="100000">
                        <a:srgbClr val="CE8547"/>
                      </a:gs>
                    </a:gsLst>
                    <a:lin ang="213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602" name=""/>
                  <p:cNvSpPr/>
                  <p:nvPr/>
                </p:nvSpPr>
                <p:spPr>
                  <a:xfrm>
                    <a:off x="518505" y="6277761"/>
                    <a:ext cx="126964" cy="370750"/>
                  </a:xfrm>
                  <a:custGeom>
                    <a:avLst/>
                    <a:gdLst/>
                    <a:ahLst/>
                    <a:cxnLst/>
                    <a:pathLst>
                      <a:path w="126964" h="370750">
                        <a:moveTo>
                          <a:pt x="792" y="0"/>
                        </a:moveTo>
                        <a:cubicBezTo>
                          <a:pt x="792" y="0"/>
                          <a:pt x="41366" y="142139"/>
                          <a:pt x="126964" y="220996"/>
                        </a:cubicBezTo>
                        <a:lnTo>
                          <a:pt x="126964" y="370750"/>
                        </a:lnTo>
                        <a:cubicBezTo>
                          <a:pt x="126964" y="370750"/>
                          <a:pt x="66623" y="336924"/>
                          <a:pt x="0" y="206168"/>
                        </a:cubicBezTo>
                        <a:lnTo>
                          <a:pt x="792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7C2A2"/>
                      </a:gs>
                      <a:gs pos="51000">
                        <a:srgbClr val="DEA97D"/>
                      </a:gs>
                      <a:gs pos="100000">
                        <a:srgbClr val="CE8547"/>
                      </a:gs>
                    </a:gsLst>
                    <a:lin ang="213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603" name=""/>
                  <p:cNvSpPr/>
                  <p:nvPr/>
                </p:nvSpPr>
                <p:spPr>
                  <a:xfrm>
                    <a:off x="617644" y="5642256"/>
                    <a:ext cx="28441" cy="394288"/>
                  </a:xfrm>
                  <a:custGeom>
                    <a:avLst/>
                    <a:gdLst/>
                    <a:ahLst/>
                    <a:cxnLst/>
                    <a:pathLst>
                      <a:path w="28441" h="394288">
                        <a:moveTo>
                          <a:pt x="28441" y="0"/>
                        </a:moveTo>
                        <a:lnTo>
                          <a:pt x="28441" y="394288"/>
                        </a:lnTo>
                        <a:cubicBezTo>
                          <a:pt x="28441" y="394288"/>
                          <a:pt x="-4089" y="303824"/>
                          <a:pt x="-124" y="193289"/>
                        </a:cubicBezTo>
                        <a:cubicBezTo>
                          <a:pt x="-124" y="193289"/>
                          <a:pt x="-99" y="77657"/>
                          <a:pt x="28441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E7C2A2"/>
                      </a:gs>
                      <a:gs pos="51000">
                        <a:srgbClr val="DEA97D"/>
                      </a:gs>
                      <a:gs pos="100000">
                        <a:srgbClr val="CE8547"/>
                      </a:gs>
                    </a:gsLst>
                    <a:lin ang="213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604" name=""/>
                  <p:cNvSpPr/>
                  <p:nvPr/>
                </p:nvSpPr>
                <p:spPr>
                  <a:xfrm>
                    <a:off x="583442" y="5535626"/>
                    <a:ext cx="62645" cy="610546"/>
                  </a:xfrm>
                  <a:custGeom>
                    <a:avLst/>
                    <a:gdLst/>
                    <a:ahLst/>
                    <a:cxnLst/>
                    <a:pathLst>
                      <a:path w="62645" h="610546">
                        <a:moveTo>
                          <a:pt x="62645" y="106628"/>
                        </a:moveTo>
                        <a:lnTo>
                          <a:pt x="62645" y="0"/>
                        </a:lnTo>
                        <a:cubicBezTo>
                          <a:pt x="62645" y="0"/>
                          <a:pt x="-13012" y="140433"/>
                          <a:pt x="1859" y="348951"/>
                        </a:cubicBezTo>
                        <a:cubicBezTo>
                          <a:pt x="1859" y="348951"/>
                          <a:pt x="12269" y="518292"/>
                          <a:pt x="61344" y="610546"/>
                        </a:cubicBezTo>
                        <a:lnTo>
                          <a:pt x="62645" y="500917"/>
                        </a:lnTo>
                        <a:cubicBezTo>
                          <a:pt x="62645" y="500917"/>
                          <a:pt x="25653" y="379281"/>
                          <a:pt x="36063" y="263017"/>
                        </a:cubicBezTo>
                        <a:cubicBezTo>
                          <a:pt x="36063" y="263017"/>
                          <a:pt x="44614" y="168868"/>
                          <a:pt x="62645" y="10662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E7C2A2"/>
                      </a:gs>
                      <a:gs pos="51000">
                        <a:srgbClr val="DEA97D"/>
                      </a:gs>
                      <a:gs pos="100000">
                        <a:srgbClr val="CE8547"/>
                      </a:gs>
                    </a:gsLst>
                    <a:lin ang="213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605" name=""/>
                  <p:cNvSpPr/>
                  <p:nvPr/>
                </p:nvSpPr>
                <p:spPr>
                  <a:xfrm>
                    <a:off x="552025" y="5485081"/>
                    <a:ext cx="94061" cy="760299"/>
                  </a:xfrm>
                  <a:custGeom>
                    <a:avLst/>
                    <a:gdLst/>
                    <a:ahLst/>
                    <a:cxnLst/>
                    <a:pathLst>
                      <a:path w="94061" h="760299">
                        <a:moveTo>
                          <a:pt x="94061" y="50550"/>
                        </a:moveTo>
                        <a:lnTo>
                          <a:pt x="94061" y="0"/>
                        </a:lnTo>
                        <a:lnTo>
                          <a:pt x="63201" y="1422"/>
                        </a:lnTo>
                        <a:cubicBezTo>
                          <a:pt x="63201" y="1422"/>
                          <a:pt x="1301" y="145573"/>
                          <a:pt x="1301" y="308827"/>
                        </a:cubicBezTo>
                        <a:cubicBezTo>
                          <a:pt x="1301" y="308827"/>
                          <a:pt x="-17660" y="589483"/>
                          <a:pt x="93317" y="760299"/>
                        </a:cubicBezTo>
                        <a:lnTo>
                          <a:pt x="93317" y="659831"/>
                        </a:lnTo>
                        <a:cubicBezTo>
                          <a:pt x="93317" y="659831"/>
                          <a:pt x="36744" y="570527"/>
                          <a:pt x="31787" y="319463"/>
                        </a:cubicBezTo>
                        <a:cubicBezTo>
                          <a:pt x="31787" y="319463"/>
                          <a:pt x="45295" y="127374"/>
                          <a:pt x="94061" y="5055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E7C2A2"/>
                      </a:gs>
                      <a:gs pos="51000">
                        <a:srgbClr val="DEA97D"/>
                      </a:gs>
                      <a:gs pos="100000">
                        <a:srgbClr val="CE8547"/>
                      </a:gs>
                    </a:gsLst>
                    <a:lin ang="213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606" name=""/>
                  <p:cNvSpPr/>
                  <p:nvPr/>
                </p:nvSpPr>
                <p:spPr>
                  <a:xfrm>
                    <a:off x="552583" y="5181149"/>
                    <a:ext cx="93503" cy="134746"/>
                  </a:xfrm>
                  <a:custGeom>
                    <a:avLst/>
                    <a:gdLst/>
                    <a:ahLst/>
                    <a:cxnLst/>
                    <a:pathLst>
                      <a:path w="93503" h="134746">
                        <a:moveTo>
                          <a:pt x="93503" y="0"/>
                        </a:moveTo>
                        <a:lnTo>
                          <a:pt x="92696" y="134746"/>
                        </a:lnTo>
                        <a:lnTo>
                          <a:pt x="-99" y="130797"/>
                        </a:lnTo>
                        <a:cubicBezTo>
                          <a:pt x="-99" y="130797"/>
                          <a:pt x="40375" y="39039"/>
                          <a:pt x="9350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E9CAAE"/>
                      </a:gs>
                      <a:gs pos="23000">
                        <a:srgbClr val="DEA97D"/>
                      </a:gs>
                      <a:gs pos="100000">
                        <a:srgbClr val="CD8344"/>
                      </a:gs>
                    </a:gsLst>
                    <a:lin ang="21300000" scaled="0"/>
                  </a:gradFill>
                  <a:ln w="7700" cap="flat">
                    <a:noFill/>
                    <a:bevel/>
                  </a:ln>
                </p:spPr>
              </p:sp>
            </p:grpSp>
          </p:grpSp>
          <p:grpSp>
            <p:nvGrpSpPr>
              <p:cNvPr id="607" name=""/>
              <p:cNvGrpSpPr/>
              <p:nvPr/>
            </p:nvGrpSpPr>
            <p:grpSpPr>
              <a:xfrm>
                <a:off x="44281" y="5571128"/>
                <a:ext cx="929552" cy="380701"/>
                <a:chOff x="44281" y="5571128"/>
                <a:chExt cx="929552" cy="380701"/>
              </a:xfrm>
            </p:grpSpPr>
            <p:grpSp>
              <p:nvGrpSpPr>
                <p:cNvPr id="608" name=""/>
                <p:cNvGrpSpPr/>
                <p:nvPr/>
              </p:nvGrpSpPr>
              <p:grpSpPr>
                <a:xfrm flipH="true">
                  <a:off x="44281" y="5571128"/>
                  <a:ext cx="929552" cy="380701"/>
                  <a:chOff x="44281" y="5571128"/>
                  <a:chExt cx="929552" cy="380701"/>
                </a:xfrm>
              </p:grpSpPr>
              <p:sp>
                <p:nvSpPr>
                  <p:cNvPr id="609" name=""/>
                  <p:cNvSpPr/>
                  <p:nvPr/>
                </p:nvSpPr>
                <p:spPr>
                  <a:xfrm>
                    <a:off x="667591" y="5573308"/>
                    <a:ext cx="10904" cy="377727"/>
                  </a:xfrm>
                  <a:custGeom>
                    <a:avLst/>
                    <a:gdLst/>
                    <a:ahLst/>
                    <a:cxnLst/>
                    <a:pathLst>
                      <a:path w="10904" h="377727">
                        <a:moveTo>
                          <a:pt x="10904" y="0"/>
                        </a:moveTo>
                        <a:lnTo>
                          <a:pt x="0" y="7931"/>
                        </a:lnTo>
                        <a:lnTo>
                          <a:pt x="0" y="97159"/>
                        </a:lnTo>
                        <a:lnTo>
                          <a:pt x="0" y="377727"/>
                        </a:lnTo>
                        <a:lnTo>
                          <a:pt x="10904" y="377727"/>
                        </a:lnTo>
                        <a:lnTo>
                          <a:pt x="10904" y="0"/>
                        </a:lnTo>
                        <a:close/>
                      </a:path>
                    </a:pathLst>
                  </a:custGeom>
                  <a:solidFill>
                    <a:srgbClr val="A77048"/>
                  </a:solidFill>
                  <a:ln w="7700" cap="flat">
                    <a:noFill/>
                    <a:bevel/>
                  </a:ln>
                </p:spPr>
              </p:sp>
              <p:grpSp>
                <p:nvGrpSpPr>
                  <p:cNvPr id="610" name=""/>
                  <p:cNvGrpSpPr/>
                  <p:nvPr/>
                </p:nvGrpSpPr>
                <p:grpSpPr>
                  <a:xfrm>
                    <a:off x="44281" y="5571128"/>
                    <a:ext cx="929552" cy="380701"/>
                    <a:chOff x="44281" y="5571128"/>
                    <a:chExt cx="929552" cy="380701"/>
                  </a:xfrm>
                </p:grpSpPr>
                <p:sp>
                  <p:nvSpPr>
                    <p:cNvPr id="611" name=""/>
                    <p:cNvSpPr/>
                    <p:nvPr/>
                  </p:nvSpPr>
                  <p:spPr>
                    <a:xfrm>
                      <a:off x="44281" y="5627836"/>
                      <a:ext cx="13481" cy="271647"/>
                    </a:xfrm>
                    <a:custGeom>
                      <a:avLst/>
                      <a:gdLst/>
                      <a:ahLst/>
                      <a:cxnLst/>
                      <a:pathLst>
                        <a:path w="13481" h="271647">
                          <a:moveTo>
                            <a:pt x="11300" y="0"/>
                          </a:moveTo>
                          <a:lnTo>
                            <a:pt x="0" y="7535"/>
                          </a:lnTo>
                          <a:lnTo>
                            <a:pt x="0" y="269267"/>
                          </a:lnTo>
                          <a:lnTo>
                            <a:pt x="13481" y="271647"/>
                          </a:lnTo>
                          <a:lnTo>
                            <a:pt x="11300" y="0"/>
                          </a:lnTo>
                          <a:close/>
                        </a:path>
                      </a:pathLst>
                    </a:custGeom>
                    <a:solidFill>
                      <a:srgbClr val="A77048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12" name=""/>
                    <p:cNvSpPr/>
                    <p:nvPr/>
                  </p:nvSpPr>
                  <p:spPr>
                    <a:xfrm>
                      <a:off x="55581" y="5571128"/>
                      <a:ext cx="918110" cy="380701"/>
                    </a:xfrm>
                    <a:custGeom>
                      <a:avLst/>
                      <a:gdLst/>
                      <a:ahLst/>
                      <a:cxnLst/>
                      <a:pathLst>
                        <a:path w="918110" h="380701">
                          <a:moveTo>
                            <a:pt x="0" y="56708"/>
                          </a:moveTo>
                          <a:lnTo>
                            <a:pt x="623112" y="99934"/>
                          </a:lnTo>
                          <a:lnTo>
                            <a:pt x="623112" y="0"/>
                          </a:lnTo>
                          <a:lnTo>
                            <a:pt x="918110" y="190351"/>
                          </a:lnTo>
                          <a:lnTo>
                            <a:pt x="623112" y="380701"/>
                          </a:lnTo>
                          <a:lnTo>
                            <a:pt x="623112" y="278388"/>
                          </a:lnTo>
                          <a:lnTo>
                            <a:pt x="2181" y="328355"/>
                          </a:lnTo>
                          <a:lnTo>
                            <a:pt x="0" y="56708"/>
                          </a:lnTo>
                          <a:close/>
                        </a:path>
                      </a:pathLst>
                    </a:custGeom>
                    <a:solidFill>
                      <a:srgbClr val="DEA97D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13" name=""/>
                    <p:cNvSpPr/>
                    <p:nvPr/>
                  </p:nvSpPr>
                  <p:spPr>
                    <a:xfrm>
                      <a:off x="717900" y="5753931"/>
                      <a:ext cx="255933" cy="127706"/>
                    </a:xfrm>
                    <a:custGeom>
                      <a:avLst/>
                      <a:gdLst/>
                      <a:ahLst/>
                      <a:cxnLst/>
                      <a:pathLst>
                        <a:path w="255933" h="127706">
                          <a:moveTo>
                            <a:pt x="255933" y="7547"/>
                          </a:moveTo>
                          <a:lnTo>
                            <a:pt x="244694" y="409"/>
                          </a:lnTo>
                          <a:cubicBezTo>
                            <a:pt x="244694" y="409"/>
                            <a:pt x="41682" y="-10695"/>
                            <a:pt x="1301" y="61529"/>
                          </a:cubicBezTo>
                          <a:cubicBezTo>
                            <a:pt x="1301" y="61529"/>
                            <a:pt x="-15402" y="99538"/>
                            <a:pt x="67462" y="127706"/>
                          </a:cubicBezTo>
                          <a:lnTo>
                            <a:pt x="255933" y="754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14" name=""/>
                    <p:cNvSpPr/>
                    <p:nvPr/>
                  </p:nvSpPr>
                  <p:spPr>
                    <a:xfrm>
                      <a:off x="637046" y="5727535"/>
                      <a:ext cx="325631" cy="179197"/>
                    </a:xfrm>
                    <a:custGeom>
                      <a:avLst/>
                      <a:gdLst/>
                      <a:ahLst/>
                      <a:cxnLst/>
                      <a:pathLst>
                        <a:path w="325631" h="179197">
                          <a:moveTo>
                            <a:pt x="325631" y="26805"/>
                          </a:moveTo>
                          <a:lnTo>
                            <a:pt x="282722" y="0"/>
                          </a:lnTo>
                          <a:cubicBezTo>
                            <a:pt x="282722" y="0"/>
                            <a:pt x="40059" y="3011"/>
                            <a:pt x="2788" y="84765"/>
                          </a:cubicBezTo>
                          <a:cubicBezTo>
                            <a:pt x="2788" y="84765"/>
                            <a:pt x="-7126" y="108063"/>
                            <a:pt x="9132" y="124360"/>
                          </a:cubicBezTo>
                          <a:lnTo>
                            <a:pt x="41645" y="121980"/>
                          </a:lnTo>
                          <a:lnTo>
                            <a:pt x="41645" y="148946"/>
                          </a:lnTo>
                          <a:cubicBezTo>
                            <a:pt x="41645" y="148946"/>
                            <a:pt x="57505" y="164809"/>
                            <a:pt x="111431" y="179197"/>
                          </a:cubicBezTo>
                          <a:lnTo>
                            <a:pt x="150288" y="154499"/>
                          </a:lnTo>
                          <a:cubicBezTo>
                            <a:pt x="150288" y="154499"/>
                            <a:pt x="67145" y="130805"/>
                            <a:pt x="82151" y="87926"/>
                          </a:cubicBezTo>
                          <a:cubicBezTo>
                            <a:pt x="82151" y="87926"/>
                            <a:pt x="105880" y="19667"/>
                            <a:pt x="325631" y="2680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15" name=""/>
                    <p:cNvSpPr/>
                    <p:nvPr/>
                  </p:nvSpPr>
                  <p:spPr>
                    <a:xfrm>
                      <a:off x="562701" y="5699651"/>
                      <a:ext cx="357228" cy="158749"/>
                    </a:xfrm>
                    <a:custGeom>
                      <a:avLst/>
                      <a:gdLst/>
                      <a:ahLst/>
                      <a:cxnLst/>
                      <a:pathLst>
                        <a:path w="357228" h="158749">
                          <a:moveTo>
                            <a:pt x="357228" y="27883"/>
                          </a:moveTo>
                          <a:lnTo>
                            <a:pt x="315037" y="0"/>
                          </a:lnTo>
                          <a:cubicBezTo>
                            <a:pt x="315037" y="0"/>
                            <a:pt x="96958" y="5515"/>
                            <a:pt x="14497" y="90380"/>
                          </a:cubicBezTo>
                          <a:cubicBezTo>
                            <a:pt x="14497" y="90380"/>
                            <a:pt x="-17237" y="119713"/>
                            <a:pt x="12105" y="158588"/>
                          </a:cubicBezTo>
                          <a:lnTo>
                            <a:pt x="12105" y="158588"/>
                          </a:lnTo>
                          <a:lnTo>
                            <a:pt x="81889" y="153037"/>
                          </a:lnTo>
                          <a:cubicBezTo>
                            <a:pt x="81889" y="153037"/>
                            <a:pt x="36687" y="97517"/>
                            <a:pt x="159605" y="56275"/>
                          </a:cubicBezTo>
                          <a:cubicBezTo>
                            <a:pt x="159605" y="56275"/>
                            <a:pt x="246838" y="28515"/>
                            <a:pt x="357228" y="27883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16" name=""/>
                    <p:cNvSpPr/>
                    <p:nvPr/>
                  </p:nvSpPr>
                  <p:spPr>
                    <a:xfrm>
                      <a:off x="481479" y="5673441"/>
                      <a:ext cx="396259" cy="192024"/>
                    </a:xfrm>
                    <a:custGeom>
                      <a:avLst/>
                      <a:gdLst/>
                      <a:ahLst/>
                      <a:cxnLst/>
                      <a:pathLst>
                        <a:path w="396259" h="192024">
                          <a:moveTo>
                            <a:pt x="396259" y="26210"/>
                          </a:moveTo>
                          <a:lnTo>
                            <a:pt x="356607" y="0"/>
                          </a:lnTo>
                          <a:cubicBezTo>
                            <a:pt x="356607" y="0"/>
                            <a:pt x="115532" y="15069"/>
                            <a:pt x="21187" y="105585"/>
                          </a:cubicBezTo>
                          <a:cubicBezTo>
                            <a:pt x="21187" y="105585"/>
                            <a:pt x="-21659" y="147522"/>
                            <a:pt x="14026" y="192024"/>
                          </a:cubicBezTo>
                          <a:lnTo>
                            <a:pt x="94121" y="187179"/>
                          </a:lnTo>
                          <a:cubicBezTo>
                            <a:pt x="94121" y="187179"/>
                            <a:pt x="45745" y="134832"/>
                            <a:pt x="140115" y="82485"/>
                          </a:cubicBezTo>
                          <a:cubicBezTo>
                            <a:pt x="140115" y="82485"/>
                            <a:pt x="233691" y="32518"/>
                            <a:pt x="396259" y="2621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17" name=""/>
                    <p:cNvSpPr/>
                    <p:nvPr/>
                  </p:nvSpPr>
                  <p:spPr>
                    <a:xfrm>
                      <a:off x="377396" y="5641840"/>
                      <a:ext cx="460754" cy="230689"/>
                    </a:xfrm>
                    <a:custGeom>
                      <a:avLst/>
                      <a:gdLst/>
                      <a:ahLst/>
                      <a:cxnLst/>
                      <a:pathLst>
                        <a:path w="460754" h="230689">
                          <a:moveTo>
                            <a:pt x="460754" y="31601"/>
                          </a:moveTo>
                          <a:lnTo>
                            <a:pt x="409939" y="0"/>
                          </a:lnTo>
                          <a:cubicBezTo>
                            <a:pt x="409939" y="0"/>
                            <a:pt x="310812" y="10187"/>
                            <a:pt x="301296" y="14152"/>
                          </a:cubicBezTo>
                          <a:lnTo>
                            <a:pt x="301296" y="29222"/>
                          </a:lnTo>
                          <a:lnTo>
                            <a:pt x="248164" y="25256"/>
                          </a:lnTo>
                          <a:cubicBezTo>
                            <a:pt x="248164" y="25256"/>
                            <a:pt x="8673" y="72844"/>
                            <a:pt x="0" y="182358"/>
                          </a:cubicBezTo>
                          <a:cubicBezTo>
                            <a:pt x="0" y="182358"/>
                            <a:pt x="-1239" y="213624"/>
                            <a:pt x="15809" y="230689"/>
                          </a:cubicBezTo>
                          <a:lnTo>
                            <a:pt x="118110" y="223538"/>
                          </a:lnTo>
                          <a:cubicBezTo>
                            <a:pt x="118110" y="223538"/>
                            <a:pt x="68150" y="171192"/>
                            <a:pt x="156174" y="110914"/>
                          </a:cubicBezTo>
                          <a:cubicBezTo>
                            <a:pt x="156174" y="110914"/>
                            <a:pt x="287022" y="39532"/>
                            <a:pt x="460754" y="3160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18" name=""/>
                    <p:cNvSpPr/>
                    <p:nvPr/>
                  </p:nvSpPr>
                  <p:spPr>
                    <a:xfrm>
                      <a:off x="257329" y="5657641"/>
                      <a:ext cx="368380" cy="222881"/>
                    </a:xfrm>
                    <a:custGeom>
                      <a:avLst/>
                      <a:gdLst/>
                      <a:ahLst/>
                      <a:cxnLst/>
                      <a:pathLst>
                        <a:path w="368380" h="222881">
                          <a:moveTo>
                            <a:pt x="368380" y="9455"/>
                          </a:moveTo>
                          <a:lnTo>
                            <a:pt x="213593" y="0"/>
                          </a:lnTo>
                          <a:cubicBezTo>
                            <a:pt x="213593" y="0"/>
                            <a:pt x="41509" y="45939"/>
                            <a:pt x="9107" y="131610"/>
                          </a:cubicBezTo>
                          <a:cubicBezTo>
                            <a:pt x="9107" y="131610"/>
                            <a:pt x="-16778" y="187513"/>
                            <a:pt x="18512" y="222881"/>
                          </a:cubicBezTo>
                          <a:lnTo>
                            <a:pt x="135877" y="214888"/>
                          </a:lnTo>
                          <a:cubicBezTo>
                            <a:pt x="135877" y="214888"/>
                            <a:pt x="74022" y="145873"/>
                            <a:pt x="198526" y="69733"/>
                          </a:cubicBezTo>
                          <a:cubicBezTo>
                            <a:pt x="198526" y="69733"/>
                            <a:pt x="303204" y="18180"/>
                            <a:pt x="368380" y="945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19" name=""/>
                    <p:cNvSpPr/>
                    <p:nvPr/>
                  </p:nvSpPr>
                  <p:spPr>
                    <a:xfrm>
                      <a:off x="118676" y="5645000"/>
                      <a:ext cx="352396" cy="248163"/>
                    </a:xfrm>
                    <a:custGeom>
                      <a:avLst/>
                      <a:gdLst/>
                      <a:ahLst/>
                      <a:cxnLst/>
                      <a:pathLst>
                        <a:path w="352396" h="248163">
                          <a:moveTo>
                            <a:pt x="352396" y="12640"/>
                          </a:moveTo>
                          <a:lnTo>
                            <a:pt x="192056" y="0"/>
                          </a:lnTo>
                          <a:cubicBezTo>
                            <a:pt x="192056" y="0"/>
                            <a:pt x="-17298" y="76822"/>
                            <a:pt x="942" y="197414"/>
                          </a:cubicBezTo>
                          <a:cubicBezTo>
                            <a:pt x="942" y="197414"/>
                            <a:pt x="11251" y="239413"/>
                            <a:pt x="22353" y="248163"/>
                          </a:cubicBezTo>
                          <a:lnTo>
                            <a:pt x="157164" y="235521"/>
                          </a:lnTo>
                          <a:cubicBezTo>
                            <a:pt x="157164" y="235521"/>
                            <a:pt x="97689" y="178342"/>
                            <a:pt x="188092" y="92684"/>
                          </a:cubicBezTo>
                          <a:cubicBezTo>
                            <a:pt x="188092" y="92684"/>
                            <a:pt x="238846" y="43511"/>
                            <a:pt x="352396" y="1264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20" name=""/>
                    <p:cNvSpPr/>
                    <p:nvPr/>
                  </p:nvSpPr>
                  <p:spPr>
                    <a:xfrm>
                      <a:off x="678866" y="5602989"/>
                      <a:ext cx="108543" cy="53164"/>
                    </a:xfrm>
                    <a:custGeom>
                      <a:avLst/>
                      <a:gdLst/>
                      <a:ahLst/>
                      <a:cxnLst/>
                      <a:pathLst>
                        <a:path w="108543" h="53164">
                          <a:moveTo>
                            <a:pt x="-174" y="53003"/>
                          </a:moveTo>
                          <a:cubicBezTo>
                            <a:pt x="-174" y="53003"/>
                            <a:pt x="102917" y="38851"/>
                            <a:pt x="108543" y="38851"/>
                          </a:cubicBezTo>
                          <a:lnTo>
                            <a:pt x="48993" y="-136"/>
                          </a:lnTo>
                          <a:lnTo>
                            <a:pt x="620" y="6209"/>
                          </a:lnTo>
                          <a:lnTo>
                            <a:pt x="-174" y="53003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21" name=""/>
                    <p:cNvSpPr/>
                    <p:nvPr/>
                  </p:nvSpPr>
                  <p:spPr>
                    <a:xfrm>
                      <a:off x="678866" y="5880522"/>
                      <a:ext cx="69698" cy="50004"/>
                    </a:xfrm>
                    <a:custGeom>
                      <a:avLst/>
                      <a:gdLst/>
                      <a:ahLst/>
                      <a:cxnLst/>
                      <a:pathLst>
                        <a:path w="69698" h="50004">
                          <a:moveTo>
                            <a:pt x="620" y="-74"/>
                          </a:moveTo>
                          <a:cubicBezTo>
                            <a:pt x="620" y="-74"/>
                            <a:pt x="64853" y="26210"/>
                            <a:pt x="69611" y="26210"/>
                          </a:cubicBezTo>
                          <a:lnTo>
                            <a:pt x="33133" y="49893"/>
                          </a:lnTo>
                          <a:lnTo>
                            <a:pt x="-173" y="40375"/>
                          </a:lnTo>
                          <a:lnTo>
                            <a:pt x="620" y="-74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  <p:sp>
              <p:nvSpPr>
                <p:cNvPr id="622" name=""/>
                <p:cNvSpPr/>
                <p:nvPr/>
              </p:nvSpPr>
              <p:spPr>
                <a:xfrm>
                  <a:off x="556752" y="5683302"/>
                  <a:ext cx="27763" cy="27763"/>
                </a:xfrm>
                <a:custGeom>
                  <a:avLst/>
                  <a:gdLst/>
                  <a:ahLst/>
                  <a:cxnLst/>
                  <a:pathLst>
                    <a:path w="27763" h="27763">
                      <a:moveTo>
                        <a:pt x="-43" y="13768"/>
                      </a:moveTo>
                      <a:cubicBezTo>
                        <a:pt x="-43" y="6116"/>
                        <a:pt x="6159" y="-87"/>
                        <a:pt x="13811" y="-87"/>
                      </a:cubicBezTo>
                      <a:cubicBezTo>
                        <a:pt x="21463" y="-87"/>
                        <a:pt x="27665" y="6116"/>
                        <a:pt x="27665" y="13768"/>
                      </a:cubicBezTo>
                      <a:cubicBezTo>
                        <a:pt x="27665" y="21419"/>
                        <a:pt x="21463" y="27622"/>
                        <a:pt x="13811" y="27622"/>
                      </a:cubicBezTo>
                      <a:cubicBezTo>
                        <a:pt x="6159" y="27622"/>
                        <a:pt x="-43" y="21419"/>
                        <a:pt x="-43" y="1376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A6A6A6"/>
                    </a:gs>
                    <a:gs pos="80000">
                      <a:srgbClr val="BBBBBB"/>
                    </a:gs>
                    <a:gs pos="68000">
                      <a:srgbClr val="D7D7D7"/>
                    </a:gs>
                    <a:gs pos="49000">
                      <a:srgbClr val="EEEEEE"/>
                    </a:gs>
                    <a:gs pos="31000">
                      <a:srgbClr val="D5D5D5"/>
                    </a:gs>
                    <a:gs pos="7000">
                      <a:srgbClr val="9D9D9D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7700" cap="flat">
                  <a:noFill/>
                  <a:bevel/>
                </a:ln>
              </p:spPr>
            </p:sp>
            <p:sp>
              <p:nvSpPr>
                <p:cNvPr id="623" name=""/>
                <p:cNvSpPr/>
                <p:nvPr/>
              </p:nvSpPr>
              <p:spPr>
                <a:xfrm>
                  <a:off x="556781" y="5812087"/>
                  <a:ext cx="27763" cy="27763"/>
                </a:xfrm>
                <a:custGeom>
                  <a:avLst/>
                  <a:gdLst/>
                  <a:ahLst/>
                  <a:cxnLst/>
                  <a:pathLst>
                    <a:path w="27763" h="27763">
                      <a:moveTo>
                        <a:pt x="-43" y="13768"/>
                      </a:moveTo>
                      <a:cubicBezTo>
                        <a:pt x="-43" y="6116"/>
                        <a:pt x="6159" y="-87"/>
                        <a:pt x="13811" y="-87"/>
                      </a:cubicBezTo>
                      <a:cubicBezTo>
                        <a:pt x="21463" y="-87"/>
                        <a:pt x="27665" y="6116"/>
                        <a:pt x="27665" y="13768"/>
                      </a:cubicBezTo>
                      <a:cubicBezTo>
                        <a:pt x="27665" y="21419"/>
                        <a:pt x="21463" y="27622"/>
                        <a:pt x="13811" y="27622"/>
                      </a:cubicBezTo>
                      <a:cubicBezTo>
                        <a:pt x="6159" y="27622"/>
                        <a:pt x="-43" y="21419"/>
                        <a:pt x="-43" y="1376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A6A6A6"/>
                    </a:gs>
                    <a:gs pos="80000">
                      <a:srgbClr val="BBBBBB"/>
                    </a:gs>
                    <a:gs pos="68000">
                      <a:srgbClr val="D7D7D7"/>
                    </a:gs>
                    <a:gs pos="49000">
                      <a:srgbClr val="EEEEEE"/>
                    </a:gs>
                    <a:gs pos="31000">
                      <a:srgbClr val="D5D5D5"/>
                    </a:gs>
                    <a:gs pos="7000">
                      <a:srgbClr val="9D9D9D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624" name=""/>
              <p:cNvGrpSpPr/>
              <p:nvPr/>
            </p:nvGrpSpPr>
            <p:grpSpPr>
              <a:xfrm>
                <a:off x="113092" y="5190426"/>
                <a:ext cx="929906" cy="380703"/>
                <a:chOff x="113092" y="5190426"/>
                <a:chExt cx="929906" cy="380703"/>
              </a:xfrm>
            </p:grpSpPr>
            <p:grpSp>
              <p:nvGrpSpPr>
                <p:cNvPr id="625" name=""/>
                <p:cNvGrpSpPr/>
                <p:nvPr/>
              </p:nvGrpSpPr>
              <p:grpSpPr>
                <a:xfrm>
                  <a:off x="113092" y="5190426"/>
                  <a:ext cx="929906" cy="380703"/>
                  <a:chOff x="113092" y="5190426"/>
                  <a:chExt cx="929906" cy="380703"/>
                </a:xfrm>
              </p:grpSpPr>
              <p:sp>
                <p:nvSpPr>
                  <p:cNvPr id="626" name=""/>
                  <p:cNvSpPr/>
                  <p:nvPr/>
                </p:nvSpPr>
                <p:spPr>
                  <a:xfrm>
                    <a:off x="736639" y="5192607"/>
                    <a:ext cx="10908" cy="377729"/>
                  </a:xfrm>
                  <a:custGeom>
                    <a:avLst/>
                    <a:gdLst/>
                    <a:ahLst/>
                    <a:cxnLst/>
                    <a:pathLst>
                      <a:path w="10908" h="377729">
                        <a:moveTo>
                          <a:pt x="10908" y="0"/>
                        </a:moveTo>
                        <a:lnTo>
                          <a:pt x="0" y="7931"/>
                        </a:lnTo>
                        <a:lnTo>
                          <a:pt x="0" y="97159"/>
                        </a:lnTo>
                        <a:lnTo>
                          <a:pt x="0" y="377729"/>
                        </a:lnTo>
                        <a:lnTo>
                          <a:pt x="10908" y="377729"/>
                        </a:lnTo>
                        <a:lnTo>
                          <a:pt x="10908" y="0"/>
                        </a:lnTo>
                        <a:close/>
                      </a:path>
                    </a:pathLst>
                  </a:custGeom>
                  <a:solidFill>
                    <a:srgbClr val="A77048"/>
                  </a:solidFill>
                  <a:ln w="7700" cap="flat">
                    <a:noFill/>
                    <a:bevel/>
                  </a:ln>
                </p:spPr>
              </p:sp>
              <p:grpSp>
                <p:nvGrpSpPr>
                  <p:cNvPr id="627" name=""/>
                  <p:cNvGrpSpPr/>
                  <p:nvPr/>
                </p:nvGrpSpPr>
                <p:grpSpPr>
                  <a:xfrm>
                    <a:off x="113092" y="5190426"/>
                    <a:ext cx="929906" cy="380703"/>
                    <a:chOff x="113092" y="5190426"/>
                    <a:chExt cx="929906" cy="380703"/>
                  </a:xfrm>
                </p:grpSpPr>
                <p:sp>
                  <p:nvSpPr>
                    <p:cNvPr id="628" name=""/>
                    <p:cNvSpPr/>
                    <p:nvPr/>
                  </p:nvSpPr>
                  <p:spPr>
                    <a:xfrm>
                      <a:off x="113092" y="5247134"/>
                      <a:ext cx="13486" cy="271648"/>
                    </a:xfrm>
                    <a:custGeom>
                      <a:avLst/>
                      <a:gdLst/>
                      <a:ahLst/>
                      <a:cxnLst/>
                      <a:pathLst>
                        <a:path w="13486" h="271648">
                          <a:moveTo>
                            <a:pt x="11305" y="0"/>
                          </a:moveTo>
                          <a:lnTo>
                            <a:pt x="0" y="7535"/>
                          </a:lnTo>
                          <a:lnTo>
                            <a:pt x="0" y="269268"/>
                          </a:lnTo>
                          <a:lnTo>
                            <a:pt x="13486" y="271648"/>
                          </a:lnTo>
                          <a:lnTo>
                            <a:pt x="11305" y="0"/>
                          </a:lnTo>
                          <a:close/>
                        </a:path>
                      </a:pathLst>
                    </a:custGeom>
                    <a:solidFill>
                      <a:srgbClr val="A77048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29" name=""/>
                    <p:cNvSpPr/>
                    <p:nvPr/>
                  </p:nvSpPr>
                  <p:spPr>
                    <a:xfrm>
                      <a:off x="124396" y="5190426"/>
                      <a:ext cx="918464" cy="380703"/>
                    </a:xfrm>
                    <a:custGeom>
                      <a:avLst/>
                      <a:gdLst/>
                      <a:ahLst/>
                      <a:cxnLst/>
                      <a:pathLst>
                        <a:path w="918464" h="380703">
                          <a:moveTo>
                            <a:pt x="0" y="56709"/>
                          </a:moveTo>
                          <a:lnTo>
                            <a:pt x="623349" y="99934"/>
                          </a:lnTo>
                          <a:lnTo>
                            <a:pt x="623349" y="0"/>
                          </a:lnTo>
                          <a:lnTo>
                            <a:pt x="918464" y="190352"/>
                          </a:lnTo>
                          <a:lnTo>
                            <a:pt x="623349" y="380703"/>
                          </a:lnTo>
                          <a:lnTo>
                            <a:pt x="623349" y="278389"/>
                          </a:lnTo>
                          <a:lnTo>
                            <a:pt x="2181" y="328356"/>
                          </a:lnTo>
                          <a:lnTo>
                            <a:pt x="0" y="56709"/>
                          </a:lnTo>
                          <a:close/>
                        </a:path>
                      </a:pathLst>
                    </a:custGeom>
                    <a:solidFill>
                      <a:srgbClr val="DEA97D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30" name=""/>
                    <p:cNvSpPr/>
                    <p:nvPr/>
                  </p:nvSpPr>
                  <p:spPr>
                    <a:xfrm>
                      <a:off x="786963" y="5373230"/>
                      <a:ext cx="256030" cy="127707"/>
                    </a:xfrm>
                    <a:custGeom>
                      <a:avLst/>
                      <a:gdLst/>
                      <a:ahLst/>
                      <a:cxnLst/>
                      <a:pathLst>
                        <a:path w="256030" h="127707">
                          <a:moveTo>
                            <a:pt x="256030" y="7547"/>
                          </a:moveTo>
                          <a:lnTo>
                            <a:pt x="244788" y="409"/>
                          </a:lnTo>
                          <a:cubicBezTo>
                            <a:pt x="244788" y="409"/>
                            <a:pt x="41698" y="-10695"/>
                            <a:pt x="1301" y="61530"/>
                          </a:cubicBezTo>
                          <a:cubicBezTo>
                            <a:pt x="1301" y="61530"/>
                            <a:pt x="-15408" y="99538"/>
                            <a:pt x="67487" y="127707"/>
                          </a:cubicBezTo>
                          <a:lnTo>
                            <a:pt x="256030" y="7547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31" name=""/>
                    <p:cNvSpPr/>
                    <p:nvPr/>
                  </p:nvSpPr>
                  <p:spPr>
                    <a:xfrm>
                      <a:off x="706083" y="5346834"/>
                      <a:ext cx="325755" cy="179198"/>
                    </a:xfrm>
                    <a:custGeom>
                      <a:avLst/>
                      <a:gdLst/>
                      <a:ahLst/>
                      <a:cxnLst/>
                      <a:pathLst>
                        <a:path w="325755" h="179198">
                          <a:moveTo>
                            <a:pt x="325755" y="26805"/>
                          </a:moveTo>
                          <a:lnTo>
                            <a:pt x="282829" y="0"/>
                          </a:lnTo>
                          <a:cubicBezTo>
                            <a:pt x="282829" y="0"/>
                            <a:pt x="40074" y="3011"/>
                            <a:pt x="2789" y="84766"/>
                          </a:cubicBezTo>
                          <a:cubicBezTo>
                            <a:pt x="2789" y="84766"/>
                            <a:pt x="-7128" y="108064"/>
                            <a:pt x="9135" y="124360"/>
                          </a:cubicBezTo>
                          <a:lnTo>
                            <a:pt x="41661" y="121981"/>
                          </a:lnTo>
                          <a:lnTo>
                            <a:pt x="41661" y="148947"/>
                          </a:lnTo>
                          <a:cubicBezTo>
                            <a:pt x="41661" y="148947"/>
                            <a:pt x="57527" y="164810"/>
                            <a:pt x="111473" y="179198"/>
                          </a:cubicBezTo>
                          <a:lnTo>
                            <a:pt x="150346" y="154500"/>
                          </a:lnTo>
                          <a:cubicBezTo>
                            <a:pt x="150346" y="154500"/>
                            <a:pt x="67171" y="130805"/>
                            <a:pt x="82181" y="87926"/>
                          </a:cubicBezTo>
                          <a:cubicBezTo>
                            <a:pt x="82181" y="87926"/>
                            <a:pt x="105920" y="19667"/>
                            <a:pt x="325755" y="2680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32" name=""/>
                    <p:cNvSpPr/>
                    <p:nvPr/>
                  </p:nvSpPr>
                  <p:spPr>
                    <a:xfrm>
                      <a:off x="631710" y="5318951"/>
                      <a:ext cx="357365" cy="158750"/>
                    </a:xfrm>
                    <a:custGeom>
                      <a:avLst/>
                      <a:gdLst/>
                      <a:ahLst/>
                      <a:cxnLst/>
                      <a:pathLst>
                        <a:path w="357365" h="158750">
                          <a:moveTo>
                            <a:pt x="357365" y="27883"/>
                          </a:moveTo>
                          <a:lnTo>
                            <a:pt x="315157" y="0"/>
                          </a:lnTo>
                          <a:cubicBezTo>
                            <a:pt x="315157" y="0"/>
                            <a:pt x="96995" y="5515"/>
                            <a:pt x="14502" y="90380"/>
                          </a:cubicBezTo>
                          <a:cubicBezTo>
                            <a:pt x="14502" y="90380"/>
                            <a:pt x="-17243" y="119713"/>
                            <a:pt x="12109" y="158589"/>
                          </a:cubicBezTo>
                          <a:lnTo>
                            <a:pt x="12109" y="158589"/>
                          </a:lnTo>
                          <a:lnTo>
                            <a:pt x="81920" y="153037"/>
                          </a:lnTo>
                          <a:cubicBezTo>
                            <a:pt x="81920" y="153037"/>
                            <a:pt x="36701" y="97518"/>
                            <a:pt x="159666" y="56275"/>
                          </a:cubicBezTo>
                          <a:cubicBezTo>
                            <a:pt x="159666" y="56275"/>
                            <a:pt x="246933" y="28515"/>
                            <a:pt x="357365" y="27883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33" name=""/>
                    <p:cNvSpPr/>
                    <p:nvPr/>
                  </p:nvSpPr>
                  <p:spPr>
                    <a:xfrm>
                      <a:off x="550457" y="5292740"/>
                      <a:ext cx="396411" cy="192025"/>
                    </a:xfrm>
                    <a:custGeom>
                      <a:avLst/>
                      <a:gdLst/>
                      <a:ahLst/>
                      <a:cxnLst/>
                      <a:pathLst>
                        <a:path w="396411" h="192025">
                          <a:moveTo>
                            <a:pt x="396411" y="26210"/>
                          </a:moveTo>
                          <a:lnTo>
                            <a:pt x="356743" y="0"/>
                          </a:lnTo>
                          <a:cubicBezTo>
                            <a:pt x="356743" y="0"/>
                            <a:pt x="115575" y="15069"/>
                            <a:pt x="21195" y="105585"/>
                          </a:cubicBezTo>
                          <a:cubicBezTo>
                            <a:pt x="21195" y="105585"/>
                            <a:pt x="-21667" y="147523"/>
                            <a:pt x="14032" y="192025"/>
                          </a:cubicBezTo>
                          <a:lnTo>
                            <a:pt x="94156" y="187179"/>
                          </a:lnTo>
                          <a:cubicBezTo>
                            <a:pt x="94156" y="187179"/>
                            <a:pt x="45763" y="134832"/>
                            <a:pt x="140168" y="82485"/>
                          </a:cubicBezTo>
                          <a:cubicBezTo>
                            <a:pt x="140168" y="82485"/>
                            <a:pt x="233780" y="32518"/>
                            <a:pt x="396411" y="2621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34" name=""/>
                    <p:cNvSpPr/>
                    <p:nvPr/>
                  </p:nvSpPr>
                  <p:spPr>
                    <a:xfrm>
                      <a:off x="446335" y="5261139"/>
                      <a:ext cx="460930" cy="230690"/>
                    </a:xfrm>
                    <a:custGeom>
                      <a:avLst/>
                      <a:gdLst/>
                      <a:ahLst/>
                      <a:cxnLst/>
                      <a:pathLst>
                        <a:path w="460930" h="230690">
                          <a:moveTo>
                            <a:pt x="460930" y="31601"/>
                          </a:moveTo>
                          <a:lnTo>
                            <a:pt x="410095" y="0"/>
                          </a:lnTo>
                          <a:cubicBezTo>
                            <a:pt x="410095" y="0"/>
                            <a:pt x="310931" y="10187"/>
                            <a:pt x="301411" y="14152"/>
                          </a:cubicBezTo>
                          <a:lnTo>
                            <a:pt x="301411" y="29222"/>
                          </a:lnTo>
                          <a:lnTo>
                            <a:pt x="248259" y="25256"/>
                          </a:lnTo>
                          <a:cubicBezTo>
                            <a:pt x="248259" y="25256"/>
                            <a:pt x="8676" y="72844"/>
                            <a:pt x="0" y="182358"/>
                          </a:cubicBezTo>
                          <a:cubicBezTo>
                            <a:pt x="0" y="182358"/>
                            <a:pt x="-1240" y="213625"/>
                            <a:pt x="15815" y="230690"/>
                          </a:cubicBezTo>
                          <a:lnTo>
                            <a:pt x="118155" y="223539"/>
                          </a:lnTo>
                          <a:cubicBezTo>
                            <a:pt x="118155" y="223539"/>
                            <a:pt x="68176" y="171193"/>
                            <a:pt x="156234" y="110915"/>
                          </a:cubicBezTo>
                          <a:cubicBezTo>
                            <a:pt x="156234" y="110915"/>
                            <a:pt x="287131" y="39533"/>
                            <a:pt x="460930" y="3160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35" name=""/>
                    <p:cNvSpPr/>
                    <p:nvPr/>
                  </p:nvSpPr>
                  <p:spPr>
                    <a:xfrm>
                      <a:off x="326221" y="5276939"/>
                      <a:ext cx="368520" cy="222882"/>
                    </a:xfrm>
                    <a:custGeom>
                      <a:avLst/>
                      <a:gdLst/>
                      <a:ahLst/>
                      <a:cxnLst/>
                      <a:pathLst>
                        <a:path w="368520" h="222882">
                          <a:moveTo>
                            <a:pt x="368520" y="9455"/>
                          </a:moveTo>
                          <a:lnTo>
                            <a:pt x="213675" y="0"/>
                          </a:lnTo>
                          <a:cubicBezTo>
                            <a:pt x="213675" y="0"/>
                            <a:pt x="41525" y="45940"/>
                            <a:pt x="9110" y="131610"/>
                          </a:cubicBezTo>
                          <a:cubicBezTo>
                            <a:pt x="9110" y="131610"/>
                            <a:pt x="-16785" y="187513"/>
                            <a:pt x="18519" y="222882"/>
                          </a:cubicBezTo>
                          <a:lnTo>
                            <a:pt x="135929" y="214889"/>
                          </a:lnTo>
                          <a:cubicBezTo>
                            <a:pt x="135929" y="214889"/>
                            <a:pt x="74051" y="145874"/>
                            <a:pt x="198602" y="69734"/>
                          </a:cubicBezTo>
                          <a:cubicBezTo>
                            <a:pt x="198602" y="69734"/>
                            <a:pt x="303320" y="18180"/>
                            <a:pt x="368520" y="945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36" name=""/>
                    <p:cNvSpPr/>
                    <p:nvPr/>
                  </p:nvSpPr>
                  <p:spPr>
                    <a:xfrm>
                      <a:off x="187515" y="5264299"/>
                      <a:ext cx="352530" cy="248163"/>
                    </a:xfrm>
                    <a:custGeom>
                      <a:avLst/>
                      <a:gdLst/>
                      <a:ahLst/>
                      <a:cxnLst/>
                      <a:pathLst>
                        <a:path w="352530" h="248163">
                          <a:moveTo>
                            <a:pt x="352530" y="12640"/>
                          </a:moveTo>
                          <a:lnTo>
                            <a:pt x="192130" y="0"/>
                          </a:lnTo>
                          <a:cubicBezTo>
                            <a:pt x="192130" y="0"/>
                            <a:pt x="-17305" y="76822"/>
                            <a:pt x="942" y="197416"/>
                          </a:cubicBezTo>
                          <a:cubicBezTo>
                            <a:pt x="942" y="197416"/>
                            <a:pt x="11255" y="239414"/>
                            <a:pt x="22362" y="248163"/>
                          </a:cubicBezTo>
                          <a:lnTo>
                            <a:pt x="157224" y="235523"/>
                          </a:lnTo>
                          <a:cubicBezTo>
                            <a:pt x="157224" y="235523"/>
                            <a:pt x="97727" y="178343"/>
                            <a:pt x="188163" y="92685"/>
                          </a:cubicBezTo>
                          <a:cubicBezTo>
                            <a:pt x="188163" y="92685"/>
                            <a:pt x="238937" y="43511"/>
                            <a:pt x="352530" y="1264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37" name=""/>
                    <p:cNvSpPr/>
                    <p:nvPr/>
                  </p:nvSpPr>
                  <p:spPr>
                    <a:xfrm>
                      <a:off x="747919" y="5222288"/>
                      <a:ext cx="108585" cy="53164"/>
                    </a:xfrm>
                    <a:custGeom>
                      <a:avLst/>
                      <a:gdLst/>
                      <a:ahLst/>
                      <a:cxnLst/>
                      <a:pathLst>
                        <a:path w="108585" h="53164">
                          <a:moveTo>
                            <a:pt x="-174" y="53003"/>
                          </a:moveTo>
                          <a:cubicBezTo>
                            <a:pt x="-174" y="53003"/>
                            <a:pt x="102956" y="38851"/>
                            <a:pt x="108585" y="38851"/>
                          </a:cubicBezTo>
                          <a:lnTo>
                            <a:pt x="49012" y="-136"/>
                          </a:lnTo>
                          <a:lnTo>
                            <a:pt x="620" y="6209"/>
                          </a:lnTo>
                          <a:lnTo>
                            <a:pt x="-174" y="53003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38" name=""/>
                    <p:cNvSpPr/>
                    <p:nvPr/>
                  </p:nvSpPr>
                  <p:spPr>
                    <a:xfrm>
                      <a:off x="747918" y="5499822"/>
                      <a:ext cx="69725" cy="50005"/>
                    </a:xfrm>
                    <a:custGeom>
                      <a:avLst/>
                      <a:gdLst/>
                      <a:ahLst/>
                      <a:cxnLst/>
                      <a:pathLst>
                        <a:path w="69725" h="50005">
                          <a:moveTo>
                            <a:pt x="620" y="-74"/>
                          </a:moveTo>
                          <a:cubicBezTo>
                            <a:pt x="620" y="-74"/>
                            <a:pt x="64878" y="26211"/>
                            <a:pt x="69638" y="26211"/>
                          </a:cubicBezTo>
                          <a:lnTo>
                            <a:pt x="33146" y="49893"/>
                          </a:lnTo>
                          <a:lnTo>
                            <a:pt x="-173" y="40375"/>
                          </a:lnTo>
                          <a:lnTo>
                            <a:pt x="620" y="-74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E4BB97"/>
                        </a:gs>
                        <a:gs pos="51000">
                          <a:srgbClr val="DEA97D"/>
                        </a:gs>
                        <a:gs pos="100000">
                          <a:srgbClr val="D39159"/>
                        </a:gs>
                      </a:gsLst>
                      <a:lin ang="213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  <p:sp>
              <p:nvSpPr>
                <p:cNvPr id="639" name=""/>
                <p:cNvSpPr/>
                <p:nvPr/>
              </p:nvSpPr>
              <p:spPr>
                <a:xfrm>
                  <a:off x="569533" y="5302859"/>
                  <a:ext cx="27763" cy="27763"/>
                </a:xfrm>
                <a:custGeom>
                  <a:avLst/>
                  <a:gdLst/>
                  <a:ahLst/>
                  <a:cxnLst/>
                  <a:pathLst>
                    <a:path w="27763" h="27763">
                      <a:moveTo>
                        <a:pt x="-43" y="13768"/>
                      </a:moveTo>
                      <a:cubicBezTo>
                        <a:pt x="-43" y="6116"/>
                        <a:pt x="6159" y="-87"/>
                        <a:pt x="13811" y="-87"/>
                      </a:cubicBezTo>
                      <a:cubicBezTo>
                        <a:pt x="21463" y="-87"/>
                        <a:pt x="27665" y="6116"/>
                        <a:pt x="27665" y="13768"/>
                      </a:cubicBezTo>
                      <a:cubicBezTo>
                        <a:pt x="27665" y="21419"/>
                        <a:pt x="21463" y="27622"/>
                        <a:pt x="13811" y="27622"/>
                      </a:cubicBezTo>
                      <a:cubicBezTo>
                        <a:pt x="6159" y="27622"/>
                        <a:pt x="-43" y="21419"/>
                        <a:pt x="-43" y="1376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A6A6A6"/>
                    </a:gs>
                    <a:gs pos="80000">
                      <a:srgbClr val="BBBBBB"/>
                    </a:gs>
                    <a:gs pos="68000">
                      <a:srgbClr val="D7D7D7"/>
                    </a:gs>
                    <a:gs pos="49000">
                      <a:srgbClr val="EEEEEE"/>
                    </a:gs>
                    <a:gs pos="31000">
                      <a:srgbClr val="D5D5D5"/>
                    </a:gs>
                    <a:gs pos="7000">
                      <a:srgbClr val="9D9D9D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7700" cap="flat">
                  <a:noFill/>
                  <a:bevel/>
                </a:ln>
              </p:spPr>
            </p:sp>
            <p:sp>
              <p:nvSpPr>
                <p:cNvPr id="640" name=""/>
                <p:cNvSpPr/>
                <p:nvPr/>
              </p:nvSpPr>
              <p:spPr>
                <a:xfrm>
                  <a:off x="569560" y="5431645"/>
                  <a:ext cx="27763" cy="27763"/>
                </a:xfrm>
                <a:custGeom>
                  <a:avLst/>
                  <a:gdLst/>
                  <a:ahLst/>
                  <a:cxnLst/>
                  <a:pathLst>
                    <a:path w="27763" h="27763">
                      <a:moveTo>
                        <a:pt x="-43" y="13768"/>
                      </a:moveTo>
                      <a:cubicBezTo>
                        <a:pt x="-43" y="6116"/>
                        <a:pt x="6159" y="-87"/>
                        <a:pt x="13811" y="-87"/>
                      </a:cubicBezTo>
                      <a:cubicBezTo>
                        <a:pt x="21463" y="-87"/>
                        <a:pt x="27665" y="6116"/>
                        <a:pt x="27665" y="13768"/>
                      </a:cubicBezTo>
                      <a:cubicBezTo>
                        <a:pt x="27665" y="21419"/>
                        <a:pt x="21463" y="27622"/>
                        <a:pt x="13811" y="27622"/>
                      </a:cubicBezTo>
                      <a:cubicBezTo>
                        <a:pt x="6159" y="27622"/>
                        <a:pt x="-43" y="21419"/>
                        <a:pt x="-43" y="1376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A6A6A6"/>
                    </a:gs>
                    <a:gs pos="80000">
                      <a:srgbClr val="BBBBBB"/>
                    </a:gs>
                    <a:gs pos="68000">
                      <a:srgbClr val="D7D7D7"/>
                    </a:gs>
                    <a:gs pos="49000">
                      <a:srgbClr val="EEEEEE"/>
                    </a:gs>
                    <a:gs pos="31000">
                      <a:srgbClr val="D5D5D5"/>
                    </a:gs>
                    <a:gs pos="7000">
                      <a:srgbClr val="9D9D9D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7700" cap="flat">
                  <a:noFill/>
                  <a:bevel/>
                </a:ln>
              </p:spPr>
            </p:sp>
          </p:grpSp>
        </p:grpSp>
        <p:sp>
          <p:nvSpPr>
            <p:cNvPr id="609" name="Text 609"/>
            <p:cNvSpPr txBox="1"/>
            <p:nvPr/>
          </p:nvSpPr>
          <p:spPr>
            <a:xfrm>
              <a:off x="-1800" y="252346"/>
              <a:ext cx="16016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 b="1">
                  <a:solidFill>
                    <a:srgbClr val="FF1418"/>
                  </a:solidFill>
                  <a:latin typeface="Arial"/>
                </a:rPr>
                <a:t>Created by Edraw</a:t>
              </a:r>
            </a:p>
          </p:txBody>
        </p:sp>
      </p:grp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0" id="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0" name="Group610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grpSp>
          <p:nvGrpSpPr>
            <p:cNvPr id="234" name=""/>
            <p:cNvGrpSpPr/>
            <p:nvPr/>
          </p:nvGrpSpPr>
          <p:grpSpPr>
            <a:xfrm>
              <a:off x="-1800" y="195000"/>
              <a:ext cx="9147600" cy="6468000"/>
              <a:chOff x="-1800" y="195000"/>
              <a:chExt cx="9147600" cy="6468000"/>
            </a:xfrm>
          </p:grpSpPr>
          <p:sp>
            <p:nvSpPr>
              <p:cNvPr id="235" name=""/>
              <p:cNvSpPr/>
              <p:nvPr/>
            </p:nvSpPr>
            <p:spPr>
              <a:xfrm>
                <a:off x="-1800" y="195000"/>
                <a:ext cx="9132277" cy="6453809"/>
              </a:xfrm>
              <a:custGeom>
                <a:avLst/>
                <a:gdLst/>
                <a:ahLst/>
                <a:cxnLst/>
                <a:pathLst>
                  <a:path w="9132277" h="6453809">
                    <a:moveTo>
                      <a:pt x="0" y="0"/>
                    </a:moveTo>
                    <a:lnTo>
                      <a:pt x="9132277" y="0"/>
                    </a:lnTo>
                    <a:lnTo>
                      <a:pt x="9132277" y="6453809"/>
                    </a:lnTo>
                    <a:lnTo>
                      <a:pt x="0" y="64538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6DD"/>
              </a:solidFill>
              <a:ln w="7700" cap="flat">
                <a:noFill/>
                <a:bevel/>
              </a:ln>
            </p:spPr>
          </p:sp>
          <p:sp>
            <p:nvSpPr>
              <p:cNvPr id="236" name=""/>
              <p:cNvSpPr/>
              <p:nvPr/>
            </p:nvSpPr>
            <p:spPr>
              <a:xfrm>
                <a:off x="-1792" y="195008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37" name=""/>
              <p:cNvSpPr/>
              <p:nvPr/>
            </p:nvSpPr>
            <p:spPr>
              <a:xfrm flipV="true">
                <a:off x="-1800" y="3540974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38" name=""/>
              <p:cNvSpPr/>
              <p:nvPr/>
            </p:nvSpPr>
            <p:spPr>
              <a:xfrm flipH="true" flipV="true">
                <a:off x="4691519" y="3541967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39" name=""/>
              <p:cNvSpPr/>
              <p:nvPr/>
            </p:nvSpPr>
            <p:spPr>
              <a:xfrm flipH="true">
                <a:off x="4691519" y="197372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</p:grpSp>
        <p:sp>
          <p:nvSpPr>
            <p:cNvPr id="641" name=""/>
            <p:cNvSpPr/>
            <p:nvPr/>
          </p:nvSpPr>
          <p:spPr>
            <a:xfrm>
              <a:off x="1854793" y="1536248"/>
              <a:ext cx="7287573" cy="5126760"/>
            </a:xfrm>
            <a:custGeom>
              <a:avLst/>
              <a:gdLst/>
              <a:ahLst/>
              <a:cxnLst/>
              <a:pathLst>
                <a:path w="7287573" h="5126760">
                  <a:moveTo>
                    <a:pt x="1899136" y="793069"/>
                  </a:moveTo>
                  <a:lnTo>
                    <a:pt x="1560336" y="588890"/>
                  </a:lnTo>
                  <a:lnTo>
                    <a:pt x="0" y="2282888"/>
                  </a:lnTo>
                  <a:lnTo>
                    <a:pt x="297534" y="2477960"/>
                  </a:lnTo>
                  <a:lnTo>
                    <a:pt x="26534" y="3902214"/>
                  </a:lnTo>
                  <a:lnTo>
                    <a:pt x="1500607" y="5126760"/>
                  </a:lnTo>
                  <a:lnTo>
                    <a:pt x="7287573" y="5126760"/>
                  </a:lnTo>
                  <a:cubicBezTo>
                    <a:pt x="7287573" y="5126760"/>
                    <a:pt x="7287573" y="1987932"/>
                    <a:pt x="7287573" y="2128888"/>
                  </a:cubicBezTo>
                  <a:cubicBezTo>
                    <a:pt x="7287573" y="2128888"/>
                    <a:pt x="4217051" y="-38500"/>
                    <a:pt x="4322064" y="0"/>
                  </a:cubicBezTo>
                  <a:lnTo>
                    <a:pt x="1899136" y="793069"/>
                  </a:lnTo>
                  <a:close/>
                </a:path>
              </a:pathLst>
            </a:custGeom>
            <a:solidFill>
              <a:srgbClr val="D9C5B0"/>
            </a:solidFill>
            <a:ln w="7700" cap="flat">
              <a:noFill/>
              <a:bevel/>
            </a:ln>
          </p:spPr>
        </p:sp>
        <p:sp>
          <p:nvSpPr>
            <p:cNvPr id="611" name="Text 611"/>
            <p:cNvSpPr txBox="1"/>
            <p:nvPr/>
          </p:nvSpPr>
          <p:spPr>
            <a:xfrm>
              <a:off x="6961616" y="1887154"/>
              <a:ext cx="1247500" cy="396931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>
                  <a:solidFill>
                    <a:srgbClr val="191919"/>
                  </a:solidFill>
                  <a:latin typeface="Arial"/>
                </a:rPr>
                <a:t>TEXTHERE</a:t>
              </a:r>
            </a:p>
          </p:txBody>
        </p:sp>
        <p:sp>
          <p:nvSpPr>
            <p:cNvPr id="643" name=""/>
            <p:cNvSpPr/>
            <p:nvPr/>
          </p:nvSpPr>
          <p:spPr>
            <a:xfrm>
              <a:off x="1862031" y="2086697"/>
              <a:ext cx="1591975" cy="1746345"/>
            </a:xfrm>
            <a:custGeom>
              <a:avLst/>
              <a:gdLst/>
              <a:ahLst/>
              <a:cxnLst/>
              <a:pathLst>
                <a:path w="1591975" h="1746345">
                  <a:moveTo>
                    <a:pt x="0" y="308747"/>
                  </a:moveTo>
                  <a:lnTo>
                    <a:pt x="0" y="1746345"/>
                  </a:lnTo>
                  <a:lnTo>
                    <a:pt x="1591975" y="1746345"/>
                  </a:lnTo>
                  <a:lnTo>
                    <a:pt x="1582319" y="0"/>
                  </a:lnTo>
                  <a:lnTo>
                    <a:pt x="0" y="308747"/>
                  </a:lnTo>
                  <a:close/>
                </a:path>
              </a:pathLst>
            </a:custGeom>
            <a:solidFill>
              <a:srgbClr val="E64D3D"/>
            </a:solidFill>
            <a:ln w="7700" cap="flat">
              <a:solidFill>
                <a:srgbClr val="E64D3D"/>
              </a:solidFill>
              <a:bevel/>
            </a:ln>
          </p:spPr>
        </p:sp>
        <p:sp>
          <p:nvSpPr>
            <p:cNvPr id="644" name=""/>
            <p:cNvSpPr/>
            <p:nvPr/>
          </p:nvSpPr>
          <p:spPr>
            <a:xfrm>
              <a:off x="3656616" y="1542500"/>
              <a:ext cx="2518208" cy="2267357"/>
            </a:xfrm>
            <a:custGeom>
              <a:avLst/>
              <a:gdLst/>
              <a:ahLst/>
              <a:cxnLst/>
              <a:pathLst>
                <a:path w="2518208" h="2267357">
                  <a:moveTo>
                    <a:pt x="0" y="501714"/>
                  </a:moveTo>
                  <a:lnTo>
                    <a:pt x="0" y="2267357"/>
                  </a:lnTo>
                  <a:lnTo>
                    <a:pt x="2518208" y="2267357"/>
                  </a:lnTo>
                  <a:lnTo>
                    <a:pt x="2518208" y="0"/>
                  </a:lnTo>
                  <a:lnTo>
                    <a:pt x="0" y="501714"/>
                  </a:lnTo>
                  <a:close/>
                </a:path>
              </a:pathLst>
            </a:custGeom>
            <a:solidFill>
              <a:srgbClr val="E64D3D"/>
            </a:solidFill>
            <a:ln w="7700" cap="flat">
              <a:solidFill>
                <a:srgbClr val="E24C3C"/>
              </a:solidFill>
              <a:bevel/>
            </a:ln>
          </p:spPr>
        </p:sp>
        <p:sp>
          <p:nvSpPr>
            <p:cNvPr id="645" name=""/>
            <p:cNvSpPr/>
            <p:nvPr/>
          </p:nvSpPr>
          <p:spPr>
            <a:xfrm>
              <a:off x="1881328" y="4020159"/>
              <a:ext cx="1563031" cy="1727048"/>
            </a:xfrm>
            <a:custGeom>
              <a:avLst/>
              <a:gdLst/>
              <a:ahLst/>
              <a:cxnLst/>
              <a:pathLst>
                <a:path w="1563031" h="1727048">
                  <a:moveTo>
                    <a:pt x="0" y="0"/>
                  </a:moveTo>
                  <a:lnTo>
                    <a:pt x="0" y="1418302"/>
                  </a:lnTo>
                  <a:lnTo>
                    <a:pt x="1563031" y="1727048"/>
                  </a:lnTo>
                  <a:lnTo>
                    <a:pt x="15630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4D3D"/>
            </a:solidFill>
            <a:ln w="7700" cap="flat">
              <a:solidFill>
                <a:srgbClr val="E64D3D"/>
              </a:solidFill>
              <a:bevel/>
            </a:ln>
          </p:spPr>
        </p:sp>
        <p:sp>
          <p:nvSpPr>
            <p:cNvPr id="646" name=""/>
            <p:cNvSpPr/>
            <p:nvPr/>
          </p:nvSpPr>
          <p:spPr>
            <a:xfrm>
              <a:off x="3646968" y="4029815"/>
              <a:ext cx="2527864" cy="2276998"/>
            </a:xfrm>
            <a:custGeom>
              <a:avLst/>
              <a:gdLst/>
              <a:ahLst/>
              <a:cxnLst/>
              <a:pathLst>
                <a:path w="2527864" h="2276998">
                  <a:moveTo>
                    <a:pt x="0" y="0"/>
                  </a:moveTo>
                  <a:lnTo>
                    <a:pt x="2518216" y="0"/>
                  </a:lnTo>
                  <a:lnTo>
                    <a:pt x="2527864" y="2276998"/>
                  </a:lnTo>
                  <a:lnTo>
                    <a:pt x="0" y="17656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4D3D"/>
            </a:solidFill>
            <a:ln w="7700" cap="flat">
              <a:solidFill>
                <a:srgbClr val="E64D3D"/>
              </a:solidFill>
              <a:bevel/>
            </a:ln>
          </p:spPr>
        </p:sp>
        <p:sp>
          <p:nvSpPr>
            <p:cNvPr id="612" name="Text 612"/>
            <p:cNvSpPr txBox="1"/>
            <p:nvPr/>
          </p:nvSpPr>
          <p:spPr>
            <a:xfrm>
              <a:off x="6877473" y="4134844"/>
              <a:ext cx="1415784" cy="1984652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grpSp>
          <p:nvGrpSpPr>
            <p:cNvPr id="648" name=""/>
            <p:cNvGrpSpPr/>
            <p:nvPr/>
          </p:nvGrpSpPr>
          <p:grpSpPr>
            <a:xfrm>
              <a:off x="1425846" y="1929675"/>
              <a:ext cx="602484" cy="615332"/>
              <a:chOff x="1425846" y="1929675"/>
              <a:chExt cx="602484" cy="615332"/>
            </a:xfrm>
          </p:grpSpPr>
          <p:sp>
            <p:nvSpPr>
              <p:cNvPr id="649" name=""/>
              <p:cNvSpPr/>
              <p:nvPr/>
            </p:nvSpPr>
            <p:spPr>
              <a:xfrm>
                <a:off x="1428061" y="1929675"/>
                <a:ext cx="598054" cy="615332"/>
              </a:xfrm>
              <a:custGeom>
                <a:avLst/>
                <a:gdLst/>
                <a:ahLst/>
                <a:cxnLst/>
                <a:pathLst>
                  <a:path w="598054" h="615332">
                    <a:moveTo>
                      <a:pt x="524900" y="13968"/>
                    </a:moveTo>
                    <a:lnTo>
                      <a:pt x="453074" y="89575"/>
                    </a:lnTo>
                    <a:lnTo>
                      <a:pt x="504108" y="136830"/>
                    </a:lnTo>
                    <a:lnTo>
                      <a:pt x="574043" y="63113"/>
                    </a:lnTo>
                    <a:cubicBezTo>
                      <a:pt x="574043" y="63113"/>
                      <a:pt x="636420" y="144390"/>
                      <a:pt x="558922" y="218106"/>
                    </a:cubicBezTo>
                    <a:cubicBezTo>
                      <a:pt x="489092" y="284530"/>
                      <a:pt x="417161" y="244567"/>
                      <a:pt x="417161" y="244567"/>
                    </a:cubicBezTo>
                    <a:lnTo>
                      <a:pt x="243268" y="429802"/>
                    </a:lnTo>
                    <a:cubicBezTo>
                      <a:pt x="243268" y="429802"/>
                      <a:pt x="286297" y="518231"/>
                      <a:pt x="226256" y="575342"/>
                    </a:cubicBezTo>
                    <a:cubicBezTo>
                      <a:pt x="148761" y="649058"/>
                      <a:pt x="75044" y="598024"/>
                      <a:pt x="75044" y="598024"/>
                    </a:cubicBezTo>
                    <a:lnTo>
                      <a:pt x="141200" y="526200"/>
                    </a:lnTo>
                    <a:lnTo>
                      <a:pt x="82606" y="467604"/>
                    </a:lnTo>
                    <a:lnTo>
                      <a:pt x="12669" y="541321"/>
                    </a:lnTo>
                    <a:cubicBezTo>
                      <a:pt x="12669" y="541321"/>
                      <a:pt x="-28914" y="437361"/>
                      <a:pt x="34406" y="383492"/>
                    </a:cubicBezTo>
                    <a:cubicBezTo>
                      <a:pt x="97726" y="329623"/>
                      <a:pt x="173332" y="365536"/>
                      <a:pt x="173332" y="365536"/>
                    </a:cubicBezTo>
                    <a:lnTo>
                      <a:pt x="351952" y="186918"/>
                    </a:lnTo>
                    <a:cubicBezTo>
                      <a:pt x="351952" y="186918"/>
                      <a:pt x="314172" y="102245"/>
                      <a:pt x="362347" y="49881"/>
                    </a:cubicBezTo>
                    <a:cubicBezTo>
                      <a:pt x="405821" y="3101"/>
                      <a:pt x="449293" y="-16273"/>
                      <a:pt x="524900" y="13968"/>
                    </a:cubicBezTo>
                    <a:close/>
                  </a:path>
                </a:pathLst>
              </a:custGeom>
              <a:solidFill>
                <a:srgbClr val="46BA7D"/>
              </a:solidFill>
              <a:ln w="7700" cap="flat">
                <a:noFill/>
                <a:bevel/>
              </a:ln>
            </p:spPr>
          </p:sp>
          <p:sp>
            <p:nvSpPr>
              <p:cNvPr id="650" name=""/>
              <p:cNvSpPr/>
              <p:nvPr/>
            </p:nvSpPr>
            <p:spPr>
              <a:xfrm>
                <a:off x="1425750" y="1951362"/>
                <a:ext cx="290254" cy="281867"/>
              </a:xfrm>
              <a:custGeom>
                <a:avLst/>
                <a:gdLst/>
                <a:ahLst/>
                <a:cxnLst/>
                <a:pathLst>
                  <a:path w="290254" h="281867">
                    <a:moveTo>
                      <a:pt x="260580" y="281867"/>
                    </a:moveTo>
                    <a:cubicBezTo>
                      <a:pt x="256746" y="281867"/>
                      <a:pt x="71430" y="104120"/>
                      <a:pt x="71430" y="104120"/>
                    </a:cubicBezTo>
                    <a:lnTo>
                      <a:pt x="59928" y="110510"/>
                    </a:lnTo>
                    <a:lnTo>
                      <a:pt x="0" y="40218"/>
                    </a:lnTo>
                    <a:lnTo>
                      <a:pt x="40118" y="0"/>
                    </a:lnTo>
                    <a:lnTo>
                      <a:pt x="112327" y="58111"/>
                    </a:lnTo>
                    <a:lnTo>
                      <a:pt x="104659" y="69613"/>
                    </a:lnTo>
                    <a:lnTo>
                      <a:pt x="290254" y="249816"/>
                    </a:lnTo>
                    <a:lnTo>
                      <a:pt x="260580" y="281867"/>
                    </a:lnTo>
                    <a:close/>
                  </a:path>
                </a:pathLst>
              </a:custGeom>
              <a:solidFill>
                <a:srgbClr val="595757"/>
              </a:solidFill>
              <a:ln w="7700" cap="flat">
                <a:noFill/>
                <a:bevel/>
              </a:ln>
            </p:spPr>
          </p:sp>
          <p:sp>
            <p:nvSpPr>
              <p:cNvPr id="651" name=""/>
              <p:cNvSpPr/>
              <p:nvPr/>
            </p:nvSpPr>
            <p:spPr>
              <a:xfrm>
                <a:off x="1645612" y="2154149"/>
                <a:ext cx="382812" cy="369632"/>
              </a:xfrm>
              <a:custGeom>
                <a:avLst/>
                <a:gdLst/>
                <a:ahLst/>
                <a:cxnLst/>
                <a:pathLst>
                  <a:path w="382812" h="369632">
                    <a:moveTo>
                      <a:pt x="0" y="104540"/>
                    </a:moveTo>
                    <a:lnTo>
                      <a:pt x="104620" y="0"/>
                    </a:lnTo>
                    <a:cubicBezTo>
                      <a:pt x="104620" y="0"/>
                      <a:pt x="142960" y="31691"/>
                      <a:pt x="142960" y="41916"/>
                    </a:cubicBezTo>
                    <a:cubicBezTo>
                      <a:pt x="142960" y="52139"/>
                      <a:pt x="136570" y="61086"/>
                      <a:pt x="136570" y="61086"/>
                    </a:cubicBezTo>
                    <a:lnTo>
                      <a:pt x="142960" y="71309"/>
                    </a:lnTo>
                    <a:lnTo>
                      <a:pt x="160853" y="66198"/>
                    </a:lnTo>
                    <a:lnTo>
                      <a:pt x="374285" y="266850"/>
                    </a:lnTo>
                    <a:cubicBezTo>
                      <a:pt x="374285" y="266850"/>
                      <a:pt x="397191" y="308452"/>
                      <a:pt x="367895" y="342255"/>
                    </a:cubicBezTo>
                    <a:cubicBezTo>
                      <a:pt x="334667" y="380596"/>
                      <a:pt x="288657" y="367735"/>
                      <a:pt x="288657" y="366538"/>
                    </a:cubicBezTo>
                    <a:lnTo>
                      <a:pt x="70113" y="162051"/>
                    </a:lnTo>
                    <a:lnTo>
                      <a:pt x="73946" y="149270"/>
                    </a:lnTo>
                    <a:lnTo>
                      <a:pt x="64361" y="139685"/>
                    </a:lnTo>
                    <a:lnTo>
                      <a:pt x="42634" y="142241"/>
                    </a:lnTo>
                    <a:lnTo>
                      <a:pt x="0" y="104540"/>
                    </a:lnTo>
                    <a:close/>
                  </a:path>
                </a:pathLst>
              </a:custGeom>
              <a:solidFill>
                <a:srgbClr val="A3CF62"/>
              </a:solidFill>
              <a:ln w="7700" cap="flat">
                <a:noFill/>
                <a:bevel/>
              </a:ln>
            </p:spPr>
          </p:sp>
          <p:sp>
            <p:nvSpPr>
              <p:cNvPr id="652" name=""/>
              <p:cNvSpPr/>
              <p:nvPr/>
            </p:nvSpPr>
            <p:spPr>
              <a:xfrm>
                <a:off x="1796242" y="2263163"/>
                <a:ext cx="190428" cy="178286"/>
              </a:xfrm>
              <a:custGeom>
                <a:avLst/>
                <a:gdLst/>
                <a:ahLst/>
                <a:cxnLst/>
                <a:pathLst>
                  <a:path w="190428" h="178286">
                    <a:moveTo>
                      <a:pt x="0" y="14697"/>
                    </a:moveTo>
                    <a:lnTo>
                      <a:pt x="14698" y="0"/>
                    </a:lnTo>
                    <a:lnTo>
                      <a:pt x="190428" y="164228"/>
                    </a:lnTo>
                    <a:lnTo>
                      <a:pt x="175092" y="178286"/>
                    </a:lnTo>
                    <a:lnTo>
                      <a:pt x="0" y="14697"/>
                    </a:lnTo>
                    <a:close/>
                  </a:path>
                </a:pathLst>
              </a:custGeom>
              <a:solidFill>
                <a:srgbClr val="7FB80E"/>
              </a:solidFill>
              <a:ln w="7700" cap="flat">
                <a:noFill/>
                <a:bevel/>
              </a:ln>
            </p:spPr>
          </p:sp>
          <p:sp>
            <p:nvSpPr>
              <p:cNvPr id="653" name=""/>
              <p:cNvSpPr/>
              <p:nvPr/>
            </p:nvSpPr>
            <p:spPr>
              <a:xfrm>
                <a:off x="1761736" y="2299906"/>
                <a:ext cx="190427" cy="178286"/>
              </a:xfrm>
              <a:custGeom>
                <a:avLst/>
                <a:gdLst/>
                <a:ahLst/>
                <a:cxnLst/>
                <a:pathLst>
                  <a:path w="190427" h="178286">
                    <a:moveTo>
                      <a:pt x="0" y="14697"/>
                    </a:moveTo>
                    <a:lnTo>
                      <a:pt x="14698" y="0"/>
                    </a:lnTo>
                    <a:lnTo>
                      <a:pt x="190427" y="164228"/>
                    </a:lnTo>
                    <a:lnTo>
                      <a:pt x="175091" y="178286"/>
                    </a:lnTo>
                    <a:lnTo>
                      <a:pt x="0" y="14697"/>
                    </a:lnTo>
                    <a:close/>
                  </a:path>
                </a:pathLst>
              </a:custGeom>
              <a:solidFill>
                <a:srgbClr val="7FB80E"/>
              </a:solidFill>
              <a:ln w="7700" cap="flat">
                <a:noFill/>
                <a:bevel/>
              </a:ln>
            </p:spPr>
          </p:sp>
        </p:grpSp>
        <p:sp>
          <p:nvSpPr>
            <p:cNvPr id="613" name="Text 613"/>
            <p:cNvSpPr txBox="1"/>
            <p:nvPr/>
          </p:nvSpPr>
          <p:spPr>
            <a:xfrm>
              <a:off x="1971622" y="2440017"/>
              <a:ext cx="1304203" cy="1304203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Double click here to </a:t>
              </a:r>
              <a:r>
                <a:rPr sz="936">
                  <a:solidFill>
                    <a:srgbClr val="FFFFFF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Double click here to </a:t>
              </a:r>
              <a:r>
                <a:rPr sz="936">
                  <a:solidFill>
                    <a:srgbClr val="FFFFFF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614" name="Text 614"/>
            <p:cNvSpPr txBox="1"/>
            <p:nvPr/>
          </p:nvSpPr>
          <p:spPr>
            <a:xfrm>
              <a:off x="6877473" y="2429820"/>
              <a:ext cx="1415784" cy="1362122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  <a:p>
              <a:pPr algn="ctr"/>
              <a:r>
                <a:rPr sz="1092">
                  <a:solidFill>
                    <a:srgbClr val="AF5921"/>
                  </a:solidFill>
                  <a:latin typeface="Arial"/>
                </a:rPr>
                <a:t>Double click here to </a:t>
              </a:r>
              <a:r>
                <a:rPr sz="1092">
                  <a:solidFill>
                    <a:srgbClr val="AF5921"/>
                  </a:solidFill>
                  <a:latin typeface="Arial"/>
                </a:rPr>
                <a:t>input your text.</a:t>
              </a:r>
            </a:p>
          </p:txBody>
        </p:sp>
        <p:sp>
          <p:nvSpPr>
            <p:cNvPr id="615" name="Text 615"/>
            <p:cNvSpPr txBox="1"/>
            <p:nvPr/>
          </p:nvSpPr>
          <p:spPr>
            <a:xfrm>
              <a:off x="3744396" y="2156500"/>
              <a:ext cx="2309946" cy="1531022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Double click here to input your text.</a:t>
              </a:r>
            </a:p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Double click here to input your text.</a:t>
              </a:r>
            </a:p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Double click here to input your text.</a:t>
              </a:r>
            </a:p>
          </p:txBody>
        </p:sp>
        <p:sp>
          <p:nvSpPr>
            <p:cNvPr id="616" name="Text 616"/>
            <p:cNvSpPr txBox="1"/>
            <p:nvPr/>
          </p:nvSpPr>
          <p:spPr>
            <a:xfrm>
              <a:off x="1971622" y="4135753"/>
              <a:ext cx="1360906" cy="1196195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Double click here to input </a:t>
              </a:r>
              <a:r>
                <a:rPr sz="936">
                  <a:solidFill>
                    <a:srgbClr val="FFFFFF"/>
                  </a:solidFill>
                  <a:latin typeface="Arial"/>
                </a:rPr>
                <a:t>your text.</a:t>
              </a:r>
            </a:p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Double click here to input </a:t>
              </a:r>
              <a:r>
                <a:rPr sz="936">
                  <a:solidFill>
                    <a:srgbClr val="FFFFFF"/>
                  </a:solidFill>
                  <a:latin typeface="Arial"/>
                </a:rPr>
                <a:t>your text.</a:t>
              </a:r>
            </a:p>
            <a:p>
              <a:pPr algn="ctr"/>
            </a:p>
          </p:txBody>
        </p:sp>
        <p:sp>
          <p:nvSpPr>
            <p:cNvPr id="617" name="Text 617"/>
            <p:cNvSpPr txBox="1"/>
            <p:nvPr/>
          </p:nvSpPr>
          <p:spPr>
            <a:xfrm>
              <a:off x="3786169" y="4197854"/>
              <a:ext cx="2211471" cy="1531022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Double click here to input your text.</a:t>
              </a:r>
            </a:p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Double click here to input your text.</a:t>
              </a:r>
            </a:p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Double click here to input your text.</a:t>
              </a:r>
            </a:p>
          </p:txBody>
        </p:sp>
        <p:sp>
          <p:nvSpPr>
            <p:cNvPr id="618" name="Text 618"/>
            <p:cNvSpPr txBox="1"/>
            <p:nvPr/>
          </p:nvSpPr>
          <p:spPr>
            <a:xfrm rot="-600000">
              <a:off x="2027325" y="1847306"/>
              <a:ext cx="1436612" cy="453635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028">
                  <a:solidFill>
                    <a:srgbClr val="191919"/>
                  </a:solidFill>
                  <a:latin typeface="Arial"/>
                </a:rPr>
                <a:t>OURTASK</a:t>
              </a:r>
            </a:p>
          </p:txBody>
        </p:sp>
        <p:grpSp>
          <p:nvGrpSpPr>
            <p:cNvPr id="660" name=""/>
            <p:cNvGrpSpPr/>
            <p:nvPr/>
          </p:nvGrpSpPr>
          <p:grpSpPr>
            <a:xfrm>
              <a:off x="2933933" y="564600"/>
              <a:ext cx="3296832" cy="908600"/>
              <a:chOff x="2933933" y="564600"/>
              <a:chExt cx="3296832" cy="908600"/>
            </a:xfrm>
          </p:grpSpPr>
          <p:sp>
            <p:nvSpPr>
              <p:cNvPr id="661" name=""/>
              <p:cNvSpPr/>
              <p:nvPr/>
            </p:nvSpPr>
            <p:spPr>
              <a:xfrm>
                <a:off x="2933617" y="803739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8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3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662" name=""/>
              <p:cNvSpPr/>
              <p:nvPr/>
            </p:nvSpPr>
            <p:spPr>
              <a:xfrm flipH="true">
                <a:off x="5196913" y="798376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7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4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663" name=""/>
              <p:cNvSpPr/>
              <p:nvPr/>
            </p:nvSpPr>
            <p:spPr>
              <a:xfrm>
                <a:off x="3488556" y="564600"/>
                <a:ext cx="2187578" cy="713630"/>
              </a:xfrm>
              <a:custGeom>
                <a:avLst/>
                <a:gdLst/>
                <a:ahLst/>
                <a:cxnLst/>
                <a:rect l="l" t="t" r="r" b="b"/>
                <a:pathLst>
                  <a:path w="2187578" h="713630">
                    <a:moveTo>
                      <a:pt x="90860" y="713630"/>
                    </a:moveTo>
                    <a:lnTo>
                      <a:pt x="0" y="171414"/>
                    </a:lnTo>
                    <a:cubicBezTo>
                      <a:pt x="0" y="171414"/>
                      <a:pt x="588908" y="0"/>
                      <a:pt x="1046576" y="0"/>
                    </a:cubicBezTo>
                    <a:cubicBezTo>
                      <a:pt x="1639007" y="0"/>
                      <a:pt x="2187578" y="171414"/>
                      <a:pt x="2187578" y="171414"/>
                    </a:cubicBezTo>
                    <a:lnTo>
                      <a:pt x="2103240" y="713630"/>
                    </a:lnTo>
                    <a:cubicBezTo>
                      <a:pt x="2103240" y="713630"/>
                      <a:pt x="1117239" y="332943"/>
                      <a:pt x="90860" y="713630"/>
                    </a:cubicBezTo>
                    <a:close/>
                  </a:path>
                </a:pathLst>
              </a:custGeom>
              <a:solidFill>
                <a:srgbClr val="B09876"/>
              </a:solidFill>
              <a:ln w="7700" cap="flat">
                <a:solidFill>
                  <a:srgbClr val="B0987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000000"/>
                    </a:solidFill>
                    <a:latin typeface="Arial"/>
                  </a:rPr>
                  <a:t>TITLE HERE</a:t>
                </a:r>
              </a:p>
            </p:txBody>
          </p:sp>
          <p:sp>
            <p:nvSpPr>
              <p:cNvPr id="664" name=""/>
              <p:cNvSpPr/>
              <p:nvPr/>
            </p:nvSpPr>
            <p:spPr>
              <a:xfrm>
                <a:off x="3579734" y="1167178"/>
                <a:ext cx="393726" cy="147647"/>
              </a:xfrm>
              <a:custGeom>
                <a:avLst/>
                <a:gdLst/>
                <a:ahLst/>
                <a:cxnLst/>
                <a:pathLst>
                  <a:path w="393726" h="147647">
                    <a:moveTo>
                      <a:pt x="0" y="111051"/>
                    </a:moveTo>
                    <a:lnTo>
                      <a:pt x="393726" y="147647"/>
                    </a:lnTo>
                    <a:lnTo>
                      <a:pt x="360075" y="-421"/>
                    </a:lnTo>
                    <a:cubicBezTo>
                      <a:pt x="360075" y="-421"/>
                      <a:pt x="6731" y="87916"/>
                      <a:pt x="0" y="111051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  <p:sp>
            <p:nvSpPr>
              <p:cNvPr id="665" name=""/>
              <p:cNvSpPr/>
              <p:nvPr/>
            </p:nvSpPr>
            <p:spPr>
              <a:xfrm>
                <a:off x="5195019" y="1173488"/>
                <a:ext cx="397513" cy="138183"/>
              </a:xfrm>
              <a:custGeom>
                <a:avLst/>
                <a:gdLst/>
                <a:ahLst/>
                <a:cxnLst/>
                <a:pathLst>
                  <a:path w="397513" h="138183">
                    <a:moveTo>
                      <a:pt x="397091" y="104742"/>
                    </a:moveTo>
                    <a:lnTo>
                      <a:pt x="0" y="137972"/>
                    </a:lnTo>
                    <a:lnTo>
                      <a:pt x="37017" y="0"/>
                    </a:lnTo>
                    <a:cubicBezTo>
                      <a:pt x="37017" y="0"/>
                      <a:pt x="386996" y="84971"/>
                      <a:pt x="397091" y="104742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</p:grpSp>
        <p:sp>
          <p:nvSpPr>
            <p:cNvPr id="619" name="Text 619"/>
            <p:cNvSpPr txBox="1"/>
            <p:nvPr/>
          </p:nvSpPr>
          <p:spPr>
            <a:xfrm>
              <a:off x="-1800" y="256600"/>
              <a:ext cx="16016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 b="1">
                  <a:solidFill>
                    <a:srgbClr val="FF1418"/>
                  </a:solidFill>
                  <a:latin typeface="Arial"/>
                </a:rPr>
                <a:t>Created by Edraw</a:t>
              </a:r>
            </a:p>
          </p:txBody>
        </p:sp>
      </p:grp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1" id="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0" name="Group620"/>
          <p:cNvGrpSpPr/>
          <p:nvPr/>
        </p:nvGrpSpPr>
        <p:grpSpPr>
          <a:xfrm>
            <a:off x="-9500" y="187897"/>
            <a:ext cx="9163000" cy="6482206"/>
            <a:chOff x="-9500" y="187897"/>
            <a:chExt cx="9163000" cy="6482206"/>
          </a:xfrm>
        </p:grpSpPr>
        <p:grpSp>
          <p:nvGrpSpPr>
            <p:cNvPr id="246" name=""/>
            <p:cNvGrpSpPr/>
            <p:nvPr/>
          </p:nvGrpSpPr>
          <p:grpSpPr>
            <a:xfrm>
              <a:off x="-1800" y="195597"/>
              <a:ext cx="9147600" cy="6468000"/>
              <a:chOff x="-1800" y="195597"/>
              <a:chExt cx="9147600" cy="6468000"/>
            </a:xfrm>
          </p:grpSpPr>
          <p:sp>
            <p:nvSpPr>
              <p:cNvPr id="247" name=""/>
              <p:cNvSpPr/>
              <p:nvPr/>
            </p:nvSpPr>
            <p:spPr>
              <a:xfrm>
                <a:off x="-1800" y="195597"/>
                <a:ext cx="9132277" cy="6453809"/>
              </a:xfrm>
              <a:custGeom>
                <a:avLst/>
                <a:gdLst/>
                <a:ahLst/>
                <a:cxnLst/>
                <a:pathLst>
                  <a:path w="9132277" h="6453809">
                    <a:moveTo>
                      <a:pt x="0" y="0"/>
                    </a:moveTo>
                    <a:lnTo>
                      <a:pt x="9132277" y="0"/>
                    </a:lnTo>
                    <a:lnTo>
                      <a:pt x="9132277" y="6453809"/>
                    </a:lnTo>
                    <a:lnTo>
                      <a:pt x="0" y="64538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6DD"/>
              </a:solidFill>
              <a:ln w="7700" cap="flat">
                <a:noFill/>
                <a:bevel/>
              </a:ln>
            </p:spPr>
          </p:sp>
          <p:sp>
            <p:nvSpPr>
              <p:cNvPr id="248" name=""/>
              <p:cNvSpPr/>
              <p:nvPr/>
            </p:nvSpPr>
            <p:spPr>
              <a:xfrm>
                <a:off x="-1792" y="195605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49" name=""/>
              <p:cNvSpPr/>
              <p:nvPr/>
            </p:nvSpPr>
            <p:spPr>
              <a:xfrm flipV="true">
                <a:off x="-1800" y="3541571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50" name=""/>
              <p:cNvSpPr/>
              <p:nvPr/>
            </p:nvSpPr>
            <p:spPr>
              <a:xfrm flipH="true" flipV="true">
                <a:off x="4691519" y="3542564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51" name=""/>
              <p:cNvSpPr/>
              <p:nvPr/>
            </p:nvSpPr>
            <p:spPr>
              <a:xfrm flipH="true">
                <a:off x="4691519" y="197969"/>
                <a:ext cx="4454281" cy="3119840"/>
              </a:xfrm>
              <a:custGeom>
                <a:avLst/>
                <a:gdLst/>
                <a:ahLst/>
                <a:cxnLst/>
                <a:pathLst>
                  <a:path w="4454281" h="3119840">
                    <a:moveTo>
                      <a:pt x="4040575" y="3119840"/>
                    </a:moveTo>
                    <a:lnTo>
                      <a:pt x="4454281" y="3119840"/>
                    </a:lnTo>
                    <a:lnTo>
                      <a:pt x="4454281" y="2624429"/>
                    </a:lnTo>
                    <a:lnTo>
                      <a:pt x="3428433" y="0"/>
                    </a:lnTo>
                    <a:lnTo>
                      <a:pt x="0" y="0"/>
                    </a:lnTo>
                    <a:lnTo>
                      <a:pt x="0" y="1843942"/>
                    </a:lnTo>
                    <a:lnTo>
                      <a:pt x="2906142" y="2677097"/>
                    </a:lnTo>
                    <a:lnTo>
                      <a:pt x="4040575" y="3119840"/>
                    </a:lnTo>
                    <a:close/>
                  </a:path>
                </a:pathLst>
              </a:custGeom>
              <a:solidFill>
                <a:srgbClr val="9C3429">
                  <a:alpha val="13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667" name=""/>
            <p:cNvGrpSpPr/>
            <p:nvPr/>
          </p:nvGrpSpPr>
          <p:grpSpPr>
            <a:xfrm>
              <a:off x="2931284" y="583777"/>
              <a:ext cx="3296832" cy="908600"/>
              <a:chOff x="2931284" y="583777"/>
              <a:chExt cx="3296832" cy="908600"/>
            </a:xfrm>
          </p:grpSpPr>
          <p:sp>
            <p:nvSpPr>
              <p:cNvPr id="668" name=""/>
              <p:cNvSpPr/>
              <p:nvPr/>
            </p:nvSpPr>
            <p:spPr>
              <a:xfrm>
                <a:off x="2930968" y="822916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8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3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669" name=""/>
              <p:cNvSpPr/>
              <p:nvPr/>
            </p:nvSpPr>
            <p:spPr>
              <a:xfrm flipH="true">
                <a:off x="5194264" y="817553"/>
                <a:ext cx="1033533" cy="669462"/>
              </a:xfrm>
              <a:custGeom>
                <a:avLst/>
                <a:gdLst/>
                <a:ahLst/>
                <a:cxnLst/>
                <a:pathLst>
                  <a:path w="1033533" h="669462">
                    <a:moveTo>
                      <a:pt x="0" y="130821"/>
                    </a:moveTo>
                    <a:lnTo>
                      <a:pt x="94226" y="669462"/>
                    </a:lnTo>
                    <a:cubicBezTo>
                      <a:pt x="94226" y="669462"/>
                      <a:pt x="323057" y="669462"/>
                      <a:pt x="558621" y="628869"/>
                    </a:cubicBezTo>
                    <a:cubicBezTo>
                      <a:pt x="800915" y="588487"/>
                      <a:pt x="1033533" y="511088"/>
                      <a:pt x="1033533" y="511088"/>
                    </a:cubicBezTo>
                    <a:lnTo>
                      <a:pt x="925424" y="0"/>
                    </a:lnTo>
                    <a:cubicBezTo>
                      <a:pt x="925424" y="0"/>
                      <a:pt x="279100" y="164474"/>
                      <a:pt x="0" y="130821"/>
                    </a:cubicBezTo>
                    <a:close/>
                  </a:path>
                </a:pathLst>
              </a:custGeom>
              <a:solidFill>
                <a:srgbClr val="A18762"/>
              </a:solidFill>
              <a:ln w="7700" cap="flat">
                <a:solidFill>
                  <a:srgbClr val="A18762"/>
                </a:solidFill>
                <a:bevel/>
              </a:ln>
            </p:spPr>
          </p:sp>
          <p:sp>
            <p:nvSpPr>
              <p:cNvPr id="670" name=""/>
              <p:cNvSpPr/>
              <p:nvPr/>
            </p:nvSpPr>
            <p:spPr>
              <a:xfrm>
                <a:off x="3485907" y="583777"/>
                <a:ext cx="2187578" cy="713630"/>
              </a:xfrm>
              <a:custGeom>
                <a:avLst/>
                <a:gdLst/>
                <a:ahLst/>
                <a:cxnLst/>
                <a:rect l="l" t="t" r="r" b="b"/>
                <a:pathLst>
                  <a:path w="2187578" h="713630">
                    <a:moveTo>
                      <a:pt x="90860" y="713630"/>
                    </a:moveTo>
                    <a:lnTo>
                      <a:pt x="0" y="171414"/>
                    </a:lnTo>
                    <a:cubicBezTo>
                      <a:pt x="0" y="171414"/>
                      <a:pt x="588908" y="0"/>
                      <a:pt x="1046576" y="0"/>
                    </a:cubicBezTo>
                    <a:cubicBezTo>
                      <a:pt x="1639007" y="0"/>
                      <a:pt x="2187578" y="171414"/>
                      <a:pt x="2187578" y="171414"/>
                    </a:cubicBezTo>
                    <a:lnTo>
                      <a:pt x="2103240" y="713630"/>
                    </a:lnTo>
                    <a:cubicBezTo>
                      <a:pt x="2103240" y="713630"/>
                      <a:pt x="1117239" y="332943"/>
                      <a:pt x="90860" y="713630"/>
                    </a:cubicBezTo>
                    <a:close/>
                  </a:path>
                </a:pathLst>
              </a:custGeom>
              <a:solidFill>
                <a:srgbClr val="B09876"/>
              </a:solidFill>
              <a:ln w="7700" cap="flat">
                <a:solidFill>
                  <a:srgbClr val="B0987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04">
                    <a:solidFill>
                      <a:srgbClr val="000000"/>
                    </a:solidFill>
                    <a:latin typeface="Arial"/>
                  </a:rPr>
                  <a:t>COMPANY</a:t>
                </a:r>
              </a:p>
            </p:txBody>
          </p:sp>
          <p:sp>
            <p:nvSpPr>
              <p:cNvPr id="671" name=""/>
              <p:cNvSpPr/>
              <p:nvPr/>
            </p:nvSpPr>
            <p:spPr>
              <a:xfrm>
                <a:off x="3577085" y="1186355"/>
                <a:ext cx="393726" cy="147647"/>
              </a:xfrm>
              <a:custGeom>
                <a:avLst/>
                <a:gdLst/>
                <a:ahLst/>
                <a:cxnLst/>
                <a:pathLst>
                  <a:path w="393726" h="147647">
                    <a:moveTo>
                      <a:pt x="0" y="111051"/>
                    </a:moveTo>
                    <a:lnTo>
                      <a:pt x="393726" y="147647"/>
                    </a:lnTo>
                    <a:lnTo>
                      <a:pt x="360075" y="-421"/>
                    </a:lnTo>
                    <a:cubicBezTo>
                      <a:pt x="360075" y="-421"/>
                      <a:pt x="6731" y="87916"/>
                      <a:pt x="0" y="111051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  <p:sp>
            <p:nvSpPr>
              <p:cNvPr id="672" name=""/>
              <p:cNvSpPr/>
              <p:nvPr/>
            </p:nvSpPr>
            <p:spPr>
              <a:xfrm>
                <a:off x="5192370" y="1192665"/>
                <a:ext cx="397513" cy="138183"/>
              </a:xfrm>
              <a:custGeom>
                <a:avLst/>
                <a:gdLst/>
                <a:ahLst/>
                <a:cxnLst/>
                <a:pathLst>
                  <a:path w="397513" h="138183">
                    <a:moveTo>
                      <a:pt x="397091" y="104742"/>
                    </a:moveTo>
                    <a:lnTo>
                      <a:pt x="0" y="137972"/>
                    </a:lnTo>
                    <a:lnTo>
                      <a:pt x="37017" y="0"/>
                    </a:lnTo>
                    <a:cubicBezTo>
                      <a:pt x="37017" y="0"/>
                      <a:pt x="386996" y="84971"/>
                      <a:pt x="397091" y="104742"/>
                    </a:cubicBezTo>
                    <a:close/>
                  </a:path>
                </a:pathLst>
              </a:custGeom>
              <a:solidFill>
                <a:srgbClr val="8A7354"/>
              </a:solidFill>
              <a:ln w="7700" cap="flat">
                <a:solidFill>
                  <a:srgbClr val="8A7354"/>
                </a:solidFill>
                <a:bevel/>
              </a:ln>
            </p:spPr>
          </p:sp>
        </p:grpSp>
        <p:sp>
          <p:nvSpPr>
            <p:cNvPr id="673" name=""/>
            <p:cNvSpPr/>
            <p:nvPr/>
          </p:nvSpPr>
          <p:spPr>
            <a:xfrm>
              <a:off x="2569646" y="2099807"/>
              <a:ext cx="4020116" cy="2510562"/>
            </a:xfrm>
            <a:custGeom>
              <a:avLst/>
              <a:gdLst/>
              <a:ahLst/>
              <a:cxnLst/>
              <a:pathLst>
                <a:path w="4020116" h="2510562">
                  <a:moveTo>
                    <a:pt x="112320" y="0"/>
                  </a:moveTo>
                  <a:lnTo>
                    <a:pt x="3906318" y="0"/>
                  </a:lnTo>
                  <a:cubicBezTo>
                    <a:pt x="3968896" y="0"/>
                    <a:pt x="4020116" y="46488"/>
                    <a:pt x="4020116" y="104361"/>
                  </a:cubicBezTo>
                  <a:lnTo>
                    <a:pt x="4020116" y="2405349"/>
                  </a:lnTo>
                  <a:cubicBezTo>
                    <a:pt x="4020116" y="2463222"/>
                    <a:pt x="3968896" y="2510562"/>
                    <a:pt x="3906318" y="2510562"/>
                  </a:cubicBezTo>
                  <a:lnTo>
                    <a:pt x="112320" y="2510562"/>
                  </a:lnTo>
                  <a:cubicBezTo>
                    <a:pt x="49744" y="2510562"/>
                    <a:pt x="0" y="2463222"/>
                    <a:pt x="0" y="2405349"/>
                  </a:cubicBezTo>
                  <a:lnTo>
                    <a:pt x="0" y="104361"/>
                  </a:lnTo>
                  <a:cubicBezTo>
                    <a:pt x="0" y="46488"/>
                    <a:pt x="49744" y="0"/>
                    <a:pt x="112320" y="0"/>
                  </a:cubicBezTo>
                  <a:close/>
                </a:path>
              </a:pathLst>
            </a:custGeom>
            <a:solidFill>
              <a:srgbClr val="A18762"/>
            </a:solidFill>
            <a:ln w="7700" cap="flat">
              <a:solidFill>
                <a:srgbClr val="A18762"/>
              </a:solidFill>
              <a:bevel/>
            </a:ln>
          </p:spPr>
        </p:sp>
        <p:sp>
          <p:nvSpPr>
            <p:cNvPr id="674" name=""/>
            <p:cNvSpPr/>
            <p:nvPr/>
          </p:nvSpPr>
          <p:spPr>
            <a:xfrm>
              <a:off x="2747169" y="2270840"/>
              <a:ext cx="3665061" cy="2162383"/>
            </a:xfrm>
            <a:custGeom>
              <a:avLst/>
              <a:gdLst/>
              <a:ahLst/>
              <a:cxnLst/>
              <a:rect l="l" t="t" r="r" b="b"/>
              <a:pathLst>
                <a:path w="3665061" h="2162383">
                  <a:moveTo>
                    <a:pt x="0" y="0"/>
                  </a:moveTo>
                  <a:lnTo>
                    <a:pt x="3665061" y="0"/>
                  </a:lnTo>
                  <a:lnTo>
                    <a:pt x="3665061" y="2162383"/>
                  </a:lnTo>
                  <a:lnTo>
                    <a:pt x="0" y="2162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91919"/>
            </a:solidFill>
            <a:ln w="7700" cap="flat">
              <a:noFill/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808">
                  <a:solidFill>
                    <a:srgbClr val="FFFFFF"/>
                  </a:solidFill>
                  <a:latin typeface="Arial Rounded MT Bold"/>
                </a:rPr>
                <a:t>Thank you</a:t>
              </a:r>
            </a:p>
          </p:txBody>
        </p:sp>
        <p:sp>
          <p:nvSpPr>
            <p:cNvPr id="675" name=""/>
            <p:cNvSpPr/>
            <p:nvPr/>
          </p:nvSpPr>
          <p:spPr>
            <a:xfrm>
              <a:off x="2212682" y="4604265"/>
              <a:ext cx="4734037" cy="146603"/>
            </a:xfrm>
            <a:custGeom>
              <a:avLst/>
              <a:gdLst/>
              <a:ahLst/>
              <a:cxnLst/>
              <a:pathLst>
                <a:path w="4734037" h="146603">
                  <a:moveTo>
                    <a:pt x="0" y="0"/>
                  </a:moveTo>
                  <a:lnTo>
                    <a:pt x="4734037" y="0"/>
                  </a:lnTo>
                  <a:lnTo>
                    <a:pt x="4734037" y="146603"/>
                  </a:lnTo>
                  <a:lnTo>
                    <a:pt x="0" y="1466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9876"/>
            </a:solidFill>
            <a:ln w="7700" cap="flat">
              <a:solidFill>
                <a:srgbClr val="B09876"/>
              </a:solidFill>
              <a:bevel/>
            </a:ln>
          </p:spPr>
        </p:sp>
        <p:sp>
          <p:nvSpPr>
            <p:cNvPr id="676" name=""/>
            <p:cNvSpPr/>
            <p:nvPr/>
          </p:nvSpPr>
          <p:spPr>
            <a:xfrm>
              <a:off x="2208100" y="4750867"/>
              <a:ext cx="4743200" cy="61084"/>
            </a:xfrm>
            <a:custGeom>
              <a:avLst/>
              <a:gdLst/>
              <a:ahLst/>
              <a:cxnLst/>
              <a:pathLst>
                <a:path w="4743200" h="61084">
                  <a:moveTo>
                    <a:pt x="0" y="0"/>
                  </a:moveTo>
                  <a:lnTo>
                    <a:pt x="103842" y="61084"/>
                  </a:lnTo>
                  <a:lnTo>
                    <a:pt x="4654627" y="61084"/>
                  </a:lnTo>
                  <a:lnTo>
                    <a:pt x="4743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7253"/>
            </a:solidFill>
            <a:ln w="7700" cap="flat">
              <a:solidFill>
                <a:srgbClr val="816B4E"/>
              </a:solidFill>
              <a:bevel/>
            </a:ln>
          </p:spPr>
        </p:sp>
        <p:sp>
          <p:nvSpPr>
            <p:cNvPr id="677" name=""/>
            <p:cNvSpPr/>
            <p:nvPr/>
          </p:nvSpPr>
          <p:spPr>
            <a:xfrm>
              <a:off x="4075754" y="4604259"/>
              <a:ext cx="1007892" cy="79410"/>
            </a:xfrm>
            <a:custGeom>
              <a:avLst/>
              <a:gdLst/>
              <a:ahLst/>
              <a:cxnLst/>
              <a:pathLst>
                <a:path w="1007892" h="79410">
                  <a:moveTo>
                    <a:pt x="0" y="0"/>
                  </a:moveTo>
                  <a:lnTo>
                    <a:pt x="1007892" y="0"/>
                  </a:lnTo>
                  <a:lnTo>
                    <a:pt x="1007892" y="79410"/>
                  </a:lnTo>
                  <a:lnTo>
                    <a:pt x="0" y="79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7700" cap="flat">
              <a:noFill/>
              <a:bevel/>
            </a:ln>
          </p:spPr>
        </p:sp>
        <p:sp>
          <p:nvSpPr>
            <p:cNvPr id="621" name="Text 621"/>
            <p:cNvSpPr txBox="1"/>
            <p:nvPr/>
          </p:nvSpPr>
          <p:spPr>
            <a:xfrm>
              <a:off x="-1800" y="257197"/>
              <a:ext cx="16016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 b="1">
                  <a:solidFill>
                    <a:srgbClr val="FF1418"/>
                  </a:solidFill>
                  <a:latin typeface="Arial"/>
                </a:rPr>
                <a:t>Created by Edraw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cuments</cp:lastModifiedBy>
  <cp:revision>1</cp:revision>
  <dcterms:created xsi:type="dcterms:W3CDTF">2015-11-25T01:33:15Z</dcterms:created>
  <dcterms:modified xsi:type="dcterms:W3CDTF">2015-11-25T01:33:15Z</dcterms:modified>
</cp:coreProperties>
</file>