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roup584"/>
          <p:cNvGrpSpPr/>
          <p:nvPr/>
        </p:nvGrpSpPr>
        <p:grpSpPr>
          <a:xfrm>
            <a:off x="684600" y="734800"/>
            <a:ext cx="7774800" cy="5388400"/>
            <a:chOff x="684600" y="734800"/>
            <a:chExt cx="7774800" cy="5388400"/>
          </a:xfrm>
        </p:grpSpPr>
        <p:grpSp>
          <p:nvGrpSpPr>
            <p:cNvPr id="373" name="Coffee"/>
            <p:cNvGrpSpPr/>
            <p:nvPr/>
          </p:nvGrpSpPr>
          <p:grpSpPr>
            <a:xfrm>
              <a:off x="4274967" y="2602500"/>
              <a:ext cx="459805" cy="459799"/>
              <a:chOff x="4274967" y="2602500"/>
              <a:chExt cx="459805" cy="459799"/>
            </a:xfrm>
          </p:grpSpPr>
          <p:sp>
            <p:nvSpPr>
              <p:cNvPr id="374" name=""/>
              <p:cNvSpPr/>
              <p:nvPr/>
            </p:nvSpPr>
            <p:spPr>
              <a:xfrm>
                <a:off x="4274967" y="2840385"/>
                <a:ext cx="445388" cy="221915"/>
              </a:xfrm>
              <a:custGeom>
                <a:avLst/>
                <a:gdLst/>
                <a:ahLst/>
                <a:cxnLst/>
                <a:pathLst>
                  <a:path w="445388" h="221915">
                    <a:moveTo>
                      <a:pt x="0" y="110957"/>
                    </a:moveTo>
                    <a:cubicBezTo>
                      <a:pt x="0" y="49677"/>
                      <a:pt x="99704" y="0"/>
                      <a:pt x="222694" y="0"/>
                    </a:cubicBezTo>
                    <a:cubicBezTo>
                      <a:pt x="345684" y="0"/>
                      <a:pt x="445388" y="49677"/>
                      <a:pt x="445388" y="110957"/>
                    </a:cubicBezTo>
                    <a:cubicBezTo>
                      <a:pt x="445388" y="172237"/>
                      <a:pt x="345684" y="221915"/>
                      <a:pt x="222694" y="221915"/>
                    </a:cubicBezTo>
                    <a:cubicBezTo>
                      <a:pt x="99704" y="221915"/>
                      <a:pt x="0" y="172237"/>
                      <a:pt x="0" y="110957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75" name=""/>
              <p:cNvSpPr/>
              <p:nvPr/>
            </p:nvSpPr>
            <p:spPr>
              <a:xfrm>
                <a:off x="4276644" y="2836800"/>
                <a:ext cx="440775" cy="219616"/>
              </a:xfrm>
              <a:custGeom>
                <a:avLst/>
                <a:gdLst/>
                <a:ahLst/>
                <a:cxnLst/>
                <a:pathLst>
                  <a:path w="440775" h="219616">
                    <a:moveTo>
                      <a:pt x="0" y="109808"/>
                    </a:moveTo>
                    <a:cubicBezTo>
                      <a:pt x="0" y="49163"/>
                      <a:pt x="98671" y="0"/>
                      <a:pt x="220387" y="0"/>
                    </a:cubicBezTo>
                    <a:cubicBezTo>
                      <a:pt x="342104" y="0"/>
                      <a:pt x="440775" y="49163"/>
                      <a:pt x="440775" y="109808"/>
                    </a:cubicBezTo>
                    <a:cubicBezTo>
                      <a:pt x="440775" y="170453"/>
                      <a:pt x="342104" y="219616"/>
                      <a:pt x="220387" y="219616"/>
                    </a:cubicBezTo>
                    <a:cubicBezTo>
                      <a:pt x="98671" y="219616"/>
                      <a:pt x="0" y="170453"/>
                      <a:pt x="0" y="1098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76" name=""/>
              <p:cNvSpPr/>
              <p:nvPr/>
            </p:nvSpPr>
            <p:spPr>
              <a:xfrm>
                <a:off x="4378556" y="2893920"/>
                <a:ext cx="241042" cy="82377"/>
              </a:xfrm>
              <a:custGeom>
                <a:avLst/>
                <a:gdLst/>
                <a:ahLst/>
                <a:cxnLst/>
                <a:pathLst>
                  <a:path w="241042" h="82377">
                    <a:moveTo>
                      <a:pt x="0" y="41189"/>
                    </a:moveTo>
                    <a:cubicBezTo>
                      <a:pt x="0" y="18423"/>
                      <a:pt x="53951" y="0"/>
                      <a:pt x="120521" y="0"/>
                    </a:cubicBezTo>
                    <a:cubicBezTo>
                      <a:pt x="187056" y="0"/>
                      <a:pt x="241042" y="18423"/>
                      <a:pt x="241042" y="41189"/>
                    </a:cubicBezTo>
                    <a:cubicBezTo>
                      <a:pt x="241042" y="63919"/>
                      <a:pt x="187056" y="82377"/>
                      <a:pt x="120521" y="82377"/>
                    </a:cubicBezTo>
                    <a:cubicBezTo>
                      <a:pt x="53951" y="82377"/>
                      <a:pt x="0" y="63919"/>
                      <a:pt x="0" y="411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>
                      <a:alpha val="4000"/>
                    </a:srgbClr>
                  </a:gs>
                  <a:gs pos="100000">
                    <a:srgbClr val="E0E0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377" name=""/>
              <p:cNvSpPr/>
              <p:nvPr/>
            </p:nvSpPr>
            <p:spPr>
              <a:xfrm>
                <a:off x="4451593" y="2911018"/>
                <a:ext cx="106552" cy="32753"/>
              </a:xfrm>
              <a:custGeom>
                <a:avLst/>
                <a:gdLst/>
                <a:ahLst/>
                <a:cxnLst/>
                <a:pathLst>
                  <a:path w="106552" h="32753">
                    <a:moveTo>
                      <a:pt x="0" y="16376"/>
                    </a:moveTo>
                    <a:cubicBezTo>
                      <a:pt x="0" y="7332"/>
                      <a:pt x="23853" y="0"/>
                      <a:pt x="53276" y="0"/>
                    </a:cubicBezTo>
                    <a:cubicBezTo>
                      <a:pt x="82699" y="0"/>
                      <a:pt x="106552" y="7332"/>
                      <a:pt x="106552" y="16376"/>
                    </a:cubicBezTo>
                    <a:cubicBezTo>
                      <a:pt x="106552" y="25421"/>
                      <a:pt x="82699" y="32753"/>
                      <a:pt x="53276" y="32753"/>
                    </a:cubicBezTo>
                    <a:cubicBezTo>
                      <a:pt x="23853" y="32753"/>
                      <a:pt x="0" y="25421"/>
                      <a:pt x="0" y="163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707"/>
                  </a:gs>
                  <a:gs pos="100000">
                    <a:srgbClr val="FF600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378" name=""/>
              <p:cNvSpPr/>
              <p:nvPr/>
            </p:nvSpPr>
            <p:spPr>
              <a:xfrm>
                <a:off x="4386158" y="2762959"/>
                <a:ext cx="237420" cy="174559"/>
              </a:xfrm>
              <a:custGeom>
                <a:avLst/>
                <a:gdLst/>
                <a:ahLst/>
                <a:cxnLst/>
                <a:pathLst>
                  <a:path w="237420" h="174559">
                    <a:moveTo>
                      <a:pt x="0" y="33201"/>
                    </a:moveTo>
                    <a:cubicBezTo>
                      <a:pt x="0" y="33201"/>
                      <a:pt x="-11053" y="174559"/>
                      <a:pt x="114751" y="174559"/>
                    </a:cubicBezTo>
                    <a:cubicBezTo>
                      <a:pt x="241003" y="174559"/>
                      <a:pt x="237420" y="32753"/>
                      <a:pt x="237420" y="32753"/>
                    </a:cubicBezTo>
                    <a:lnTo>
                      <a:pt x="209663" y="0"/>
                    </a:lnTo>
                    <a:lnTo>
                      <a:pt x="0" y="33201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FFFE0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379" name=""/>
              <p:cNvSpPr/>
              <p:nvPr/>
            </p:nvSpPr>
            <p:spPr>
              <a:xfrm>
                <a:off x="4389918" y="2746582"/>
                <a:ext cx="229902" cy="94669"/>
              </a:xfrm>
              <a:custGeom>
                <a:avLst/>
                <a:gdLst/>
                <a:ahLst/>
                <a:cxnLst/>
                <a:pathLst>
                  <a:path w="229902" h="94669">
                    <a:moveTo>
                      <a:pt x="0" y="47334"/>
                    </a:moveTo>
                    <a:cubicBezTo>
                      <a:pt x="0" y="21192"/>
                      <a:pt x="51465" y="0"/>
                      <a:pt x="114951" y="0"/>
                    </a:cubicBezTo>
                    <a:cubicBezTo>
                      <a:pt x="178437" y="0"/>
                      <a:pt x="229902" y="21192"/>
                      <a:pt x="229902" y="47334"/>
                    </a:cubicBezTo>
                    <a:cubicBezTo>
                      <a:pt x="229902" y="73476"/>
                      <a:pt x="178437" y="94669"/>
                      <a:pt x="114951" y="94669"/>
                    </a:cubicBezTo>
                    <a:cubicBezTo>
                      <a:pt x="51465" y="94669"/>
                      <a:pt x="0" y="73476"/>
                      <a:pt x="0" y="4733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0" name=""/>
              <p:cNvSpPr/>
              <p:nvPr/>
            </p:nvSpPr>
            <p:spPr>
              <a:xfrm>
                <a:off x="4412027" y="2797515"/>
                <a:ext cx="185683" cy="40348"/>
              </a:xfrm>
              <a:custGeom>
                <a:avLst/>
                <a:gdLst/>
                <a:ahLst/>
                <a:cxnLst/>
                <a:pathLst>
                  <a:path w="185683" h="40348">
                    <a:moveTo>
                      <a:pt x="0" y="25218"/>
                    </a:moveTo>
                    <a:cubicBezTo>
                      <a:pt x="0" y="13449"/>
                      <a:pt x="40714" y="0"/>
                      <a:pt x="92842" y="0"/>
                    </a:cubicBezTo>
                    <a:cubicBezTo>
                      <a:pt x="146333" y="0"/>
                      <a:pt x="185683" y="25218"/>
                      <a:pt x="185683" y="26899"/>
                    </a:cubicBezTo>
                    <a:cubicBezTo>
                      <a:pt x="185683" y="26899"/>
                      <a:pt x="146333" y="40348"/>
                      <a:pt x="92842" y="40348"/>
                    </a:cubicBezTo>
                    <a:cubicBezTo>
                      <a:pt x="40714" y="40348"/>
                      <a:pt x="0" y="25218"/>
                      <a:pt x="0" y="252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3333"/>
                  </a:gs>
                  <a:gs pos="100000">
                    <a:srgbClr val="FFFF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381" name=""/>
              <p:cNvSpPr/>
              <p:nvPr/>
            </p:nvSpPr>
            <p:spPr>
              <a:xfrm>
                <a:off x="4386103" y="2744564"/>
                <a:ext cx="237532" cy="96912"/>
              </a:xfrm>
              <a:custGeom>
                <a:avLst/>
                <a:gdLst/>
                <a:ahLst/>
                <a:cxnLst/>
                <a:pathLst>
                  <a:path w="237532" h="96912">
                    <a:moveTo>
                      <a:pt x="4533" y="48456"/>
                    </a:moveTo>
                    <a:cubicBezTo>
                      <a:pt x="4533" y="23523"/>
                      <a:pt x="55746" y="4038"/>
                      <a:pt x="118766" y="4038"/>
                    </a:cubicBezTo>
                    <a:cubicBezTo>
                      <a:pt x="182094" y="4038"/>
                      <a:pt x="233306" y="23523"/>
                      <a:pt x="233306" y="48456"/>
                    </a:cubicBezTo>
                    <a:cubicBezTo>
                      <a:pt x="233306" y="71594"/>
                      <a:pt x="182094" y="91079"/>
                      <a:pt x="118766" y="91079"/>
                    </a:cubicBezTo>
                    <a:cubicBezTo>
                      <a:pt x="55746" y="91079"/>
                      <a:pt x="4533" y="71594"/>
                      <a:pt x="4533" y="48456"/>
                    </a:cubicBezTo>
                    <a:close/>
                  </a:path>
                  <a:path w="237532" h="96912">
                    <a:moveTo>
                      <a:pt x="0" y="48456"/>
                    </a:moveTo>
                    <a:cubicBezTo>
                      <a:pt x="0" y="67300"/>
                      <a:pt x="22441" y="96912"/>
                      <a:pt x="118766" y="96912"/>
                    </a:cubicBezTo>
                    <a:cubicBezTo>
                      <a:pt x="220369" y="96912"/>
                      <a:pt x="237532" y="61916"/>
                      <a:pt x="237532" y="47110"/>
                    </a:cubicBezTo>
                    <a:cubicBezTo>
                      <a:pt x="237532" y="29962"/>
                      <a:pt x="209124" y="0"/>
                      <a:pt x="118766" y="0"/>
                    </a:cubicBezTo>
                    <a:cubicBezTo>
                      <a:pt x="18859" y="0"/>
                      <a:pt x="3190" y="31855"/>
                      <a:pt x="0" y="484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E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382" name=""/>
              <p:cNvSpPr/>
              <p:nvPr/>
            </p:nvSpPr>
            <p:spPr>
              <a:xfrm>
                <a:off x="4476953" y="2984966"/>
                <a:ext cx="257817" cy="37038"/>
              </a:xfrm>
              <a:custGeom>
                <a:avLst/>
                <a:gdLst/>
                <a:ahLst/>
                <a:cxnLst/>
                <a:pathLst>
                  <a:path w="257817" h="37038">
                    <a:moveTo>
                      <a:pt x="86131" y="15691"/>
                    </a:moveTo>
                    <a:cubicBezTo>
                      <a:pt x="86131" y="15691"/>
                      <a:pt x="72711" y="5043"/>
                      <a:pt x="41397" y="5043"/>
                    </a:cubicBezTo>
                    <a:cubicBezTo>
                      <a:pt x="10083" y="5043"/>
                      <a:pt x="0" y="12736"/>
                      <a:pt x="0" y="21855"/>
                    </a:cubicBezTo>
                    <a:cubicBezTo>
                      <a:pt x="0" y="34744"/>
                      <a:pt x="24630" y="37038"/>
                      <a:pt x="41965" y="37038"/>
                    </a:cubicBezTo>
                    <a:cubicBezTo>
                      <a:pt x="61527" y="37038"/>
                      <a:pt x="86131" y="28580"/>
                      <a:pt x="86131" y="27459"/>
                    </a:cubicBezTo>
                    <a:cubicBezTo>
                      <a:pt x="86131" y="27459"/>
                      <a:pt x="122478" y="15131"/>
                      <a:pt x="162739" y="12329"/>
                    </a:cubicBezTo>
                    <a:cubicBezTo>
                      <a:pt x="203001" y="9526"/>
                      <a:pt x="246057" y="21855"/>
                      <a:pt x="246057" y="21855"/>
                    </a:cubicBezTo>
                    <a:cubicBezTo>
                      <a:pt x="246057" y="21855"/>
                      <a:pt x="254725" y="25217"/>
                      <a:pt x="257817" y="19053"/>
                    </a:cubicBezTo>
                    <a:cubicBezTo>
                      <a:pt x="257817" y="12889"/>
                      <a:pt x="254724" y="11208"/>
                      <a:pt x="248294" y="8406"/>
                    </a:cubicBezTo>
                    <a:cubicBezTo>
                      <a:pt x="242702" y="5604"/>
                      <a:pt x="189580" y="0"/>
                      <a:pt x="164975" y="0"/>
                    </a:cubicBezTo>
                    <a:cubicBezTo>
                      <a:pt x="140372" y="0"/>
                      <a:pt x="88368" y="17679"/>
                      <a:pt x="86131" y="156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473201"/>
                  </a:gs>
                  <a:gs pos="100000">
                    <a:srgbClr val="C060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3" name=""/>
              <p:cNvSpPr/>
              <p:nvPr/>
            </p:nvSpPr>
            <p:spPr>
              <a:xfrm>
                <a:off x="4476953" y="2980456"/>
                <a:ext cx="257817" cy="37038"/>
              </a:xfrm>
              <a:custGeom>
                <a:avLst/>
                <a:gdLst/>
                <a:ahLst/>
                <a:cxnLst/>
                <a:pathLst>
                  <a:path w="257817" h="37038">
                    <a:moveTo>
                      <a:pt x="86131" y="15691"/>
                    </a:moveTo>
                    <a:cubicBezTo>
                      <a:pt x="86131" y="15691"/>
                      <a:pt x="72711" y="5043"/>
                      <a:pt x="41397" y="5043"/>
                    </a:cubicBezTo>
                    <a:cubicBezTo>
                      <a:pt x="10083" y="5043"/>
                      <a:pt x="0" y="12736"/>
                      <a:pt x="0" y="21855"/>
                    </a:cubicBezTo>
                    <a:cubicBezTo>
                      <a:pt x="0" y="34744"/>
                      <a:pt x="24630" y="37038"/>
                      <a:pt x="41965" y="37038"/>
                    </a:cubicBezTo>
                    <a:cubicBezTo>
                      <a:pt x="61527" y="37038"/>
                      <a:pt x="86131" y="28580"/>
                      <a:pt x="86131" y="27459"/>
                    </a:cubicBezTo>
                    <a:cubicBezTo>
                      <a:pt x="86131" y="27459"/>
                      <a:pt x="122478" y="15131"/>
                      <a:pt x="162739" y="12329"/>
                    </a:cubicBezTo>
                    <a:cubicBezTo>
                      <a:pt x="203001" y="9526"/>
                      <a:pt x="246057" y="21855"/>
                      <a:pt x="246057" y="21855"/>
                    </a:cubicBezTo>
                    <a:cubicBezTo>
                      <a:pt x="246057" y="21855"/>
                      <a:pt x="254725" y="25217"/>
                      <a:pt x="257817" y="19053"/>
                    </a:cubicBezTo>
                    <a:cubicBezTo>
                      <a:pt x="257817" y="12889"/>
                      <a:pt x="254724" y="11208"/>
                      <a:pt x="248294" y="8406"/>
                    </a:cubicBezTo>
                    <a:cubicBezTo>
                      <a:pt x="242702" y="5604"/>
                      <a:pt x="189580" y="0"/>
                      <a:pt x="164975" y="0"/>
                    </a:cubicBezTo>
                    <a:cubicBezTo>
                      <a:pt x="140372" y="0"/>
                      <a:pt x="88368" y="17679"/>
                      <a:pt x="86131" y="156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4" name=""/>
              <p:cNvSpPr/>
              <p:nvPr/>
            </p:nvSpPr>
            <p:spPr>
              <a:xfrm>
                <a:off x="4483716" y="2990587"/>
                <a:ext cx="71557" cy="21855"/>
              </a:xfrm>
              <a:custGeom>
                <a:avLst/>
                <a:gdLst/>
                <a:ahLst/>
                <a:cxnLst/>
                <a:pathLst>
                  <a:path w="71557" h="21855">
                    <a:moveTo>
                      <a:pt x="0" y="10928"/>
                    </a:moveTo>
                    <a:cubicBezTo>
                      <a:pt x="0" y="4875"/>
                      <a:pt x="15988" y="0"/>
                      <a:pt x="35779" y="0"/>
                    </a:cubicBezTo>
                    <a:cubicBezTo>
                      <a:pt x="55517" y="0"/>
                      <a:pt x="71557" y="4875"/>
                      <a:pt x="71557" y="10928"/>
                    </a:cubicBezTo>
                    <a:cubicBezTo>
                      <a:pt x="71557" y="16945"/>
                      <a:pt x="55517" y="21855"/>
                      <a:pt x="35779" y="21855"/>
                    </a:cubicBezTo>
                    <a:cubicBezTo>
                      <a:pt x="15988" y="21855"/>
                      <a:pt x="0" y="16945"/>
                      <a:pt x="0" y="109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5" name=""/>
              <p:cNvSpPr/>
              <p:nvPr/>
            </p:nvSpPr>
            <p:spPr>
              <a:xfrm>
                <a:off x="4494725" y="2821052"/>
                <a:ext cx="117428" cy="108488"/>
              </a:xfrm>
              <a:custGeom>
                <a:avLst/>
                <a:gdLst/>
                <a:ahLst/>
                <a:cxnLst/>
                <a:pathLst>
                  <a:path w="117428" h="108488">
                    <a:moveTo>
                      <a:pt x="117428" y="0"/>
                    </a:moveTo>
                    <a:cubicBezTo>
                      <a:pt x="117428" y="0"/>
                      <a:pt x="117428" y="40348"/>
                      <a:pt x="78006" y="69768"/>
                    </a:cubicBezTo>
                    <a:cubicBezTo>
                      <a:pt x="50217" y="90958"/>
                      <a:pt x="0" y="108488"/>
                      <a:pt x="0" y="108488"/>
                    </a:cubicBezTo>
                    <a:cubicBezTo>
                      <a:pt x="0" y="108488"/>
                      <a:pt x="31873" y="108488"/>
                      <a:pt x="67940" y="92464"/>
                    </a:cubicBezTo>
                    <a:cubicBezTo>
                      <a:pt x="114008" y="73139"/>
                      <a:pt x="117428" y="0"/>
                      <a:pt x="11742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6" name=""/>
              <p:cNvSpPr/>
              <p:nvPr/>
            </p:nvSpPr>
            <p:spPr>
              <a:xfrm>
                <a:off x="4436850" y="2802559"/>
                <a:ext cx="119106" cy="18493"/>
              </a:xfrm>
              <a:custGeom>
                <a:avLst/>
                <a:gdLst/>
                <a:ahLst/>
                <a:cxnLst/>
                <a:pathLst>
                  <a:path w="119106" h="18493">
                    <a:moveTo>
                      <a:pt x="0" y="9246"/>
                    </a:moveTo>
                    <a:cubicBezTo>
                      <a:pt x="0" y="4140"/>
                      <a:pt x="26663" y="0"/>
                      <a:pt x="59553" y="0"/>
                    </a:cubicBezTo>
                    <a:cubicBezTo>
                      <a:pt x="92443" y="0"/>
                      <a:pt x="119106" y="4140"/>
                      <a:pt x="119106" y="9246"/>
                    </a:cubicBezTo>
                    <a:cubicBezTo>
                      <a:pt x="119106" y="14353"/>
                      <a:pt x="92443" y="18493"/>
                      <a:pt x="59553" y="18493"/>
                    </a:cubicBezTo>
                    <a:cubicBezTo>
                      <a:pt x="26663" y="18493"/>
                      <a:pt x="0" y="14353"/>
                      <a:pt x="0" y="92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387" name=""/>
              <p:cNvSpPr/>
              <p:nvPr/>
            </p:nvSpPr>
            <p:spPr>
              <a:xfrm>
                <a:off x="4299291" y="2659660"/>
                <a:ext cx="126445" cy="121884"/>
              </a:xfrm>
              <a:custGeom>
                <a:avLst/>
                <a:gdLst/>
                <a:ahLst/>
                <a:cxnLst/>
                <a:pathLst>
                  <a:path w="126445" h="121884">
                    <a:moveTo>
                      <a:pt x="0" y="0"/>
                    </a:moveTo>
                    <a:cubicBezTo>
                      <a:pt x="17614" y="24377"/>
                      <a:pt x="37745" y="48754"/>
                      <a:pt x="71296" y="52957"/>
                    </a:cubicBezTo>
                    <a:cubicBezTo>
                      <a:pt x="100151" y="56572"/>
                      <a:pt x="126445" y="121884"/>
                      <a:pt x="126445" y="121884"/>
                    </a:cubicBezTo>
                    <a:cubicBezTo>
                      <a:pt x="126445" y="121884"/>
                      <a:pt x="122662" y="45560"/>
                      <a:pt x="86394" y="38667"/>
                    </a:cubicBezTo>
                    <a:cubicBezTo>
                      <a:pt x="37745" y="29420"/>
                      <a:pt x="2516" y="2522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ang="0" scaled="0"/>
              </a:gradFill>
              <a:ln w="7600" cap="flat">
                <a:noFill/>
                <a:bevel/>
              </a:ln>
            </p:spPr>
          </p:sp>
          <p:sp>
            <p:nvSpPr>
              <p:cNvPr id="388" name=""/>
              <p:cNvSpPr/>
              <p:nvPr/>
            </p:nvSpPr>
            <p:spPr>
              <a:xfrm>
                <a:off x="4478631" y="2602500"/>
                <a:ext cx="52476" cy="163914"/>
              </a:xfrm>
              <a:custGeom>
                <a:avLst/>
                <a:gdLst/>
                <a:ahLst/>
                <a:cxnLst/>
                <a:pathLst>
                  <a:path w="52476" h="163914">
                    <a:moveTo>
                      <a:pt x="52476" y="0"/>
                    </a:moveTo>
                    <a:cubicBezTo>
                      <a:pt x="33184" y="24377"/>
                      <a:pt x="2630" y="25967"/>
                      <a:pt x="0" y="62203"/>
                    </a:cubicBezTo>
                    <a:cubicBezTo>
                      <a:pt x="-2883" y="118523"/>
                      <a:pt x="33184" y="163914"/>
                      <a:pt x="33184" y="163914"/>
                    </a:cubicBezTo>
                    <a:cubicBezTo>
                      <a:pt x="33184" y="163914"/>
                      <a:pt x="11376" y="132812"/>
                      <a:pt x="17247" y="67247"/>
                    </a:cubicBezTo>
                    <a:cubicBezTo>
                      <a:pt x="19497" y="42116"/>
                      <a:pt x="52476" y="0"/>
                      <a:pt x="524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389" name=""/>
              <p:cNvSpPr/>
              <p:nvPr/>
            </p:nvSpPr>
            <p:spPr>
              <a:xfrm>
                <a:off x="4517555" y="2607123"/>
                <a:ext cx="52476" cy="163914"/>
              </a:xfrm>
              <a:custGeom>
                <a:avLst/>
                <a:gdLst/>
                <a:ahLst/>
                <a:cxnLst/>
                <a:pathLst>
                  <a:path w="52476" h="163914">
                    <a:moveTo>
                      <a:pt x="52476" y="0"/>
                    </a:moveTo>
                    <a:cubicBezTo>
                      <a:pt x="33184" y="24377"/>
                      <a:pt x="2630" y="25967"/>
                      <a:pt x="0" y="62203"/>
                    </a:cubicBezTo>
                    <a:cubicBezTo>
                      <a:pt x="-2883" y="118523"/>
                      <a:pt x="33184" y="163914"/>
                      <a:pt x="33184" y="163914"/>
                    </a:cubicBezTo>
                    <a:cubicBezTo>
                      <a:pt x="33184" y="163914"/>
                      <a:pt x="11376" y="132812"/>
                      <a:pt x="17247" y="67247"/>
                    </a:cubicBezTo>
                    <a:cubicBezTo>
                      <a:pt x="19497" y="42116"/>
                      <a:pt x="52476" y="0"/>
                      <a:pt x="5247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103" name="Terminatior"/>
            <p:cNvGrpSpPr/>
            <p:nvPr/>
          </p:nvGrpSpPr>
          <p:grpSpPr>
            <a:xfrm>
              <a:off x="692200" y="1426400"/>
              <a:ext cx="1079200" cy="304000"/>
              <a:chOff x="692200" y="1426400"/>
              <a:chExt cx="1079200" cy="304000"/>
            </a:xfrm>
          </p:grpSpPr>
          <p:sp>
            <p:nvSpPr>
              <p:cNvPr id="260" name=""/>
              <p:cNvSpPr/>
              <p:nvPr/>
            </p:nvSpPr>
            <p:spPr>
              <a:xfrm>
                <a:off x="692200" y="1426400"/>
                <a:ext cx="1079200" cy="304000"/>
              </a:xfrm>
              <a:custGeom>
                <a:avLst/>
                <a:gdLst/>
                <a:ahLst/>
                <a:cxnLst/>
                <a:pathLst>
                  <a:path w="1079200" h="304000">
                    <a:moveTo>
                      <a:pt x="152000" y="304000"/>
                    </a:moveTo>
                    <a:lnTo>
                      <a:pt x="927200" y="304000"/>
                    </a:lnTo>
                    <a:cubicBezTo>
                      <a:pt x="1011150" y="304000"/>
                      <a:pt x="1079200" y="235950"/>
                      <a:pt x="1079200" y="152000"/>
                    </a:cubicBezTo>
                    <a:cubicBezTo>
                      <a:pt x="1079200" y="68050"/>
                      <a:pt x="1011150" y="0"/>
                      <a:pt x="927200" y="0"/>
                    </a:cubicBezTo>
                    <a:lnTo>
                      <a:pt x="152000" y="0"/>
                    </a:lnTo>
                    <a:cubicBezTo>
                      <a:pt x="68050" y="0"/>
                      <a:pt x="0" y="68050"/>
                      <a:pt x="0" y="152000"/>
                    </a:cubicBezTo>
                    <a:cubicBezTo>
                      <a:pt x="0" y="235950"/>
                      <a:pt x="68050" y="304000"/>
                      <a:pt x="152000" y="304000"/>
                    </a:cubicBezTo>
                    <a:close/>
                  </a:path>
                </a:pathLst>
              </a:custGeom>
              <a:solidFill>
                <a:srgbClr val="00C000"/>
              </a:solidFill>
              <a:ln w="7600" cap="flat">
                <a:solidFill>
                  <a:srgbClr val="008000"/>
                </a:solidFill>
                <a:bevel/>
              </a:ln>
            </p:spPr>
          </p:sp>
          <p:sp>
            <p:nvSpPr>
              <p:cNvPr id="261" name=""/>
              <p:cNvSpPr/>
              <p:nvPr/>
            </p:nvSpPr>
            <p:spPr>
              <a:xfrm>
                <a:off x="707400" y="1441600"/>
                <a:ext cx="1048800" cy="273600"/>
              </a:xfrm>
              <a:custGeom>
                <a:avLst/>
                <a:gdLst/>
                <a:ahLst/>
                <a:cxnLst/>
                <a:pathLst>
                  <a:path w="1048800" h="273600" stroke="false">
                    <a:moveTo>
                      <a:pt x="136800" y="273600"/>
                    </a:moveTo>
                    <a:lnTo>
                      <a:pt x="912000" y="273600"/>
                    </a:lnTo>
                    <a:cubicBezTo>
                      <a:pt x="987552" y="273600"/>
                      <a:pt x="1048800" y="212355"/>
                      <a:pt x="1048800" y="136800"/>
                    </a:cubicBezTo>
                    <a:cubicBezTo>
                      <a:pt x="1048800" y="61245"/>
                      <a:pt x="987552" y="0"/>
                      <a:pt x="912000" y="0"/>
                    </a:cubicBezTo>
                    <a:lnTo>
                      <a:pt x="136800" y="0"/>
                    </a:lnTo>
                    <a:cubicBezTo>
                      <a:pt x="61245" y="0"/>
                      <a:pt x="0" y="61245"/>
                      <a:pt x="0" y="136800"/>
                    </a:cubicBezTo>
                    <a:cubicBezTo>
                      <a:pt x="0" y="212355"/>
                      <a:pt x="61245" y="273600"/>
                      <a:pt x="136800" y="273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4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62" name=""/>
              <p:cNvSpPr/>
              <p:nvPr/>
            </p:nvSpPr>
            <p:spPr>
              <a:xfrm>
                <a:off x="707400" y="1449200"/>
                <a:ext cx="1048800" cy="121600"/>
              </a:xfrm>
              <a:custGeom>
                <a:avLst/>
                <a:gdLst/>
                <a:ahLst/>
                <a:cxnLst/>
                <a:pathLst>
                  <a:path w="1048800" h="121600" stroke="false">
                    <a:moveTo>
                      <a:pt x="0" y="121600"/>
                    </a:moveTo>
                    <a:lnTo>
                      <a:pt x="942400" y="121600"/>
                    </a:lnTo>
                    <a:cubicBezTo>
                      <a:pt x="1048800" y="94380"/>
                      <a:pt x="994361" y="0"/>
                      <a:pt x="927200" y="0"/>
                    </a:cubicBezTo>
                    <a:lnTo>
                      <a:pt x="121600" y="0"/>
                    </a:lnTo>
                    <a:cubicBezTo>
                      <a:pt x="54440" y="0"/>
                      <a:pt x="0" y="94380"/>
                      <a:pt x="106400" y="12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85" name="Text 585"/>
              <p:cNvSpPr txBox="1"/>
              <p:nvPr/>
            </p:nvSpPr>
            <p:spPr>
              <a:xfrm>
                <a:off x="844200" y="1426400"/>
                <a:ext cx="775200" cy="304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Start</a:t>
                </a:r>
              </a:p>
            </p:txBody>
          </p:sp>
        </p:grpSp>
        <p:grpSp>
          <p:nvGrpSpPr>
            <p:cNvPr id="104" name="Desicion"/>
            <p:cNvGrpSpPr/>
            <p:nvPr/>
          </p:nvGrpSpPr>
          <p:grpSpPr>
            <a:xfrm>
              <a:off x="725134" y="2224400"/>
              <a:ext cx="1013331" cy="608000"/>
              <a:chOff x="725134" y="2224400"/>
              <a:chExt cx="1013331" cy="608000"/>
            </a:xfrm>
          </p:grpSpPr>
          <p:sp>
            <p:nvSpPr>
              <p:cNvPr id="264" name=""/>
              <p:cNvSpPr/>
              <p:nvPr/>
            </p:nvSpPr>
            <p:spPr>
              <a:xfrm>
                <a:off x="725134" y="2224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600" cap="flat">
                <a:solidFill>
                  <a:srgbClr val="CD853F"/>
                </a:solidFill>
                <a:bevel/>
              </a:ln>
            </p:spPr>
          </p:sp>
          <p:sp>
            <p:nvSpPr>
              <p:cNvPr id="265" name=""/>
              <p:cNvSpPr/>
              <p:nvPr/>
            </p:nvSpPr>
            <p:spPr>
              <a:xfrm>
                <a:off x="740334" y="2233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66" name=""/>
              <p:cNvSpPr/>
              <p:nvPr/>
            </p:nvSpPr>
            <p:spPr>
              <a:xfrm>
                <a:off x="963267" y="2233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67" name=""/>
              <p:cNvSpPr/>
              <p:nvPr/>
            </p:nvSpPr>
            <p:spPr>
              <a:xfrm>
                <a:off x="1149367" y="2233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86" name="Text 586"/>
              <p:cNvSpPr txBox="1"/>
              <p:nvPr/>
            </p:nvSpPr>
            <p:spPr>
              <a:xfrm>
                <a:off x="725134" y="2224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Decision?</a:t>
                </a:r>
              </a:p>
            </p:txBody>
          </p:sp>
        </p:grpSp>
        <p:sp>
          <p:nvSpPr>
            <p:cNvPr id="113" name="ConnectLine"/>
            <p:cNvSpPr/>
            <p:nvPr/>
          </p:nvSpPr>
          <p:spPr>
            <a:xfrm>
              <a:off x="1231800" y="2832400"/>
              <a:ext cx="0" cy="531999"/>
            </a:xfrm>
            <a:custGeom>
              <a:avLst/>
              <a:gdLst>
                <a:gd name="rtl" fmla="*/ -129200 w 0"/>
                <a:gd name="rtt" fmla="*/ 83600 h 531999"/>
                <a:gd name="rtr" fmla="*/ 129200 w 0"/>
                <a:gd name="rtb" fmla="*/ 220400 h 531999"/>
              </a:gdLst>
              <a:ahLst/>
              <a:cxnLst/>
              <a:rect l="rtl" t="rtt" r="rtr" b="rtb"/>
              <a:pathLst>
                <a:path w="0" h="531999" fill="none">
                  <a:moveTo>
                    <a:pt x="0" y="0"/>
                  </a:moveTo>
                  <a:lnTo>
                    <a:pt x="0" y="531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grpSp>
          <p:nvGrpSpPr>
            <p:cNvPr id="114" name="Process"/>
            <p:cNvGrpSpPr/>
            <p:nvPr/>
          </p:nvGrpSpPr>
          <p:grpSpPr>
            <a:xfrm>
              <a:off x="851800" y="3364400"/>
              <a:ext cx="760000" cy="456000"/>
              <a:chOff x="851800" y="3364400"/>
              <a:chExt cx="760000" cy="456000"/>
            </a:xfrm>
          </p:grpSpPr>
          <p:sp>
            <p:nvSpPr>
              <p:cNvPr id="269" name=""/>
              <p:cNvSpPr/>
              <p:nvPr/>
            </p:nvSpPr>
            <p:spPr>
              <a:xfrm>
                <a:off x="851800" y="33644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8805"/>
                      <a:pt x="760000" y="19666"/>
                    </a:cubicBezTo>
                    <a:lnTo>
                      <a:pt x="760000" y="436334"/>
                    </a:lnTo>
                    <a:cubicBezTo>
                      <a:pt x="760000" y="447195"/>
                      <a:pt x="747570" y="456000"/>
                      <a:pt x="732237" y="456000"/>
                    </a:cubicBezTo>
                    <a:lnTo>
                      <a:pt x="27763" y="456000"/>
                    </a:lnTo>
                    <a:cubicBezTo>
                      <a:pt x="12430" y="456000"/>
                      <a:pt x="0" y="447195"/>
                      <a:pt x="0" y="436334"/>
                    </a:cubicBezTo>
                    <a:lnTo>
                      <a:pt x="0" y="19666"/>
                    </a:lnTo>
                    <a:cubicBezTo>
                      <a:pt x="0" y="8805"/>
                      <a:pt x="12430" y="0"/>
                      <a:pt x="27763" y="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70" name=""/>
              <p:cNvSpPr/>
              <p:nvPr/>
            </p:nvSpPr>
            <p:spPr>
              <a:xfrm>
                <a:off x="863200" y="33712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9292"/>
                      <a:pt x="737200" y="20754"/>
                    </a:cubicBezTo>
                    <a:lnTo>
                      <a:pt x="737200" y="421566"/>
                    </a:lnTo>
                    <a:cubicBezTo>
                      <a:pt x="737200" y="433028"/>
                      <a:pt x="724383" y="442320"/>
                      <a:pt x="708571" y="442320"/>
                    </a:cubicBezTo>
                    <a:lnTo>
                      <a:pt x="28629" y="442320"/>
                    </a:lnTo>
                    <a:cubicBezTo>
                      <a:pt x="12818" y="442320"/>
                      <a:pt x="0" y="433028"/>
                      <a:pt x="0" y="421566"/>
                    </a:cubicBezTo>
                    <a:lnTo>
                      <a:pt x="0" y="20754"/>
                    </a:lnTo>
                    <a:cubicBezTo>
                      <a:pt x="0" y="9292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71" name=""/>
              <p:cNvSpPr/>
              <p:nvPr/>
            </p:nvSpPr>
            <p:spPr>
              <a:xfrm>
                <a:off x="863200" y="3374349"/>
                <a:ext cx="737200" cy="145920"/>
              </a:xfrm>
              <a:custGeom>
                <a:avLst/>
                <a:gdLst/>
                <a:ahLst/>
                <a:cxnLst/>
                <a:pathLst>
                  <a:path w="737200" h="14592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9923"/>
                      <a:pt x="737200" y="21225"/>
                    </a:cubicBezTo>
                    <a:cubicBezTo>
                      <a:pt x="737200" y="56909"/>
                      <a:pt x="723930" y="83174"/>
                      <a:pt x="708449" y="103603"/>
                    </a:cubicBezTo>
                    <a:cubicBezTo>
                      <a:pt x="695180" y="120676"/>
                      <a:pt x="663480" y="145920"/>
                      <a:pt x="641364" y="145920"/>
                    </a:cubicBezTo>
                    <a:lnTo>
                      <a:pt x="95836" y="145920"/>
                    </a:lnTo>
                    <a:cubicBezTo>
                      <a:pt x="73720" y="145920"/>
                      <a:pt x="42020" y="120676"/>
                      <a:pt x="28751" y="103603"/>
                    </a:cubicBezTo>
                    <a:cubicBezTo>
                      <a:pt x="13270" y="86199"/>
                      <a:pt x="0" y="56909"/>
                      <a:pt x="0" y="21225"/>
                    </a:cubicBezTo>
                    <a:cubicBezTo>
                      <a:pt x="0" y="9923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72" name=""/>
              <p:cNvSpPr/>
              <p:nvPr/>
            </p:nvSpPr>
            <p:spPr>
              <a:xfrm>
                <a:off x="863200" y="3755316"/>
                <a:ext cx="737200" cy="54720"/>
              </a:xfrm>
              <a:custGeom>
                <a:avLst/>
                <a:gdLst/>
                <a:ahLst/>
                <a:cxnLst/>
                <a:pathLst>
                  <a:path w="737200" h="5472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22982"/>
                      <a:pt x="737200" y="33817"/>
                    </a:cubicBezTo>
                    <a:cubicBezTo>
                      <a:pt x="737200" y="47497"/>
                      <a:pt x="726142" y="54720"/>
                      <a:pt x="708502" y="54720"/>
                    </a:cubicBezTo>
                    <a:lnTo>
                      <a:pt x="26913" y="54720"/>
                    </a:lnTo>
                    <a:cubicBezTo>
                      <a:pt x="11058" y="54720"/>
                      <a:pt x="0" y="47497"/>
                      <a:pt x="0" y="33817"/>
                    </a:cubicBezTo>
                    <a:cubicBezTo>
                      <a:pt x="0" y="22982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87" name="Text 587"/>
              <p:cNvSpPr txBox="1"/>
              <p:nvPr/>
            </p:nvSpPr>
            <p:spPr>
              <a:xfrm>
                <a:off x="851800" y="33644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Process</a:t>
                </a:r>
              </a:p>
            </p:txBody>
          </p:sp>
        </p:grpSp>
        <p:sp>
          <p:nvSpPr>
            <p:cNvPr id="115" name="ConnectLine"/>
            <p:cNvSpPr/>
            <p:nvPr/>
          </p:nvSpPr>
          <p:spPr>
            <a:xfrm>
              <a:off x="1231800" y="1730400"/>
              <a:ext cx="0" cy="494000"/>
            </a:xfrm>
            <a:custGeom>
              <a:avLst/>
              <a:gdLst/>
              <a:ahLst/>
              <a:cxnLst/>
              <a:pathLst>
                <a:path w="0" h="494000" fill="none">
                  <a:moveTo>
                    <a:pt x="0" y="0"/>
                  </a:moveTo>
                  <a:lnTo>
                    <a:pt x="0" y="494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120" name="ConnectLine"/>
            <p:cNvSpPr/>
            <p:nvPr/>
          </p:nvSpPr>
          <p:spPr>
            <a:xfrm>
              <a:off x="1231800" y="3820400"/>
              <a:ext cx="0" cy="531999"/>
            </a:xfrm>
            <a:custGeom>
              <a:avLst/>
              <a:gdLst/>
              <a:ahLst/>
              <a:cxnLst/>
              <a:pathLst>
                <a:path w="0" h="531999" fill="none">
                  <a:moveTo>
                    <a:pt x="0" y="0"/>
                  </a:moveTo>
                  <a:lnTo>
                    <a:pt x="0" y="531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121" name="Delay"/>
            <p:cNvGrpSpPr/>
            <p:nvPr/>
          </p:nvGrpSpPr>
          <p:grpSpPr>
            <a:xfrm>
              <a:off x="851800" y="4352400"/>
              <a:ext cx="760000" cy="456000"/>
              <a:chOff x="851800" y="4352400"/>
              <a:chExt cx="760000" cy="456000"/>
            </a:xfrm>
          </p:grpSpPr>
          <p:sp>
            <p:nvSpPr>
              <p:cNvPr id="274" name=""/>
              <p:cNvSpPr/>
              <p:nvPr/>
            </p:nvSpPr>
            <p:spPr>
              <a:xfrm>
                <a:off x="851800" y="43524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0" y="0"/>
                    </a:moveTo>
                    <a:lnTo>
                      <a:pt x="570000" y="0"/>
                    </a:lnTo>
                    <a:cubicBezTo>
                      <a:pt x="638400" y="0"/>
                      <a:pt x="760000" y="100320"/>
                      <a:pt x="760000" y="228000"/>
                    </a:cubicBezTo>
                    <a:cubicBezTo>
                      <a:pt x="760000" y="355680"/>
                      <a:pt x="638400" y="456000"/>
                      <a:pt x="570000" y="456000"/>
                    </a:cubicBezTo>
                    <a:lnTo>
                      <a:pt x="0" y="456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9ACFDD"/>
                  </a:gs>
                  <a:gs pos="70000">
                    <a:srgbClr val="B0DAE4"/>
                  </a:gs>
                  <a:gs pos="0">
                    <a:srgbClr val="C5E4E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C9AB1"/>
                </a:solidFill>
                <a:bevel/>
              </a:ln>
            </p:spPr>
          </p:sp>
          <p:sp>
            <p:nvSpPr>
              <p:cNvPr id="275" name=""/>
              <p:cNvSpPr/>
              <p:nvPr/>
            </p:nvSpPr>
            <p:spPr>
              <a:xfrm>
                <a:off x="863200" y="43592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0" y="0"/>
                    </a:moveTo>
                    <a:lnTo>
                      <a:pt x="552900" y="0"/>
                    </a:lnTo>
                    <a:cubicBezTo>
                      <a:pt x="619248" y="0"/>
                      <a:pt x="737200" y="97310"/>
                      <a:pt x="737200" y="221160"/>
                    </a:cubicBezTo>
                    <a:cubicBezTo>
                      <a:pt x="737200" y="345010"/>
                      <a:pt x="619248" y="442320"/>
                      <a:pt x="552900" y="442320"/>
                    </a:cubicBezTo>
                    <a:lnTo>
                      <a:pt x="0" y="44232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76" name=""/>
              <p:cNvSpPr/>
              <p:nvPr/>
            </p:nvSpPr>
            <p:spPr>
              <a:xfrm>
                <a:off x="863200" y="4360380"/>
                <a:ext cx="737200" cy="221160"/>
              </a:xfrm>
              <a:custGeom>
                <a:avLst/>
                <a:gdLst/>
                <a:ahLst/>
                <a:cxnLst/>
                <a:pathLst>
                  <a:path w="737200" h="221160" stroke="false">
                    <a:moveTo>
                      <a:pt x="0" y="0"/>
                    </a:moveTo>
                    <a:lnTo>
                      <a:pt x="552746" y="0"/>
                    </a:lnTo>
                    <a:cubicBezTo>
                      <a:pt x="619079" y="0"/>
                      <a:pt x="737200" y="97311"/>
                      <a:pt x="737200" y="221160"/>
                    </a:cubicBezTo>
                    <a:cubicBezTo>
                      <a:pt x="710968" y="184807"/>
                      <a:pt x="692794" y="153845"/>
                      <a:pt x="626462" y="153845"/>
                    </a:cubicBezTo>
                    <a:cubicBezTo>
                      <a:pt x="626462" y="153845"/>
                      <a:pt x="90518" y="153845"/>
                      <a:pt x="90518" y="153845"/>
                    </a:cubicBezTo>
                    <a:cubicBezTo>
                      <a:pt x="70504" y="153845"/>
                      <a:pt x="50045" y="155614"/>
                      <a:pt x="30475" y="171537"/>
                    </a:cubicBezTo>
                    <a:cubicBezTo>
                      <a:pt x="10617" y="187696"/>
                      <a:pt x="0" y="215769"/>
                      <a:pt x="0" y="21576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77" name=""/>
              <p:cNvSpPr/>
              <p:nvPr/>
            </p:nvSpPr>
            <p:spPr>
              <a:xfrm>
                <a:off x="874600" y="4368360"/>
                <a:ext cx="562400" cy="22800"/>
              </a:xfrm>
              <a:custGeom>
                <a:avLst/>
                <a:gdLst/>
                <a:ahLst/>
                <a:cxnLst/>
                <a:pathLst>
                  <a:path w="562400" h="22800" stroke="false">
                    <a:moveTo>
                      <a:pt x="12721" y="0"/>
                    </a:moveTo>
                    <a:lnTo>
                      <a:pt x="549679" y="0"/>
                    </a:lnTo>
                    <a:cubicBezTo>
                      <a:pt x="556705" y="0"/>
                      <a:pt x="562400" y="5104"/>
                      <a:pt x="562400" y="11400"/>
                    </a:cubicBezTo>
                    <a:lnTo>
                      <a:pt x="562400" y="11400"/>
                    </a:lnTo>
                    <a:cubicBezTo>
                      <a:pt x="562400" y="17696"/>
                      <a:pt x="556705" y="22800"/>
                      <a:pt x="549679" y="22800"/>
                    </a:cubicBezTo>
                    <a:lnTo>
                      <a:pt x="12721" y="22800"/>
                    </a:lnTo>
                    <a:cubicBezTo>
                      <a:pt x="5695" y="22800"/>
                      <a:pt x="0" y="17696"/>
                      <a:pt x="0" y="11400"/>
                    </a:cubicBezTo>
                    <a:lnTo>
                      <a:pt x="0" y="11400"/>
                    </a:lnTo>
                    <a:cubicBezTo>
                      <a:pt x="0" y="5104"/>
                      <a:pt x="5695" y="0"/>
                      <a:pt x="12721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88" name="Text 588"/>
              <p:cNvSpPr txBox="1"/>
              <p:nvPr/>
            </p:nvSpPr>
            <p:spPr>
              <a:xfrm>
                <a:off x="851800" y="43524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Delay</a:t>
                </a:r>
              </a:p>
            </p:txBody>
          </p:sp>
        </p:grpSp>
        <p:sp>
          <p:nvSpPr>
            <p:cNvPr id="126" name="ConnectLine"/>
            <p:cNvSpPr/>
            <p:nvPr/>
          </p:nvSpPr>
          <p:spPr>
            <a:xfrm>
              <a:off x="1738464" y="2528400"/>
              <a:ext cx="405334" cy="0"/>
            </a:xfrm>
            <a:custGeom>
              <a:avLst/>
              <a:gdLst>
                <a:gd name="rtl" fmla="*/ 73467 w 405334"/>
                <a:gd name="rtt" fmla="*/ -68400 h 0"/>
                <a:gd name="rtr" fmla="*/ 331867 w 405334"/>
                <a:gd name="rtb" fmla="*/ 68400 h 0"/>
              </a:gdLst>
              <a:ahLst/>
              <a:cxnLst/>
              <a:rect l="rtl" t="rtt" r="rtr" b="rtb"/>
              <a:pathLst>
                <a:path w="405334" h="0" fill="none">
                  <a:moveTo>
                    <a:pt x="0" y="0"/>
                  </a:moveTo>
                  <a:lnTo>
                    <a:pt x="405334" y="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grpSp>
          <p:nvGrpSpPr>
            <p:cNvPr id="127" name="Desicion"/>
            <p:cNvGrpSpPr/>
            <p:nvPr/>
          </p:nvGrpSpPr>
          <p:grpSpPr>
            <a:xfrm>
              <a:off x="2143803" y="2224400"/>
              <a:ext cx="1013331" cy="608000"/>
              <a:chOff x="2143803" y="2224400"/>
              <a:chExt cx="1013331" cy="608000"/>
            </a:xfrm>
          </p:grpSpPr>
          <p:sp>
            <p:nvSpPr>
              <p:cNvPr id="279" name=""/>
              <p:cNvSpPr/>
              <p:nvPr/>
            </p:nvSpPr>
            <p:spPr>
              <a:xfrm>
                <a:off x="2143803" y="2224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600" cap="flat">
                <a:solidFill>
                  <a:srgbClr val="CD853F"/>
                </a:solidFill>
                <a:bevel/>
              </a:ln>
            </p:spPr>
          </p:sp>
          <p:sp>
            <p:nvSpPr>
              <p:cNvPr id="280" name=""/>
              <p:cNvSpPr/>
              <p:nvPr/>
            </p:nvSpPr>
            <p:spPr>
              <a:xfrm>
                <a:off x="2159003" y="2233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81" name=""/>
              <p:cNvSpPr/>
              <p:nvPr/>
            </p:nvSpPr>
            <p:spPr>
              <a:xfrm>
                <a:off x="2381936" y="2233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82" name=""/>
              <p:cNvSpPr/>
              <p:nvPr/>
            </p:nvSpPr>
            <p:spPr>
              <a:xfrm>
                <a:off x="2568036" y="2233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89" name="Text 589"/>
              <p:cNvSpPr txBox="1"/>
              <p:nvPr/>
            </p:nvSpPr>
            <p:spPr>
              <a:xfrm>
                <a:off x="2143803" y="2224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</a:t>
                </a:r>
              </a:p>
            </p:txBody>
          </p:sp>
        </p:grpSp>
        <p:sp>
          <p:nvSpPr>
            <p:cNvPr id="138" name="ConnectLine"/>
            <p:cNvSpPr/>
            <p:nvPr/>
          </p:nvSpPr>
          <p:spPr>
            <a:xfrm>
              <a:off x="2650469" y="2832400"/>
              <a:ext cx="0" cy="456000"/>
            </a:xfrm>
            <a:custGeom>
              <a:avLst/>
              <a:gdLst>
                <a:gd name="rtl" fmla="*/ -136800 w 0"/>
                <a:gd name="rtt" fmla="*/ 159600 h 456000"/>
                <a:gd name="rtr" fmla="*/ 136800 w 0"/>
                <a:gd name="rtb" fmla="*/ 296400 h 456000"/>
              </a:gdLst>
              <a:ahLst/>
              <a:cxnLst/>
              <a:rect l="rtl" t="rtt" r="rtr" b="rtb"/>
              <a:pathLst>
                <a:path w="0" h="456000" fill="none">
                  <a:moveTo>
                    <a:pt x="0" y="0"/>
                  </a:moveTo>
                  <a:lnTo>
                    <a:pt x="0" y="456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Yes</a:t>
              </a:r>
            </a:p>
          </p:txBody>
        </p:sp>
        <p:grpSp>
          <p:nvGrpSpPr>
            <p:cNvPr id="139" name="Desicion"/>
            <p:cNvGrpSpPr/>
            <p:nvPr/>
          </p:nvGrpSpPr>
          <p:grpSpPr>
            <a:xfrm>
              <a:off x="2143803" y="3288400"/>
              <a:ext cx="1013331" cy="608000"/>
              <a:chOff x="2143803" y="3288400"/>
              <a:chExt cx="1013331" cy="608000"/>
            </a:xfrm>
          </p:grpSpPr>
          <p:sp>
            <p:nvSpPr>
              <p:cNvPr id="284" name=""/>
              <p:cNvSpPr/>
              <p:nvPr/>
            </p:nvSpPr>
            <p:spPr>
              <a:xfrm>
                <a:off x="2143803" y="3288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4200"/>
              </a:solidFill>
              <a:ln w="7600" cap="flat">
                <a:solidFill>
                  <a:srgbClr val="A52A2A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285" name=""/>
              <p:cNvSpPr/>
              <p:nvPr/>
            </p:nvSpPr>
            <p:spPr>
              <a:xfrm>
                <a:off x="2159003" y="3297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86" name=""/>
              <p:cNvSpPr/>
              <p:nvPr/>
            </p:nvSpPr>
            <p:spPr>
              <a:xfrm>
                <a:off x="2381936" y="3297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87" name=""/>
              <p:cNvSpPr/>
              <p:nvPr/>
            </p:nvSpPr>
            <p:spPr>
              <a:xfrm>
                <a:off x="2568036" y="3297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0" name="Text 590"/>
              <p:cNvSpPr txBox="1"/>
              <p:nvPr/>
            </p:nvSpPr>
            <p:spPr>
              <a:xfrm>
                <a:off x="2143803" y="3288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Decision?</a:t>
                </a:r>
              </a:p>
            </p:txBody>
          </p:sp>
        </p:grpSp>
        <p:sp>
          <p:nvSpPr>
            <p:cNvPr id="144" name="ConnectLine"/>
            <p:cNvSpPr/>
            <p:nvPr/>
          </p:nvSpPr>
          <p:spPr>
            <a:xfrm>
              <a:off x="3157135" y="2528400"/>
              <a:ext cx="461068" cy="0"/>
            </a:xfrm>
            <a:custGeom>
              <a:avLst/>
              <a:gdLst>
                <a:gd name="rtl" fmla="*/ 22800 w 461068"/>
                <a:gd name="rtt" fmla="*/ -68400 h 0"/>
                <a:gd name="rtr" fmla="*/ 281200 w 461068"/>
                <a:gd name="rtb" fmla="*/ 68400 h 0"/>
              </a:gdLst>
              <a:ahLst/>
              <a:cxnLst/>
              <a:rect l="rtl" t="rtt" r="rtr" b="rtb"/>
              <a:pathLst>
                <a:path w="461068" h="0" fill="none">
                  <a:moveTo>
                    <a:pt x="0" y="0"/>
                  </a:moveTo>
                  <a:lnTo>
                    <a:pt x="461068" y="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grpSp>
          <p:nvGrpSpPr>
            <p:cNvPr id="145" name="Desicion"/>
            <p:cNvGrpSpPr/>
            <p:nvPr/>
          </p:nvGrpSpPr>
          <p:grpSpPr>
            <a:xfrm>
              <a:off x="3618203" y="2224400"/>
              <a:ext cx="1013331" cy="608000"/>
              <a:chOff x="3618203" y="2224400"/>
              <a:chExt cx="1013331" cy="608000"/>
            </a:xfrm>
          </p:grpSpPr>
          <p:sp>
            <p:nvSpPr>
              <p:cNvPr id="289" name=""/>
              <p:cNvSpPr/>
              <p:nvPr/>
            </p:nvSpPr>
            <p:spPr>
              <a:xfrm>
                <a:off x="3618203" y="2224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600" cap="flat">
                <a:solidFill>
                  <a:srgbClr val="CD853F"/>
                </a:solidFill>
                <a:bevel/>
              </a:ln>
            </p:spPr>
          </p:sp>
          <p:sp>
            <p:nvSpPr>
              <p:cNvPr id="290" name=""/>
              <p:cNvSpPr/>
              <p:nvPr/>
            </p:nvSpPr>
            <p:spPr>
              <a:xfrm>
                <a:off x="3633403" y="2233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1" name=""/>
              <p:cNvSpPr/>
              <p:nvPr/>
            </p:nvSpPr>
            <p:spPr>
              <a:xfrm>
                <a:off x="3856336" y="2233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2" name=""/>
              <p:cNvSpPr/>
              <p:nvPr/>
            </p:nvSpPr>
            <p:spPr>
              <a:xfrm>
                <a:off x="4042436" y="2233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1" name="Text 591"/>
              <p:cNvSpPr txBox="1"/>
              <p:nvPr/>
            </p:nvSpPr>
            <p:spPr>
              <a:xfrm>
                <a:off x="3618203" y="2224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</a:t>
                </a:r>
              </a:p>
            </p:txBody>
          </p:sp>
        </p:grpSp>
        <p:sp>
          <p:nvSpPr>
            <p:cNvPr id="150" name="ConnectLine"/>
            <p:cNvSpPr/>
            <p:nvPr/>
          </p:nvSpPr>
          <p:spPr>
            <a:xfrm>
              <a:off x="4124869" y="2832400"/>
              <a:ext cx="0" cy="455999"/>
            </a:xfrm>
            <a:custGeom>
              <a:avLst/>
              <a:gdLst>
                <a:gd name="rtl" fmla="*/ -136800 w 0"/>
                <a:gd name="rtt" fmla="*/ 83600 h 455999"/>
                <a:gd name="rtr" fmla="*/ 136800 w 0"/>
                <a:gd name="rtb" fmla="*/ 220400 h 455999"/>
              </a:gdLst>
              <a:ahLst/>
              <a:cxnLst/>
              <a:rect l="rtl" t="rtt" r="rtr" b="rtb"/>
              <a:pathLst>
                <a:path w="0" h="455999" fill="none">
                  <a:moveTo>
                    <a:pt x="0" y="0"/>
                  </a:moveTo>
                  <a:lnTo>
                    <a:pt x="0" y="455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Yes</a:t>
              </a:r>
            </a:p>
          </p:txBody>
        </p:sp>
        <p:grpSp>
          <p:nvGrpSpPr>
            <p:cNvPr id="151" name="Desicion"/>
            <p:cNvGrpSpPr/>
            <p:nvPr/>
          </p:nvGrpSpPr>
          <p:grpSpPr>
            <a:xfrm>
              <a:off x="3618203" y="3288400"/>
              <a:ext cx="1013331" cy="608000"/>
              <a:chOff x="3618203" y="3288400"/>
              <a:chExt cx="1013331" cy="608000"/>
            </a:xfrm>
          </p:grpSpPr>
          <p:sp>
            <p:nvSpPr>
              <p:cNvPr id="294" name=""/>
              <p:cNvSpPr/>
              <p:nvPr/>
            </p:nvSpPr>
            <p:spPr>
              <a:xfrm>
                <a:off x="3618203" y="3288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4200"/>
              </a:solidFill>
              <a:ln w="7600" cap="flat">
                <a:solidFill>
                  <a:srgbClr val="A52A2A"/>
                </a:solidFill>
                <a:bevel/>
              </a:ln>
            </p:spPr>
          </p:sp>
          <p:sp>
            <p:nvSpPr>
              <p:cNvPr id="295" name=""/>
              <p:cNvSpPr/>
              <p:nvPr/>
            </p:nvSpPr>
            <p:spPr>
              <a:xfrm>
                <a:off x="3633403" y="3297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6" name=""/>
              <p:cNvSpPr/>
              <p:nvPr/>
            </p:nvSpPr>
            <p:spPr>
              <a:xfrm>
                <a:off x="3856336" y="3297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297" name=""/>
              <p:cNvSpPr/>
              <p:nvPr/>
            </p:nvSpPr>
            <p:spPr>
              <a:xfrm>
                <a:off x="4042436" y="3297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2" name="Text 592"/>
              <p:cNvSpPr txBox="1"/>
              <p:nvPr/>
            </p:nvSpPr>
            <p:spPr>
              <a:xfrm>
                <a:off x="3618203" y="3288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Decision?</a:t>
                </a:r>
              </a:p>
            </p:txBody>
          </p:sp>
        </p:grpSp>
        <p:sp>
          <p:nvSpPr>
            <p:cNvPr id="157" name="ConnectLine"/>
            <p:cNvSpPr/>
            <p:nvPr/>
          </p:nvSpPr>
          <p:spPr>
            <a:xfrm>
              <a:off x="4124869" y="3896400"/>
              <a:ext cx="0" cy="455999"/>
            </a:xfrm>
            <a:custGeom>
              <a:avLst/>
              <a:gdLst>
                <a:gd name="rtl" fmla="*/ -136800 w 0"/>
                <a:gd name="rtt" fmla="*/ 83600 h 455999"/>
                <a:gd name="rtr" fmla="*/ 136800 w 0"/>
                <a:gd name="rtb" fmla="*/ 220400 h 455999"/>
              </a:gdLst>
              <a:ahLst/>
              <a:cxnLst/>
              <a:rect l="rtl" t="rtt" r="rtr" b="rtb"/>
              <a:pathLst>
                <a:path w="0" h="455999" fill="none">
                  <a:moveTo>
                    <a:pt x="0" y="0"/>
                  </a:moveTo>
                  <a:lnTo>
                    <a:pt x="0" y="455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Yes</a:t>
              </a:r>
            </a:p>
          </p:txBody>
        </p:sp>
        <p:grpSp>
          <p:nvGrpSpPr>
            <p:cNvPr id="158" name="Process"/>
            <p:cNvGrpSpPr/>
            <p:nvPr/>
          </p:nvGrpSpPr>
          <p:grpSpPr>
            <a:xfrm>
              <a:off x="3744869" y="4352400"/>
              <a:ext cx="760000" cy="456000"/>
              <a:chOff x="3744869" y="4352400"/>
              <a:chExt cx="760000" cy="456000"/>
            </a:xfrm>
          </p:grpSpPr>
          <p:sp>
            <p:nvSpPr>
              <p:cNvPr id="299" name=""/>
              <p:cNvSpPr/>
              <p:nvPr/>
            </p:nvSpPr>
            <p:spPr>
              <a:xfrm>
                <a:off x="3744869" y="43524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8805"/>
                      <a:pt x="760000" y="19666"/>
                    </a:cubicBezTo>
                    <a:lnTo>
                      <a:pt x="760000" y="436334"/>
                    </a:lnTo>
                    <a:cubicBezTo>
                      <a:pt x="760000" y="447195"/>
                      <a:pt x="747570" y="456000"/>
                      <a:pt x="732237" y="456000"/>
                    </a:cubicBezTo>
                    <a:lnTo>
                      <a:pt x="27763" y="456000"/>
                    </a:lnTo>
                    <a:cubicBezTo>
                      <a:pt x="12430" y="456000"/>
                      <a:pt x="0" y="447195"/>
                      <a:pt x="0" y="436334"/>
                    </a:cubicBezTo>
                    <a:lnTo>
                      <a:pt x="0" y="19666"/>
                    </a:lnTo>
                    <a:cubicBezTo>
                      <a:pt x="0" y="8805"/>
                      <a:pt x="12430" y="0"/>
                      <a:pt x="27763" y="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0" name=""/>
              <p:cNvSpPr/>
              <p:nvPr/>
            </p:nvSpPr>
            <p:spPr>
              <a:xfrm>
                <a:off x="3756269" y="43592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9292"/>
                      <a:pt x="737200" y="20754"/>
                    </a:cubicBezTo>
                    <a:lnTo>
                      <a:pt x="737200" y="421566"/>
                    </a:lnTo>
                    <a:cubicBezTo>
                      <a:pt x="737200" y="433028"/>
                      <a:pt x="724383" y="442320"/>
                      <a:pt x="708571" y="442320"/>
                    </a:cubicBezTo>
                    <a:lnTo>
                      <a:pt x="28629" y="442320"/>
                    </a:lnTo>
                    <a:cubicBezTo>
                      <a:pt x="12818" y="442320"/>
                      <a:pt x="0" y="433028"/>
                      <a:pt x="0" y="421566"/>
                    </a:cubicBezTo>
                    <a:lnTo>
                      <a:pt x="0" y="20754"/>
                    </a:lnTo>
                    <a:cubicBezTo>
                      <a:pt x="0" y="9292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01" name=""/>
              <p:cNvSpPr/>
              <p:nvPr/>
            </p:nvSpPr>
            <p:spPr>
              <a:xfrm>
                <a:off x="3756269" y="4362349"/>
                <a:ext cx="737200" cy="145920"/>
              </a:xfrm>
              <a:custGeom>
                <a:avLst/>
                <a:gdLst/>
                <a:ahLst/>
                <a:cxnLst/>
                <a:pathLst>
                  <a:path w="737200" h="14592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9923"/>
                      <a:pt x="737200" y="21225"/>
                    </a:cubicBezTo>
                    <a:cubicBezTo>
                      <a:pt x="737200" y="56909"/>
                      <a:pt x="723930" y="83174"/>
                      <a:pt x="708449" y="103603"/>
                    </a:cubicBezTo>
                    <a:cubicBezTo>
                      <a:pt x="695180" y="120676"/>
                      <a:pt x="663480" y="145920"/>
                      <a:pt x="641364" y="145920"/>
                    </a:cubicBezTo>
                    <a:lnTo>
                      <a:pt x="95836" y="145920"/>
                    </a:lnTo>
                    <a:cubicBezTo>
                      <a:pt x="73720" y="145920"/>
                      <a:pt x="42020" y="120676"/>
                      <a:pt x="28751" y="103603"/>
                    </a:cubicBezTo>
                    <a:cubicBezTo>
                      <a:pt x="13270" y="86199"/>
                      <a:pt x="0" y="56909"/>
                      <a:pt x="0" y="21225"/>
                    </a:cubicBezTo>
                    <a:cubicBezTo>
                      <a:pt x="0" y="9923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02" name=""/>
              <p:cNvSpPr/>
              <p:nvPr/>
            </p:nvSpPr>
            <p:spPr>
              <a:xfrm>
                <a:off x="3756269" y="4743316"/>
                <a:ext cx="737200" cy="54720"/>
              </a:xfrm>
              <a:custGeom>
                <a:avLst/>
                <a:gdLst/>
                <a:ahLst/>
                <a:cxnLst/>
                <a:pathLst>
                  <a:path w="737200" h="5472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22982"/>
                      <a:pt x="737200" y="33817"/>
                    </a:cubicBezTo>
                    <a:cubicBezTo>
                      <a:pt x="737200" y="47497"/>
                      <a:pt x="726142" y="54720"/>
                      <a:pt x="708502" y="54720"/>
                    </a:cubicBezTo>
                    <a:lnTo>
                      <a:pt x="26913" y="54720"/>
                    </a:lnTo>
                    <a:cubicBezTo>
                      <a:pt x="11058" y="54720"/>
                      <a:pt x="0" y="47497"/>
                      <a:pt x="0" y="33817"/>
                    </a:cubicBezTo>
                    <a:cubicBezTo>
                      <a:pt x="0" y="22982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3" name="Text 593"/>
              <p:cNvSpPr txBox="1"/>
              <p:nvPr/>
            </p:nvSpPr>
            <p:spPr>
              <a:xfrm>
                <a:off x="3744869" y="43524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Process</a:t>
                </a:r>
              </a:p>
            </p:txBody>
          </p:sp>
        </p:grpSp>
        <p:sp>
          <p:nvSpPr>
            <p:cNvPr id="163" name="ConnectLine"/>
            <p:cNvSpPr/>
            <p:nvPr/>
          </p:nvSpPr>
          <p:spPr>
            <a:xfrm>
              <a:off x="4124869" y="4808400"/>
              <a:ext cx="0" cy="1003200"/>
            </a:xfrm>
            <a:custGeom>
              <a:avLst/>
              <a:gdLst/>
              <a:ahLst/>
              <a:cxnLst/>
              <a:pathLst>
                <a:path w="0" h="1003200" fill="none">
                  <a:moveTo>
                    <a:pt x="0" y="0"/>
                  </a:moveTo>
                  <a:lnTo>
                    <a:pt x="0" y="10032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164" name="Terminatior"/>
            <p:cNvGrpSpPr/>
            <p:nvPr/>
          </p:nvGrpSpPr>
          <p:grpSpPr>
            <a:xfrm>
              <a:off x="3585269" y="5811600"/>
              <a:ext cx="1079200" cy="304000"/>
              <a:chOff x="3585269" y="5811600"/>
              <a:chExt cx="1079200" cy="304000"/>
            </a:xfrm>
          </p:grpSpPr>
          <p:sp>
            <p:nvSpPr>
              <p:cNvPr id="358" name=""/>
              <p:cNvSpPr/>
              <p:nvPr/>
            </p:nvSpPr>
            <p:spPr>
              <a:xfrm>
                <a:off x="3585269" y="5811600"/>
                <a:ext cx="1079200" cy="304000"/>
              </a:xfrm>
              <a:custGeom>
                <a:avLst/>
                <a:gdLst/>
                <a:ahLst/>
                <a:cxnLst/>
                <a:pathLst>
                  <a:path w="1079200" h="304000">
                    <a:moveTo>
                      <a:pt x="152000" y="304000"/>
                    </a:moveTo>
                    <a:lnTo>
                      <a:pt x="927200" y="304000"/>
                    </a:lnTo>
                    <a:cubicBezTo>
                      <a:pt x="1011150" y="304000"/>
                      <a:pt x="1079200" y="235950"/>
                      <a:pt x="1079200" y="152000"/>
                    </a:cubicBezTo>
                    <a:cubicBezTo>
                      <a:pt x="1079200" y="68050"/>
                      <a:pt x="1011150" y="0"/>
                      <a:pt x="927200" y="0"/>
                    </a:cubicBezTo>
                    <a:lnTo>
                      <a:pt x="152000" y="0"/>
                    </a:lnTo>
                    <a:cubicBezTo>
                      <a:pt x="68050" y="0"/>
                      <a:pt x="0" y="68050"/>
                      <a:pt x="0" y="152000"/>
                    </a:cubicBezTo>
                    <a:cubicBezTo>
                      <a:pt x="0" y="235950"/>
                      <a:pt x="68050" y="304000"/>
                      <a:pt x="152000" y="304000"/>
                    </a:cubicBez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DC143C"/>
                </a:solidFill>
                <a:bevel/>
              </a:ln>
            </p:spPr>
          </p:sp>
          <p:sp>
            <p:nvSpPr>
              <p:cNvPr id="359" name=""/>
              <p:cNvSpPr/>
              <p:nvPr/>
            </p:nvSpPr>
            <p:spPr>
              <a:xfrm>
                <a:off x="3600469" y="5826800"/>
                <a:ext cx="1048800" cy="273600"/>
              </a:xfrm>
              <a:custGeom>
                <a:avLst/>
                <a:gdLst/>
                <a:ahLst/>
                <a:cxnLst/>
                <a:pathLst>
                  <a:path w="1048800" h="273600" stroke="false">
                    <a:moveTo>
                      <a:pt x="136800" y="273600"/>
                    </a:moveTo>
                    <a:lnTo>
                      <a:pt x="912000" y="273600"/>
                    </a:lnTo>
                    <a:cubicBezTo>
                      <a:pt x="987552" y="273600"/>
                      <a:pt x="1048800" y="212355"/>
                      <a:pt x="1048800" y="136800"/>
                    </a:cubicBezTo>
                    <a:cubicBezTo>
                      <a:pt x="1048800" y="61245"/>
                      <a:pt x="987552" y="0"/>
                      <a:pt x="912000" y="0"/>
                    </a:cubicBezTo>
                    <a:lnTo>
                      <a:pt x="136800" y="0"/>
                    </a:lnTo>
                    <a:cubicBezTo>
                      <a:pt x="61245" y="0"/>
                      <a:pt x="0" y="61245"/>
                      <a:pt x="0" y="136800"/>
                    </a:cubicBezTo>
                    <a:cubicBezTo>
                      <a:pt x="0" y="212355"/>
                      <a:pt x="61245" y="273600"/>
                      <a:pt x="136800" y="273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6424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60" name=""/>
              <p:cNvSpPr/>
              <p:nvPr/>
            </p:nvSpPr>
            <p:spPr>
              <a:xfrm>
                <a:off x="3600469" y="5834400"/>
                <a:ext cx="1048800" cy="121600"/>
              </a:xfrm>
              <a:custGeom>
                <a:avLst/>
                <a:gdLst/>
                <a:ahLst/>
                <a:cxnLst/>
                <a:pathLst>
                  <a:path w="1048800" h="121600" stroke="false">
                    <a:moveTo>
                      <a:pt x="0" y="121600"/>
                    </a:moveTo>
                    <a:lnTo>
                      <a:pt x="942400" y="121600"/>
                    </a:lnTo>
                    <a:cubicBezTo>
                      <a:pt x="1048800" y="94380"/>
                      <a:pt x="994361" y="0"/>
                      <a:pt x="927200" y="0"/>
                    </a:cubicBezTo>
                    <a:lnTo>
                      <a:pt x="121600" y="0"/>
                    </a:lnTo>
                    <a:cubicBezTo>
                      <a:pt x="54440" y="0"/>
                      <a:pt x="0" y="94380"/>
                      <a:pt x="106400" y="12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4" name="Text 594"/>
              <p:cNvSpPr txBox="1"/>
              <p:nvPr/>
            </p:nvSpPr>
            <p:spPr>
              <a:xfrm>
                <a:off x="3585269" y="5811600"/>
                <a:ext cx="1079200" cy="304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End</a:t>
                </a:r>
              </a:p>
            </p:txBody>
          </p:sp>
        </p:grpSp>
        <p:sp>
          <p:nvSpPr>
            <p:cNvPr id="169" name="ConnectLine"/>
            <p:cNvSpPr/>
            <p:nvPr/>
          </p:nvSpPr>
          <p:spPr>
            <a:xfrm>
              <a:off x="4631536" y="3592400"/>
              <a:ext cx="1114669" cy="1862000"/>
            </a:xfrm>
            <a:custGeom>
              <a:avLst/>
              <a:gdLst>
                <a:gd name="rtl" fmla="*/ 22800 w 1114669"/>
                <a:gd name="rtt" fmla="*/ -68400 h 1862000"/>
                <a:gd name="rtr" fmla="*/ 281200 w 1114669"/>
                <a:gd name="rtb" fmla="*/ 68400 h 1862000"/>
              </a:gdLst>
              <a:ahLst/>
              <a:cxnLst/>
              <a:rect l="rtl" t="rtt" r="rtr" b="rtb"/>
              <a:pathLst>
                <a:path w="1114669" h="1862000" fill="none">
                  <a:moveTo>
                    <a:pt x="0" y="0"/>
                  </a:moveTo>
                  <a:lnTo>
                    <a:pt x="364800" y="0"/>
                  </a:lnTo>
                  <a:lnTo>
                    <a:pt x="364800" y="-2105200"/>
                  </a:lnTo>
                  <a:lnTo>
                    <a:pt x="1114669" y="-2105200"/>
                  </a:lnTo>
                  <a:lnTo>
                    <a:pt x="1114669" y="-1862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grpSp>
          <p:nvGrpSpPr>
            <p:cNvPr id="170" name="Process"/>
            <p:cNvGrpSpPr/>
            <p:nvPr/>
          </p:nvGrpSpPr>
          <p:grpSpPr>
            <a:xfrm>
              <a:off x="5366200" y="1730400"/>
              <a:ext cx="760000" cy="228000"/>
              <a:chOff x="5366200" y="1730400"/>
              <a:chExt cx="760000" cy="228000"/>
            </a:xfrm>
          </p:grpSpPr>
          <p:sp>
            <p:nvSpPr>
              <p:cNvPr id="329" name=""/>
              <p:cNvSpPr/>
              <p:nvPr/>
            </p:nvSpPr>
            <p:spPr>
              <a:xfrm>
                <a:off x="5366200" y="1730400"/>
                <a:ext cx="760000" cy="228000"/>
              </a:xfrm>
              <a:custGeom>
                <a:avLst/>
                <a:gdLst/>
                <a:ahLst/>
                <a:cxnLst/>
                <a:pathLst>
                  <a:path w="760000" h="228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4402"/>
                      <a:pt x="760000" y="9833"/>
                    </a:cubicBezTo>
                    <a:lnTo>
                      <a:pt x="760000" y="218167"/>
                    </a:lnTo>
                    <a:cubicBezTo>
                      <a:pt x="760000" y="223597"/>
                      <a:pt x="747570" y="228000"/>
                      <a:pt x="732237" y="228000"/>
                    </a:cubicBezTo>
                    <a:lnTo>
                      <a:pt x="27763" y="228000"/>
                    </a:lnTo>
                    <a:cubicBezTo>
                      <a:pt x="12430" y="228000"/>
                      <a:pt x="0" y="223597"/>
                      <a:pt x="0" y="218167"/>
                    </a:cubicBezTo>
                    <a:lnTo>
                      <a:pt x="0" y="9833"/>
                    </a:lnTo>
                    <a:cubicBezTo>
                      <a:pt x="0" y="4402"/>
                      <a:pt x="1243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9ACFDD"/>
                  </a:gs>
                  <a:gs pos="70000">
                    <a:srgbClr val="B0DAE4"/>
                  </a:gs>
                  <a:gs pos="0">
                    <a:srgbClr val="C5E4E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C9AB1"/>
                </a:solidFill>
                <a:bevel/>
              </a:ln>
            </p:spPr>
          </p:sp>
          <p:sp>
            <p:nvSpPr>
              <p:cNvPr id="330" name=""/>
              <p:cNvSpPr/>
              <p:nvPr/>
            </p:nvSpPr>
            <p:spPr>
              <a:xfrm>
                <a:off x="5377600" y="1733820"/>
                <a:ext cx="737200" cy="221160"/>
              </a:xfrm>
              <a:custGeom>
                <a:avLst/>
                <a:gdLst/>
                <a:ahLst/>
                <a:cxnLst/>
                <a:pathLst>
                  <a:path w="737200" h="22116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4646"/>
                      <a:pt x="737200" y="10377"/>
                    </a:cubicBezTo>
                    <a:lnTo>
                      <a:pt x="737200" y="210783"/>
                    </a:lnTo>
                    <a:cubicBezTo>
                      <a:pt x="737200" y="216514"/>
                      <a:pt x="724383" y="221160"/>
                      <a:pt x="708571" y="221160"/>
                    </a:cubicBezTo>
                    <a:lnTo>
                      <a:pt x="28629" y="221160"/>
                    </a:lnTo>
                    <a:cubicBezTo>
                      <a:pt x="12818" y="221160"/>
                      <a:pt x="0" y="216514"/>
                      <a:pt x="0" y="210783"/>
                    </a:cubicBezTo>
                    <a:lnTo>
                      <a:pt x="0" y="10377"/>
                    </a:lnTo>
                    <a:cubicBezTo>
                      <a:pt x="0" y="4646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0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31" name=""/>
              <p:cNvSpPr/>
              <p:nvPr/>
            </p:nvSpPr>
            <p:spPr>
              <a:xfrm>
                <a:off x="5377600" y="1735374"/>
                <a:ext cx="737200" cy="72960"/>
              </a:xfrm>
              <a:custGeom>
                <a:avLst/>
                <a:gdLst/>
                <a:ahLst/>
                <a:cxnLst/>
                <a:pathLst>
                  <a:path w="737200" h="7296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4961"/>
                      <a:pt x="737200" y="10612"/>
                    </a:cubicBezTo>
                    <a:cubicBezTo>
                      <a:pt x="737200" y="28454"/>
                      <a:pt x="723930" y="41587"/>
                      <a:pt x="708449" y="51802"/>
                    </a:cubicBezTo>
                    <a:cubicBezTo>
                      <a:pt x="695180" y="60338"/>
                      <a:pt x="663480" y="72960"/>
                      <a:pt x="641364" y="72960"/>
                    </a:cubicBezTo>
                    <a:lnTo>
                      <a:pt x="95836" y="72960"/>
                    </a:lnTo>
                    <a:cubicBezTo>
                      <a:pt x="73720" y="72960"/>
                      <a:pt x="42020" y="60338"/>
                      <a:pt x="28751" y="51802"/>
                    </a:cubicBezTo>
                    <a:cubicBezTo>
                      <a:pt x="13270" y="43100"/>
                      <a:pt x="0" y="28454"/>
                      <a:pt x="0" y="10612"/>
                    </a:cubicBezTo>
                    <a:cubicBezTo>
                      <a:pt x="0" y="4961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32" name=""/>
              <p:cNvSpPr/>
              <p:nvPr/>
            </p:nvSpPr>
            <p:spPr>
              <a:xfrm>
                <a:off x="5377600" y="1925858"/>
                <a:ext cx="737200" cy="27360"/>
              </a:xfrm>
              <a:custGeom>
                <a:avLst/>
                <a:gdLst/>
                <a:ahLst/>
                <a:cxnLst/>
                <a:pathLst>
                  <a:path w="737200" h="2736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11491"/>
                      <a:pt x="737200" y="16908"/>
                    </a:cubicBezTo>
                    <a:cubicBezTo>
                      <a:pt x="737200" y="23748"/>
                      <a:pt x="726142" y="27360"/>
                      <a:pt x="708502" y="27360"/>
                    </a:cubicBezTo>
                    <a:lnTo>
                      <a:pt x="26913" y="27360"/>
                    </a:lnTo>
                    <a:cubicBezTo>
                      <a:pt x="11058" y="27360"/>
                      <a:pt x="0" y="23748"/>
                      <a:pt x="0" y="16908"/>
                    </a:cubicBezTo>
                    <a:cubicBezTo>
                      <a:pt x="0" y="11491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5" name="Text 595"/>
              <p:cNvSpPr txBox="1"/>
              <p:nvPr/>
            </p:nvSpPr>
            <p:spPr>
              <a:xfrm>
                <a:off x="5366200" y="1730400"/>
                <a:ext cx="760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Counter</a:t>
                </a:r>
              </a:p>
            </p:txBody>
          </p:sp>
        </p:grpSp>
        <p:sp>
          <p:nvSpPr>
            <p:cNvPr id="175" name="ConnectLine"/>
            <p:cNvSpPr/>
            <p:nvPr/>
          </p:nvSpPr>
          <p:spPr>
            <a:xfrm>
              <a:off x="5746200" y="1958400"/>
              <a:ext cx="0" cy="266000"/>
            </a:xfrm>
            <a:custGeom>
              <a:avLst/>
              <a:gdLst/>
              <a:ahLst/>
              <a:cxnLst/>
              <a:pathLst>
                <a:path w="0" h="266000" fill="none">
                  <a:moveTo>
                    <a:pt x="0" y="0"/>
                  </a:moveTo>
                  <a:lnTo>
                    <a:pt x="0" y="266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176" name="Desicion"/>
            <p:cNvGrpSpPr/>
            <p:nvPr/>
          </p:nvGrpSpPr>
          <p:grpSpPr>
            <a:xfrm>
              <a:off x="5239534" y="2224400"/>
              <a:ext cx="1013331" cy="608000"/>
              <a:chOff x="5239534" y="2224400"/>
              <a:chExt cx="1013331" cy="608000"/>
            </a:xfrm>
          </p:grpSpPr>
          <p:sp>
            <p:nvSpPr>
              <p:cNvPr id="319" name=""/>
              <p:cNvSpPr/>
              <p:nvPr/>
            </p:nvSpPr>
            <p:spPr>
              <a:xfrm>
                <a:off x="5239534" y="2224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600" cap="flat">
                <a:solidFill>
                  <a:srgbClr val="CD853F"/>
                </a:solidFill>
                <a:bevel/>
              </a:ln>
            </p:spPr>
          </p:sp>
          <p:sp>
            <p:nvSpPr>
              <p:cNvPr id="320" name=""/>
              <p:cNvSpPr/>
              <p:nvPr/>
            </p:nvSpPr>
            <p:spPr>
              <a:xfrm>
                <a:off x="5254734" y="2233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21" name=""/>
              <p:cNvSpPr/>
              <p:nvPr/>
            </p:nvSpPr>
            <p:spPr>
              <a:xfrm>
                <a:off x="5477667" y="2233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22" name=""/>
              <p:cNvSpPr/>
              <p:nvPr/>
            </p:nvSpPr>
            <p:spPr>
              <a:xfrm>
                <a:off x="5663767" y="2233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6" name="Text 596"/>
              <p:cNvSpPr txBox="1"/>
              <p:nvPr/>
            </p:nvSpPr>
            <p:spPr>
              <a:xfrm>
                <a:off x="5239534" y="2224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</a:t>
                </a:r>
              </a:p>
            </p:txBody>
          </p:sp>
        </p:grpSp>
        <p:sp>
          <p:nvSpPr>
            <p:cNvPr id="181" name="ConnectLine"/>
            <p:cNvSpPr/>
            <p:nvPr/>
          </p:nvSpPr>
          <p:spPr>
            <a:xfrm>
              <a:off x="5746200" y="2832400"/>
              <a:ext cx="0" cy="455999"/>
            </a:xfrm>
            <a:custGeom>
              <a:avLst/>
              <a:gdLst/>
              <a:ahLst/>
              <a:cxnLst/>
              <a:pathLst>
                <a:path w="0" h="455999" fill="none">
                  <a:moveTo>
                    <a:pt x="0" y="0"/>
                  </a:moveTo>
                  <a:lnTo>
                    <a:pt x="0" y="455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182" name="Desicion"/>
            <p:cNvGrpSpPr/>
            <p:nvPr/>
          </p:nvGrpSpPr>
          <p:grpSpPr>
            <a:xfrm>
              <a:off x="5239534" y="3288400"/>
              <a:ext cx="1013331" cy="608000"/>
              <a:chOff x="5239534" y="3288400"/>
              <a:chExt cx="1013331" cy="608000"/>
            </a:xfrm>
          </p:grpSpPr>
          <p:sp>
            <p:nvSpPr>
              <p:cNvPr id="314" name=""/>
              <p:cNvSpPr/>
              <p:nvPr/>
            </p:nvSpPr>
            <p:spPr>
              <a:xfrm>
                <a:off x="5239534" y="3288400"/>
                <a:ext cx="1013331" cy="608000"/>
              </a:xfrm>
              <a:custGeom>
                <a:avLst/>
                <a:gdLst/>
                <a:ahLst/>
                <a:cxnLst/>
                <a:pathLst>
                  <a:path w="1013331" h="608000">
                    <a:moveTo>
                      <a:pt x="0" y="304000"/>
                    </a:moveTo>
                    <a:cubicBezTo>
                      <a:pt x="0" y="288800"/>
                      <a:pt x="20267" y="276640"/>
                      <a:pt x="20267" y="276640"/>
                    </a:cubicBezTo>
                    <a:lnTo>
                      <a:pt x="466133" y="16416"/>
                    </a:lnTo>
                    <a:cubicBezTo>
                      <a:pt x="466133" y="16416"/>
                      <a:pt x="488426" y="0"/>
                      <a:pt x="506666" y="0"/>
                    </a:cubicBezTo>
                    <a:cubicBezTo>
                      <a:pt x="524907" y="0"/>
                      <a:pt x="547200" y="16416"/>
                      <a:pt x="547200" y="16416"/>
                    </a:cubicBezTo>
                    <a:lnTo>
                      <a:pt x="993069" y="276640"/>
                    </a:lnTo>
                    <a:cubicBezTo>
                      <a:pt x="993069" y="276640"/>
                      <a:pt x="1013331" y="288800"/>
                      <a:pt x="1013331" y="304000"/>
                    </a:cubicBezTo>
                    <a:cubicBezTo>
                      <a:pt x="1013331" y="319200"/>
                      <a:pt x="993069" y="331360"/>
                      <a:pt x="993069" y="331360"/>
                    </a:cubicBezTo>
                    <a:lnTo>
                      <a:pt x="547200" y="591584"/>
                    </a:lnTo>
                    <a:cubicBezTo>
                      <a:pt x="547200" y="591584"/>
                      <a:pt x="524907" y="608000"/>
                      <a:pt x="506666" y="608000"/>
                    </a:cubicBezTo>
                    <a:cubicBezTo>
                      <a:pt x="488426" y="608000"/>
                      <a:pt x="466133" y="591584"/>
                      <a:pt x="466133" y="591584"/>
                    </a:cubicBezTo>
                    <a:lnTo>
                      <a:pt x="20267" y="331360"/>
                    </a:lnTo>
                    <a:cubicBezTo>
                      <a:pt x="20267" y="331360"/>
                      <a:pt x="0" y="319200"/>
                      <a:pt x="0" y="304000"/>
                    </a:cubicBezTo>
                    <a:close/>
                  </a:path>
                </a:pathLst>
              </a:custGeom>
              <a:solidFill>
                <a:srgbClr val="FF4200"/>
              </a:solidFill>
              <a:ln w="7600" cap="flat">
                <a:solidFill>
                  <a:srgbClr val="A52A2A"/>
                </a:solidFill>
                <a:bevel/>
              </a:ln>
            </p:spPr>
          </p:sp>
          <p:sp>
            <p:nvSpPr>
              <p:cNvPr id="315" name=""/>
              <p:cNvSpPr/>
              <p:nvPr/>
            </p:nvSpPr>
            <p:spPr>
              <a:xfrm>
                <a:off x="5254734" y="3297520"/>
                <a:ext cx="982931" cy="589760"/>
              </a:xfrm>
              <a:custGeom>
                <a:avLst/>
                <a:gdLst/>
                <a:ahLst/>
                <a:cxnLst/>
                <a:pathLst>
                  <a:path w="982931" h="589760" stroke="false">
                    <a:moveTo>
                      <a:pt x="0" y="294880"/>
                    </a:moveTo>
                    <a:cubicBezTo>
                      <a:pt x="0" y="280136"/>
                      <a:pt x="19659" y="268341"/>
                      <a:pt x="19659" y="268341"/>
                    </a:cubicBezTo>
                    <a:lnTo>
                      <a:pt x="452149" y="15924"/>
                    </a:lnTo>
                    <a:cubicBezTo>
                      <a:pt x="452149" y="15924"/>
                      <a:pt x="473773" y="0"/>
                      <a:pt x="491466" y="0"/>
                    </a:cubicBezTo>
                    <a:cubicBezTo>
                      <a:pt x="509160" y="0"/>
                      <a:pt x="530784" y="15924"/>
                      <a:pt x="530784" y="15924"/>
                    </a:cubicBezTo>
                    <a:lnTo>
                      <a:pt x="963277" y="268341"/>
                    </a:lnTo>
                    <a:cubicBezTo>
                      <a:pt x="963277" y="268341"/>
                      <a:pt x="982931" y="280136"/>
                      <a:pt x="982931" y="294880"/>
                    </a:cubicBezTo>
                    <a:cubicBezTo>
                      <a:pt x="982931" y="309624"/>
                      <a:pt x="963277" y="321419"/>
                      <a:pt x="963277" y="321419"/>
                    </a:cubicBezTo>
                    <a:lnTo>
                      <a:pt x="530784" y="573836"/>
                    </a:lnTo>
                    <a:cubicBezTo>
                      <a:pt x="530784" y="573836"/>
                      <a:pt x="509160" y="589760"/>
                      <a:pt x="491466" y="589760"/>
                    </a:cubicBezTo>
                    <a:cubicBezTo>
                      <a:pt x="473773" y="589760"/>
                      <a:pt x="452149" y="573836"/>
                      <a:pt x="452149" y="573836"/>
                    </a:cubicBezTo>
                    <a:lnTo>
                      <a:pt x="19659" y="321419"/>
                    </a:lnTo>
                    <a:cubicBezTo>
                      <a:pt x="19659" y="321419"/>
                      <a:pt x="0" y="309624"/>
                      <a:pt x="0" y="29488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466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16" name=""/>
              <p:cNvSpPr/>
              <p:nvPr/>
            </p:nvSpPr>
            <p:spPr>
              <a:xfrm>
                <a:off x="5477667" y="3297520"/>
                <a:ext cx="760000" cy="322240"/>
              </a:xfrm>
              <a:custGeom>
                <a:avLst/>
                <a:gdLst/>
                <a:ahLst/>
                <a:cxnLst/>
                <a:pathLst>
                  <a:path w="760000" h="322240" stroke="false">
                    <a:moveTo>
                      <a:pt x="193702" y="180789"/>
                    </a:moveTo>
                    <a:cubicBezTo>
                      <a:pt x="116681" y="156238"/>
                      <a:pt x="0" y="151774"/>
                      <a:pt x="0" y="151774"/>
                    </a:cubicBezTo>
                    <a:lnTo>
                      <a:pt x="229063" y="15909"/>
                    </a:lnTo>
                    <a:cubicBezTo>
                      <a:pt x="229063" y="15909"/>
                      <a:pt x="250691" y="0"/>
                      <a:pt x="268406" y="0"/>
                    </a:cubicBezTo>
                    <a:cubicBezTo>
                      <a:pt x="286087" y="0"/>
                      <a:pt x="307716" y="15909"/>
                      <a:pt x="307716" y="15909"/>
                    </a:cubicBezTo>
                    <a:lnTo>
                      <a:pt x="740304" y="268103"/>
                    </a:lnTo>
                    <a:cubicBezTo>
                      <a:pt x="740304" y="268103"/>
                      <a:pt x="760000" y="279887"/>
                      <a:pt x="760000" y="294619"/>
                    </a:cubicBezTo>
                    <a:cubicBezTo>
                      <a:pt x="760000" y="309350"/>
                      <a:pt x="740304" y="321263"/>
                      <a:pt x="740304" y="321263"/>
                    </a:cubicBezTo>
                    <a:cubicBezTo>
                      <a:pt x="740304" y="321263"/>
                      <a:pt x="686190" y="323249"/>
                      <a:pt x="641825" y="321403"/>
                    </a:cubicBezTo>
                    <a:cubicBezTo>
                      <a:pt x="588143" y="319171"/>
                      <a:pt x="555468" y="312475"/>
                      <a:pt x="448106" y="285691"/>
                    </a:cubicBezTo>
                    <a:cubicBezTo>
                      <a:pt x="379238" y="268511"/>
                      <a:pt x="270723" y="205340"/>
                      <a:pt x="193702" y="1807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17" name=""/>
              <p:cNvSpPr/>
              <p:nvPr/>
            </p:nvSpPr>
            <p:spPr>
              <a:xfrm>
                <a:off x="5663767" y="3297341"/>
                <a:ext cx="574232" cy="350941"/>
              </a:xfrm>
              <a:custGeom>
                <a:avLst/>
                <a:gdLst/>
                <a:ahLst/>
                <a:cxnLst/>
                <a:pathLst>
                  <a:path w="574232" h="350941" stroke="false">
                    <a:moveTo>
                      <a:pt x="69980" y="30549"/>
                    </a:moveTo>
                    <a:cubicBezTo>
                      <a:pt x="46631" y="28314"/>
                      <a:pt x="0" y="42471"/>
                      <a:pt x="0" y="42471"/>
                    </a:cubicBezTo>
                    <a:lnTo>
                      <a:pt x="43091" y="15933"/>
                    </a:lnTo>
                    <a:cubicBezTo>
                      <a:pt x="43091" y="15933"/>
                      <a:pt x="64727" y="0"/>
                      <a:pt x="82449" y="0"/>
                    </a:cubicBezTo>
                    <a:cubicBezTo>
                      <a:pt x="100137" y="0"/>
                      <a:pt x="121774" y="15933"/>
                      <a:pt x="121774" y="15933"/>
                    </a:cubicBezTo>
                    <a:lnTo>
                      <a:pt x="554528" y="268503"/>
                    </a:lnTo>
                    <a:cubicBezTo>
                      <a:pt x="554528" y="268503"/>
                      <a:pt x="574232" y="280305"/>
                      <a:pt x="574232" y="295059"/>
                    </a:cubicBezTo>
                    <a:cubicBezTo>
                      <a:pt x="574232" y="309812"/>
                      <a:pt x="554528" y="321614"/>
                      <a:pt x="554528" y="321614"/>
                    </a:cubicBezTo>
                    <a:lnTo>
                      <a:pt x="505044" y="350941"/>
                    </a:lnTo>
                    <a:cubicBezTo>
                      <a:pt x="505044" y="350941"/>
                      <a:pt x="543180" y="320392"/>
                      <a:pt x="539288" y="301765"/>
                    </a:cubicBezTo>
                    <a:cubicBezTo>
                      <a:pt x="536175" y="289098"/>
                      <a:pt x="509713" y="274941"/>
                      <a:pt x="509713" y="274941"/>
                    </a:cubicBezTo>
                    <a:lnTo>
                      <a:pt x="111229" y="45451"/>
                    </a:lnTo>
                    <a:cubicBezTo>
                      <a:pt x="111259" y="45451"/>
                      <a:pt x="93328" y="32785"/>
                      <a:pt x="69980" y="3054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7" name="Text 597"/>
              <p:cNvSpPr txBox="1"/>
              <p:nvPr/>
            </p:nvSpPr>
            <p:spPr>
              <a:xfrm>
                <a:off x="5239534" y="3288400"/>
                <a:ext cx="1013331" cy="60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Decision</a:t>
                </a:r>
              </a:p>
            </p:txBody>
          </p:sp>
        </p:grpSp>
        <p:sp>
          <p:nvSpPr>
            <p:cNvPr id="183" name="ConnectLine"/>
            <p:cNvSpPr/>
            <p:nvPr/>
          </p:nvSpPr>
          <p:spPr>
            <a:xfrm>
              <a:off x="6252869" y="3592400"/>
              <a:ext cx="760000" cy="304000"/>
            </a:xfrm>
            <a:custGeom>
              <a:avLst/>
              <a:gdLst>
                <a:gd name="rtl" fmla="*/ 22800 w 760000"/>
                <a:gd name="rtt" fmla="*/ -68400 h 304000"/>
                <a:gd name="rtr" fmla="*/ 281200 w 760000"/>
                <a:gd name="rtb" fmla="*/ 68400 h 304000"/>
              </a:gdLst>
              <a:ahLst/>
              <a:cxnLst/>
              <a:rect l="rtl" t="rtt" r="rtr" b="rtb"/>
              <a:pathLst>
                <a:path w="760000" h="304000" fill="none">
                  <a:moveTo>
                    <a:pt x="0" y="0"/>
                  </a:moveTo>
                  <a:lnTo>
                    <a:pt x="760000" y="0"/>
                  </a:lnTo>
                  <a:lnTo>
                    <a:pt x="760000" y="-304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grpSp>
          <p:nvGrpSpPr>
            <p:cNvPr id="184" name="Process"/>
            <p:cNvGrpSpPr/>
            <p:nvPr/>
          </p:nvGrpSpPr>
          <p:grpSpPr>
            <a:xfrm>
              <a:off x="6632869" y="3060400"/>
              <a:ext cx="760000" cy="228000"/>
              <a:chOff x="6632869" y="3060400"/>
              <a:chExt cx="760000" cy="228000"/>
            </a:xfrm>
          </p:grpSpPr>
          <p:sp>
            <p:nvSpPr>
              <p:cNvPr id="334" name=""/>
              <p:cNvSpPr/>
              <p:nvPr/>
            </p:nvSpPr>
            <p:spPr>
              <a:xfrm>
                <a:off x="6632869" y="3060400"/>
                <a:ext cx="760000" cy="228000"/>
              </a:xfrm>
              <a:custGeom>
                <a:avLst/>
                <a:gdLst/>
                <a:ahLst/>
                <a:cxnLst/>
                <a:pathLst>
                  <a:path w="760000" h="228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4402"/>
                      <a:pt x="760000" y="9833"/>
                    </a:cubicBezTo>
                    <a:lnTo>
                      <a:pt x="760000" y="218167"/>
                    </a:lnTo>
                    <a:cubicBezTo>
                      <a:pt x="760000" y="223597"/>
                      <a:pt x="747570" y="228000"/>
                      <a:pt x="732237" y="228000"/>
                    </a:cubicBezTo>
                    <a:lnTo>
                      <a:pt x="27763" y="228000"/>
                    </a:lnTo>
                    <a:cubicBezTo>
                      <a:pt x="12430" y="228000"/>
                      <a:pt x="0" y="223597"/>
                      <a:pt x="0" y="218167"/>
                    </a:cubicBezTo>
                    <a:lnTo>
                      <a:pt x="0" y="9833"/>
                    </a:lnTo>
                    <a:cubicBezTo>
                      <a:pt x="0" y="4402"/>
                      <a:pt x="12430" y="0"/>
                      <a:pt x="27763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9ACFDD"/>
                  </a:gs>
                  <a:gs pos="70000">
                    <a:srgbClr val="B0DAE4"/>
                  </a:gs>
                  <a:gs pos="0">
                    <a:srgbClr val="C5E4E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C9AB1"/>
                </a:solidFill>
                <a:bevel/>
              </a:ln>
            </p:spPr>
          </p:sp>
          <p:sp>
            <p:nvSpPr>
              <p:cNvPr id="335" name=""/>
              <p:cNvSpPr/>
              <p:nvPr/>
            </p:nvSpPr>
            <p:spPr>
              <a:xfrm>
                <a:off x="6644269" y="3063820"/>
                <a:ext cx="737200" cy="221160"/>
              </a:xfrm>
              <a:custGeom>
                <a:avLst/>
                <a:gdLst/>
                <a:ahLst/>
                <a:cxnLst/>
                <a:pathLst>
                  <a:path w="737200" h="22116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4646"/>
                      <a:pt x="737200" y="10377"/>
                    </a:cubicBezTo>
                    <a:lnTo>
                      <a:pt x="737200" y="210783"/>
                    </a:lnTo>
                    <a:cubicBezTo>
                      <a:pt x="737200" y="216514"/>
                      <a:pt x="724383" y="221160"/>
                      <a:pt x="708571" y="221160"/>
                    </a:cubicBezTo>
                    <a:lnTo>
                      <a:pt x="28629" y="221160"/>
                    </a:lnTo>
                    <a:cubicBezTo>
                      <a:pt x="12818" y="221160"/>
                      <a:pt x="0" y="216514"/>
                      <a:pt x="0" y="210783"/>
                    </a:cubicBezTo>
                    <a:lnTo>
                      <a:pt x="0" y="10377"/>
                    </a:lnTo>
                    <a:cubicBezTo>
                      <a:pt x="0" y="4646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530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36" name=""/>
              <p:cNvSpPr/>
              <p:nvPr/>
            </p:nvSpPr>
            <p:spPr>
              <a:xfrm>
                <a:off x="6644269" y="3065374"/>
                <a:ext cx="737200" cy="72960"/>
              </a:xfrm>
              <a:custGeom>
                <a:avLst/>
                <a:gdLst/>
                <a:ahLst/>
                <a:cxnLst/>
                <a:pathLst>
                  <a:path w="737200" h="7296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4961"/>
                      <a:pt x="737200" y="10612"/>
                    </a:cubicBezTo>
                    <a:cubicBezTo>
                      <a:pt x="737200" y="28454"/>
                      <a:pt x="723930" y="41587"/>
                      <a:pt x="708449" y="51802"/>
                    </a:cubicBezTo>
                    <a:cubicBezTo>
                      <a:pt x="695180" y="60338"/>
                      <a:pt x="663480" y="72960"/>
                      <a:pt x="641364" y="72960"/>
                    </a:cubicBezTo>
                    <a:lnTo>
                      <a:pt x="95836" y="72960"/>
                    </a:lnTo>
                    <a:cubicBezTo>
                      <a:pt x="73720" y="72960"/>
                      <a:pt x="42020" y="60338"/>
                      <a:pt x="28751" y="51802"/>
                    </a:cubicBezTo>
                    <a:cubicBezTo>
                      <a:pt x="13270" y="43100"/>
                      <a:pt x="0" y="28454"/>
                      <a:pt x="0" y="10612"/>
                    </a:cubicBezTo>
                    <a:cubicBezTo>
                      <a:pt x="0" y="4961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37" name=""/>
              <p:cNvSpPr/>
              <p:nvPr/>
            </p:nvSpPr>
            <p:spPr>
              <a:xfrm>
                <a:off x="6644269" y="3255858"/>
                <a:ext cx="737200" cy="27360"/>
              </a:xfrm>
              <a:custGeom>
                <a:avLst/>
                <a:gdLst/>
                <a:ahLst/>
                <a:cxnLst/>
                <a:pathLst>
                  <a:path w="737200" h="2736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11491"/>
                      <a:pt x="737200" y="16908"/>
                    </a:cubicBezTo>
                    <a:cubicBezTo>
                      <a:pt x="737200" y="23748"/>
                      <a:pt x="726142" y="27360"/>
                      <a:pt x="708502" y="27360"/>
                    </a:cubicBezTo>
                    <a:lnTo>
                      <a:pt x="26913" y="27360"/>
                    </a:lnTo>
                    <a:cubicBezTo>
                      <a:pt x="11058" y="27360"/>
                      <a:pt x="0" y="23748"/>
                      <a:pt x="0" y="16908"/>
                    </a:cubicBezTo>
                    <a:cubicBezTo>
                      <a:pt x="0" y="11491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8" name="Text 598"/>
              <p:cNvSpPr txBox="1"/>
              <p:nvPr/>
            </p:nvSpPr>
            <p:spPr>
              <a:xfrm>
                <a:off x="6632869" y="3060400"/>
                <a:ext cx="760000" cy="228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Count</a:t>
                </a:r>
              </a:p>
            </p:txBody>
          </p:sp>
        </p:grpSp>
        <p:grpSp>
          <p:nvGrpSpPr>
            <p:cNvPr id="190" name="Desicion"/>
            <p:cNvGrpSpPr/>
            <p:nvPr/>
          </p:nvGrpSpPr>
          <p:grpSpPr>
            <a:xfrm>
              <a:off x="6759536" y="2376400"/>
              <a:ext cx="506668" cy="304001"/>
              <a:chOff x="6759536" y="2376400"/>
              <a:chExt cx="506668" cy="304001"/>
            </a:xfrm>
          </p:grpSpPr>
          <p:sp>
            <p:nvSpPr>
              <p:cNvPr id="339" name=""/>
              <p:cNvSpPr/>
              <p:nvPr/>
            </p:nvSpPr>
            <p:spPr>
              <a:xfrm>
                <a:off x="6759536" y="2376400"/>
                <a:ext cx="506668" cy="304001"/>
              </a:xfrm>
              <a:custGeom>
                <a:avLst/>
                <a:gdLst/>
                <a:ahLst/>
                <a:cxnLst/>
                <a:pathLst>
                  <a:path w="506668" h="304001">
                    <a:moveTo>
                      <a:pt x="0" y="152000"/>
                    </a:moveTo>
                    <a:cubicBezTo>
                      <a:pt x="0" y="144400"/>
                      <a:pt x="10133" y="138320"/>
                      <a:pt x="10133" y="138320"/>
                    </a:cubicBezTo>
                    <a:lnTo>
                      <a:pt x="233067" y="8208"/>
                    </a:lnTo>
                    <a:cubicBezTo>
                      <a:pt x="233067" y="8208"/>
                      <a:pt x="244214" y="0"/>
                      <a:pt x="253334" y="0"/>
                    </a:cubicBezTo>
                    <a:cubicBezTo>
                      <a:pt x="262454" y="0"/>
                      <a:pt x="273601" y="8208"/>
                      <a:pt x="273601" y="8208"/>
                    </a:cubicBezTo>
                    <a:lnTo>
                      <a:pt x="496534" y="138320"/>
                    </a:lnTo>
                    <a:cubicBezTo>
                      <a:pt x="496534" y="138320"/>
                      <a:pt x="506668" y="144400"/>
                      <a:pt x="506668" y="152000"/>
                    </a:cubicBezTo>
                    <a:cubicBezTo>
                      <a:pt x="506668" y="159600"/>
                      <a:pt x="496534" y="165680"/>
                      <a:pt x="496534" y="165680"/>
                    </a:cubicBezTo>
                    <a:lnTo>
                      <a:pt x="273601" y="295793"/>
                    </a:lnTo>
                    <a:cubicBezTo>
                      <a:pt x="273601" y="295793"/>
                      <a:pt x="262454" y="304001"/>
                      <a:pt x="253334" y="304001"/>
                    </a:cubicBezTo>
                    <a:cubicBezTo>
                      <a:pt x="244214" y="304001"/>
                      <a:pt x="233067" y="295793"/>
                      <a:pt x="233067" y="295793"/>
                    </a:cubicBezTo>
                    <a:lnTo>
                      <a:pt x="10133" y="165680"/>
                    </a:lnTo>
                    <a:cubicBezTo>
                      <a:pt x="10133" y="165680"/>
                      <a:pt x="0" y="159600"/>
                      <a:pt x="0" y="1520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9ACFDD"/>
                  </a:gs>
                  <a:gs pos="70000">
                    <a:srgbClr val="B0DAE4"/>
                  </a:gs>
                  <a:gs pos="0">
                    <a:srgbClr val="C5E4EB"/>
                  </a:gs>
                </a:gsLst>
                <a:path path="shape">
                  <a:fillToRect l="50000" t="50000" r="50000" b="50000"/>
                </a:path>
              </a:gradFill>
              <a:ln w="7600" cap="flat">
                <a:solidFill>
                  <a:srgbClr val="3C9AB1"/>
                </a:solidFill>
                <a:bevel/>
              </a:ln>
            </p:spPr>
          </p:sp>
          <p:sp>
            <p:nvSpPr>
              <p:cNvPr id="340" name=""/>
              <p:cNvSpPr/>
              <p:nvPr/>
            </p:nvSpPr>
            <p:spPr>
              <a:xfrm>
                <a:off x="6767136" y="2380960"/>
                <a:ext cx="491468" cy="294881"/>
              </a:xfrm>
              <a:custGeom>
                <a:avLst/>
                <a:gdLst/>
                <a:ahLst/>
                <a:cxnLst/>
                <a:pathLst>
                  <a:path w="491468" h="294881" stroke="false">
                    <a:moveTo>
                      <a:pt x="0" y="147440"/>
                    </a:moveTo>
                    <a:cubicBezTo>
                      <a:pt x="0" y="140068"/>
                      <a:pt x="9829" y="134170"/>
                      <a:pt x="9829" y="134170"/>
                    </a:cubicBezTo>
                    <a:lnTo>
                      <a:pt x="226075" y="7962"/>
                    </a:lnTo>
                    <a:cubicBezTo>
                      <a:pt x="226075" y="7962"/>
                      <a:pt x="236887" y="0"/>
                      <a:pt x="245734" y="0"/>
                    </a:cubicBezTo>
                    <a:cubicBezTo>
                      <a:pt x="254580" y="0"/>
                      <a:pt x="265393" y="7962"/>
                      <a:pt x="265393" y="7962"/>
                    </a:cubicBezTo>
                    <a:lnTo>
                      <a:pt x="481638" y="134170"/>
                    </a:lnTo>
                    <a:cubicBezTo>
                      <a:pt x="481638" y="134170"/>
                      <a:pt x="491468" y="140068"/>
                      <a:pt x="491468" y="147440"/>
                    </a:cubicBezTo>
                    <a:cubicBezTo>
                      <a:pt x="491468" y="154812"/>
                      <a:pt x="481638" y="160710"/>
                      <a:pt x="481638" y="160710"/>
                    </a:cubicBezTo>
                    <a:lnTo>
                      <a:pt x="265393" y="286919"/>
                    </a:lnTo>
                    <a:cubicBezTo>
                      <a:pt x="265393" y="286919"/>
                      <a:pt x="254580" y="294881"/>
                      <a:pt x="245734" y="294881"/>
                    </a:cubicBezTo>
                    <a:cubicBezTo>
                      <a:pt x="236887" y="294881"/>
                      <a:pt x="226075" y="286919"/>
                      <a:pt x="226075" y="286919"/>
                    </a:cubicBezTo>
                    <a:lnTo>
                      <a:pt x="9829" y="160710"/>
                    </a:lnTo>
                    <a:cubicBezTo>
                      <a:pt x="9829" y="160710"/>
                      <a:pt x="0" y="154812"/>
                      <a:pt x="0" y="14744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185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41" name=""/>
              <p:cNvSpPr/>
              <p:nvPr/>
            </p:nvSpPr>
            <p:spPr>
              <a:xfrm>
                <a:off x="6878603" y="2380960"/>
                <a:ext cx="380001" cy="161120"/>
              </a:xfrm>
              <a:custGeom>
                <a:avLst/>
                <a:gdLst/>
                <a:ahLst/>
                <a:cxnLst/>
                <a:pathLst>
                  <a:path w="380001" h="161120" stroke="false">
                    <a:moveTo>
                      <a:pt x="96851" y="90394"/>
                    </a:moveTo>
                    <a:cubicBezTo>
                      <a:pt x="58341" y="78119"/>
                      <a:pt x="0" y="75887"/>
                      <a:pt x="0" y="75887"/>
                    </a:cubicBezTo>
                    <a:lnTo>
                      <a:pt x="114532" y="7955"/>
                    </a:lnTo>
                    <a:cubicBezTo>
                      <a:pt x="114532" y="7955"/>
                      <a:pt x="125346" y="0"/>
                      <a:pt x="134203" y="0"/>
                    </a:cubicBezTo>
                    <a:cubicBezTo>
                      <a:pt x="143043" y="0"/>
                      <a:pt x="153858" y="7955"/>
                      <a:pt x="153858" y="7955"/>
                    </a:cubicBezTo>
                    <a:lnTo>
                      <a:pt x="370153" y="134052"/>
                    </a:lnTo>
                    <a:cubicBezTo>
                      <a:pt x="370153" y="134052"/>
                      <a:pt x="380001" y="139944"/>
                      <a:pt x="380001" y="147310"/>
                    </a:cubicBezTo>
                    <a:cubicBezTo>
                      <a:pt x="380001" y="154675"/>
                      <a:pt x="370153" y="160632"/>
                      <a:pt x="370153" y="160632"/>
                    </a:cubicBezTo>
                    <a:cubicBezTo>
                      <a:pt x="370153" y="160632"/>
                      <a:pt x="343095" y="161625"/>
                      <a:pt x="320913" y="160702"/>
                    </a:cubicBezTo>
                    <a:cubicBezTo>
                      <a:pt x="294072" y="159586"/>
                      <a:pt x="277734" y="156238"/>
                      <a:pt x="224053" y="142846"/>
                    </a:cubicBezTo>
                    <a:cubicBezTo>
                      <a:pt x="189619" y="134256"/>
                      <a:pt x="135362" y="102670"/>
                      <a:pt x="96851" y="903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42" name=""/>
              <p:cNvSpPr/>
              <p:nvPr/>
            </p:nvSpPr>
            <p:spPr>
              <a:xfrm>
                <a:off x="6971653" y="2380871"/>
                <a:ext cx="287117" cy="175471"/>
              </a:xfrm>
              <a:custGeom>
                <a:avLst/>
                <a:gdLst/>
                <a:ahLst/>
                <a:cxnLst/>
                <a:pathLst>
                  <a:path w="287117" h="175471" stroke="false">
                    <a:moveTo>
                      <a:pt x="34990" y="15275"/>
                    </a:moveTo>
                    <a:cubicBezTo>
                      <a:pt x="23316" y="14157"/>
                      <a:pt x="0" y="21235"/>
                      <a:pt x="0" y="21235"/>
                    </a:cubicBezTo>
                    <a:lnTo>
                      <a:pt x="21546" y="7966"/>
                    </a:lnTo>
                    <a:cubicBezTo>
                      <a:pt x="21546" y="7966"/>
                      <a:pt x="32364" y="0"/>
                      <a:pt x="41225" y="0"/>
                    </a:cubicBezTo>
                    <a:cubicBezTo>
                      <a:pt x="50068" y="0"/>
                      <a:pt x="60887" y="7966"/>
                      <a:pt x="60887" y="7966"/>
                    </a:cubicBezTo>
                    <a:lnTo>
                      <a:pt x="277265" y="134252"/>
                    </a:lnTo>
                    <a:cubicBezTo>
                      <a:pt x="277265" y="134252"/>
                      <a:pt x="287117" y="140153"/>
                      <a:pt x="287117" y="147530"/>
                    </a:cubicBezTo>
                    <a:cubicBezTo>
                      <a:pt x="287117" y="154906"/>
                      <a:pt x="277265" y="160808"/>
                      <a:pt x="277265" y="160808"/>
                    </a:cubicBezTo>
                    <a:lnTo>
                      <a:pt x="252522" y="175471"/>
                    </a:lnTo>
                    <a:cubicBezTo>
                      <a:pt x="252522" y="175471"/>
                      <a:pt x="271591" y="160197"/>
                      <a:pt x="269645" y="150883"/>
                    </a:cubicBezTo>
                    <a:cubicBezTo>
                      <a:pt x="268088" y="144549"/>
                      <a:pt x="254857" y="137471"/>
                      <a:pt x="254857" y="137471"/>
                    </a:cubicBezTo>
                    <a:lnTo>
                      <a:pt x="55615" y="22726"/>
                    </a:lnTo>
                    <a:cubicBezTo>
                      <a:pt x="55630" y="22726"/>
                      <a:pt x="46664" y="16392"/>
                      <a:pt x="34990" y="1527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99" name="Text 599"/>
              <p:cNvSpPr txBox="1"/>
              <p:nvPr/>
            </p:nvSpPr>
            <p:spPr>
              <a:xfrm>
                <a:off x="6759536" y="2376400"/>
                <a:ext cx="506668" cy="30400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Loop</a:t>
                </a:r>
              </a:p>
            </p:txBody>
          </p:sp>
        </p:grpSp>
        <p:sp>
          <p:nvSpPr>
            <p:cNvPr id="196" name="ConnectLine"/>
            <p:cNvSpPr/>
            <p:nvPr/>
          </p:nvSpPr>
          <p:spPr>
            <a:xfrm>
              <a:off x="7012869" y="3060399"/>
              <a:ext cx="0" cy="379999"/>
            </a:xfrm>
            <a:custGeom>
              <a:avLst/>
              <a:gdLst/>
              <a:ahLst/>
              <a:cxnLst/>
              <a:pathLst>
                <a:path w="0" h="379999" fill="none">
                  <a:moveTo>
                    <a:pt x="0" y="0"/>
                  </a:moveTo>
                  <a:lnTo>
                    <a:pt x="0" y="-379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01" name="ConnectLine"/>
            <p:cNvSpPr/>
            <p:nvPr/>
          </p:nvSpPr>
          <p:spPr>
            <a:xfrm>
              <a:off x="6759533" y="2528400"/>
              <a:ext cx="506666" cy="0"/>
            </a:xfrm>
            <a:custGeom>
              <a:avLst/>
              <a:gdLst/>
              <a:ahLst/>
              <a:cxnLst/>
              <a:pathLst>
                <a:path w="506666" h="0" fill="none">
                  <a:moveTo>
                    <a:pt x="0" y="0"/>
                  </a:moveTo>
                  <a:lnTo>
                    <a:pt x="-506666" y="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07" name="ConnectLine"/>
            <p:cNvSpPr/>
            <p:nvPr/>
          </p:nvSpPr>
          <p:spPr>
            <a:xfrm>
              <a:off x="5746200" y="3896400"/>
              <a:ext cx="0" cy="455999"/>
            </a:xfrm>
            <a:custGeom>
              <a:avLst/>
              <a:gdLst>
                <a:gd name="rtl" fmla="*/ -136800 w 0"/>
                <a:gd name="rtt" fmla="*/ 83600 h 455999"/>
                <a:gd name="rtr" fmla="*/ 136800 w 0"/>
                <a:gd name="rtb" fmla="*/ 220400 h 455999"/>
              </a:gdLst>
              <a:ahLst/>
              <a:cxnLst/>
              <a:rect l="rtl" t="rtt" r="rtr" b="rtb"/>
              <a:pathLst>
                <a:path w="0" h="455999" fill="none">
                  <a:moveTo>
                    <a:pt x="0" y="0"/>
                  </a:moveTo>
                  <a:lnTo>
                    <a:pt x="0" y="4559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Yes</a:t>
              </a:r>
            </a:p>
          </p:txBody>
        </p:sp>
        <p:grpSp>
          <p:nvGrpSpPr>
            <p:cNvPr id="208" name="Process"/>
            <p:cNvGrpSpPr/>
            <p:nvPr/>
          </p:nvGrpSpPr>
          <p:grpSpPr>
            <a:xfrm>
              <a:off x="5366200" y="4352400"/>
              <a:ext cx="760000" cy="456000"/>
              <a:chOff x="5366200" y="4352400"/>
              <a:chExt cx="760000" cy="456000"/>
            </a:xfrm>
          </p:grpSpPr>
          <p:sp>
            <p:nvSpPr>
              <p:cNvPr id="309" name=""/>
              <p:cNvSpPr/>
              <p:nvPr/>
            </p:nvSpPr>
            <p:spPr>
              <a:xfrm>
                <a:off x="5366200" y="43524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8805"/>
                      <a:pt x="760000" y="19666"/>
                    </a:cubicBezTo>
                    <a:lnTo>
                      <a:pt x="760000" y="436334"/>
                    </a:lnTo>
                    <a:cubicBezTo>
                      <a:pt x="760000" y="447195"/>
                      <a:pt x="747570" y="456000"/>
                      <a:pt x="732237" y="456000"/>
                    </a:cubicBezTo>
                    <a:lnTo>
                      <a:pt x="27763" y="456000"/>
                    </a:lnTo>
                    <a:cubicBezTo>
                      <a:pt x="12430" y="456000"/>
                      <a:pt x="0" y="447195"/>
                      <a:pt x="0" y="436334"/>
                    </a:cubicBezTo>
                    <a:lnTo>
                      <a:pt x="0" y="19666"/>
                    </a:lnTo>
                    <a:cubicBezTo>
                      <a:pt x="0" y="8805"/>
                      <a:pt x="12430" y="0"/>
                      <a:pt x="27763" y="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10" name=""/>
              <p:cNvSpPr/>
              <p:nvPr/>
            </p:nvSpPr>
            <p:spPr>
              <a:xfrm>
                <a:off x="5377600" y="43592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9292"/>
                      <a:pt x="737200" y="20754"/>
                    </a:cubicBezTo>
                    <a:lnTo>
                      <a:pt x="737200" y="421566"/>
                    </a:lnTo>
                    <a:cubicBezTo>
                      <a:pt x="737200" y="433028"/>
                      <a:pt x="724383" y="442320"/>
                      <a:pt x="708571" y="442320"/>
                    </a:cubicBezTo>
                    <a:lnTo>
                      <a:pt x="28629" y="442320"/>
                    </a:lnTo>
                    <a:cubicBezTo>
                      <a:pt x="12818" y="442320"/>
                      <a:pt x="0" y="433028"/>
                      <a:pt x="0" y="421566"/>
                    </a:cubicBezTo>
                    <a:lnTo>
                      <a:pt x="0" y="20754"/>
                    </a:lnTo>
                    <a:cubicBezTo>
                      <a:pt x="0" y="9292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11" name=""/>
              <p:cNvSpPr/>
              <p:nvPr/>
            </p:nvSpPr>
            <p:spPr>
              <a:xfrm>
                <a:off x="5377600" y="4362349"/>
                <a:ext cx="737200" cy="145920"/>
              </a:xfrm>
              <a:custGeom>
                <a:avLst/>
                <a:gdLst/>
                <a:ahLst/>
                <a:cxnLst/>
                <a:pathLst>
                  <a:path w="737200" h="14592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9923"/>
                      <a:pt x="737200" y="21225"/>
                    </a:cubicBezTo>
                    <a:cubicBezTo>
                      <a:pt x="737200" y="56909"/>
                      <a:pt x="723930" y="83174"/>
                      <a:pt x="708449" y="103603"/>
                    </a:cubicBezTo>
                    <a:cubicBezTo>
                      <a:pt x="695180" y="120676"/>
                      <a:pt x="663480" y="145920"/>
                      <a:pt x="641364" y="145920"/>
                    </a:cubicBezTo>
                    <a:lnTo>
                      <a:pt x="95836" y="145920"/>
                    </a:lnTo>
                    <a:cubicBezTo>
                      <a:pt x="73720" y="145920"/>
                      <a:pt x="42020" y="120676"/>
                      <a:pt x="28751" y="103603"/>
                    </a:cubicBezTo>
                    <a:cubicBezTo>
                      <a:pt x="13270" y="86199"/>
                      <a:pt x="0" y="56909"/>
                      <a:pt x="0" y="21225"/>
                    </a:cubicBezTo>
                    <a:cubicBezTo>
                      <a:pt x="0" y="9923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12" name=""/>
              <p:cNvSpPr/>
              <p:nvPr/>
            </p:nvSpPr>
            <p:spPr>
              <a:xfrm>
                <a:off x="5377600" y="4743316"/>
                <a:ext cx="737200" cy="54720"/>
              </a:xfrm>
              <a:custGeom>
                <a:avLst/>
                <a:gdLst/>
                <a:ahLst/>
                <a:cxnLst/>
                <a:pathLst>
                  <a:path w="737200" h="5472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22982"/>
                      <a:pt x="737200" y="33817"/>
                    </a:cubicBezTo>
                    <a:cubicBezTo>
                      <a:pt x="737200" y="47497"/>
                      <a:pt x="726142" y="54720"/>
                      <a:pt x="708502" y="54720"/>
                    </a:cubicBezTo>
                    <a:lnTo>
                      <a:pt x="26913" y="54720"/>
                    </a:lnTo>
                    <a:cubicBezTo>
                      <a:pt x="11058" y="54720"/>
                      <a:pt x="0" y="47497"/>
                      <a:pt x="0" y="33817"/>
                    </a:cubicBezTo>
                    <a:cubicBezTo>
                      <a:pt x="0" y="22982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600" name="Text 600"/>
              <p:cNvSpPr txBox="1"/>
              <p:nvPr/>
            </p:nvSpPr>
            <p:spPr>
              <a:xfrm>
                <a:off x="5366200" y="43524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Process</a:t>
                </a:r>
              </a:p>
            </p:txBody>
          </p:sp>
        </p:grpSp>
        <p:grpSp>
          <p:nvGrpSpPr>
            <p:cNvPr id="210" name="Loop limit"/>
            <p:cNvGrpSpPr/>
            <p:nvPr/>
          </p:nvGrpSpPr>
          <p:grpSpPr>
            <a:xfrm>
              <a:off x="7691800" y="2300400"/>
              <a:ext cx="760000" cy="456000"/>
              <a:chOff x="7691800" y="2300400"/>
              <a:chExt cx="760000" cy="456000"/>
            </a:xfrm>
          </p:grpSpPr>
          <p:sp>
            <p:nvSpPr>
              <p:cNvPr id="344" name=""/>
              <p:cNvSpPr/>
              <p:nvPr/>
            </p:nvSpPr>
            <p:spPr>
              <a:xfrm>
                <a:off x="7691800" y="23004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12348" y="115210"/>
                    </a:moveTo>
                    <a:cubicBezTo>
                      <a:pt x="27810" y="83963"/>
                      <a:pt x="77633" y="35358"/>
                      <a:pt x="108557" y="16263"/>
                    </a:cubicBezTo>
                    <a:cubicBezTo>
                      <a:pt x="139480" y="-2832"/>
                      <a:pt x="171987" y="0"/>
                      <a:pt x="171987" y="0"/>
                    </a:cubicBezTo>
                    <a:lnTo>
                      <a:pt x="588141" y="0"/>
                    </a:lnTo>
                    <a:cubicBezTo>
                      <a:pt x="588141" y="0"/>
                      <a:pt x="629878" y="-696"/>
                      <a:pt x="653161" y="14527"/>
                    </a:cubicBezTo>
                    <a:cubicBezTo>
                      <a:pt x="682368" y="33622"/>
                      <a:pt x="737299" y="86258"/>
                      <a:pt x="749371" y="120417"/>
                    </a:cubicBezTo>
                    <a:cubicBezTo>
                      <a:pt x="761452" y="154576"/>
                      <a:pt x="760000" y="184602"/>
                      <a:pt x="760000" y="184602"/>
                    </a:cubicBezTo>
                    <a:lnTo>
                      <a:pt x="760000" y="401857"/>
                    </a:lnTo>
                    <a:cubicBezTo>
                      <a:pt x="760000" y="401857"/>
                      <a:pt x="758105" y="425294"/>
                      <a:pt x="742498" y="441559"/>
                    </a:cubicBezTo>
                    <a:cubicBezTo>
                      <a:pt x="724808" y="459995"/>
                      <a:pt x="692175" y="455522"/>
                      <a:pt x="692175" y="455522"/>
                    </a:cubicBezTo>
                    <a:lnTo>
                      <a:pt x="67949" y="455522"/>
                    </a:lnTo>
                    <a:cubicBezTo>
                      <a:pt x="67949" y="455522"/>
                      <a:pt x="37394" y="456000"/>
                      <a:pt x="17664" y="436894"/>
                    </a:cubicBezTo>
                    <a:cubicBezTo>
                      <a:pt x="-2065" y="417613"/>
                      <a:pt x="0" y="391343"/>
                      <a:pt x="0" y="391343"/>
                    </a:cubicBezTo>
                    <a:lnTo>
                      <a:pt x="0" y="182850"/>
                    </a:lnTo>
                    <a:cubicBezTo>
                      <a:pt x="0" y="182850"/>
                      <a:pt x="0" y="141604"/>
                      <a:pt x="12348" y="11521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45" name=""/>
              <p:cNvSpPr/>
              <p:nvPr/>
            </p:nvSpPr>
            <p:spPr>
              <a:xfrm>
                <a:off x="7703200" y="23072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11978" y="111753"/>
                    </a:moveTo>
                    <a:cubicBezTo>
                      <a:pt x="26976" y="81444"/>
                      <a:pt x="75304" y="34297"/>
                      <a:pt x="105300" y="15775"/>
                    </a:cubicBezTo>
                    <a:cubicBezTo>
                      <a:pt x="135295" y="-2747"/>
                      <a:pt x="166828" y="0"/>
                      <a:pt x="166828" y="0"/>
                    </a:cubicBezTo>
                    <a:lnTo>
                      <a:pt x="570497" y="0"/>
                    </a:lnTo>
                    <a:cubicBezTo>
                      <a:pt x="570497" y="0"/>
                      <a:pt x="610982" y="-675"/>
                      <a:pt x="633566" y="14091"/>
                    </a:cubicBezTo>
                    <a:cubicBezTo>
                      <a:pt x="661896" y="32613"/>
                      <a:pt x="715180" y="83671"/>
                      <a:pt x="726891" y="116804"/>
                    </a:cubicBezTo>
                    <a:cubicBezTo>
                      <a:pt x="738608" y="149939"/>
                      <a:pt x="737200" y="179064"/>
                      <a:pt x="737200" y="179064"/>
                    </a:cubicBezTo>
                    <a:lnTo>
                      <a:pt x="737200" y="389801"/>
                    </a:lnTo>
                    <a:cubicBezTo>
                      <a:pt x="737200" y="389801"/>
                      <a:pt x="735362" y="412536"/>
                      <a:pt x="720223" y="428312"/>
                    </a:cubicBezTo>
                    <a:cubicBezTo>
                      <a:pt x="703064" y="446194"/>
                      <a:pt x="671410" y="441856"/>
                      <a:pt x="671410" y="441856"/>
                    </a:cubicBezTo>
                    <a:lnTo>
                      <a:pt x="65911" y="441856"/>
                    </a:lnTo>
                    <a:cubicBezTo>
                      <a:pt x="65911" y="441856"/>
                      <a:pt x="36272" y="442320"/>
                      <a:pt x="17134" y="423787"/>
                    </a:cubicBezTo>
                    <a:cubicBezTo>
                      <a:pt x="-2003" y="405085"/>
                      <a:pt x="0" y="379603"/>
                      <a:pt x="0" y="379603"/>
                    </a:cubicBezTo>
                    <a:lnTo>
                      <a:pt x="0" y="177364"/>
                    </a:lnTo>
                    <a:cubicBezTo>
                      <a:pt x="0" y="177364"/>
                      <a:pt x="0" y="137356"/>
                      <a:pt x="11978" y="111753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46" name=""/>
              <p:cNvSpPr/>
              <p:nvPr/>
            </p:nvSpPr>
            <p:spPr>
              <a:xfrm>
                <a:off x="7703200" y="2309520"/>
                <a:ext cx="737200" cy="264480"/>
              </a:xfrm>
              <a:custGeom>
                <a:avLst/>
                <a:gdLst/>
                <a:ahLst/>
                <a:cxnLst/>
                <a:pathLst>
                  <a:path w="737200" h="264480" stroke="false">
                    <a:moveTo>
                      <a:pt x="11977" y="114949"/>
                    </a:moveTo>
                    <a:cubicBezTo>
                      <a:pt x="26975" y="83867"/>
                      <a:pt x="75304" y="35518"/>
                      <a:pt x="105300" y="16523"/>
                    </a:cubicBezTo>
                    <a:cubicBezTo>
                      <a:pt x="135295" y="-2471"/>
                      <a:pt x="166828" y="0"/>
                      <a:pt x="166828" y="0"/>
                    </a:cubicBezTo>
                    <a:lnTo>
                      <a:pt x="570496" y="0"/>
                    </a:lnTo>
                    <a:cubicBezTo>
                      <a:pt x="570496" y="0"/>
                      <a:pt x="610982" y="0"/>
                      <a:pt x="633566" y="14796"/>
                    </a:cubicBezTo>
                    <a:cubicBezTo>
                      <a:pt x="661898" y="33791"/>
                      <a:pt x="715181" y="86151"/>
                      <a:pt x="726891" y="120129"/>
                    </a:cubicBezTo>
                    <a:cubicBezTo>
                      <a:pt x="738608" y="154367"/>
                      <a:pt x="737200" y="183976"/>
                      <a:pt x="737200" y="183976"/>
                    </a:cubicBezTo>
                    <a:lnTo>
                      <a:pt x="735615" y="264480"/>
                    </a:lnTo>
                    <a:cubicBezTo>
                      <a:pt x="735615" y="264480"/>
                      <a:pt x="718803" y="233233"/>
                      <a:pt x="703585" y="217466"/>
                    </a:cubicBezTo>
                    <a:cubicBezTo>
                      <a:pt x="684901" y="198105"/>
                      <a:pt x="660879" y="192573"/>
                      <a:pt x="660879" y="192573"/>
                    </a:cubicBezTo>
                    <a:lnTo>
                      <a:pt x="81662" y="192573"/>
                    </a:lnTo>
                    <a:cubicBezTo>
                      <a:pt x="81662" y="192573"/>
                      <a:pt x="57638" y="195339"/>
                      <a:pt x="36285" y="209168"/>
                    </a:cubicBezTo>
                    <a:cubicBezTo>
                      <a:pt x="13652" y="223826"/>
                      <a:pt x="4255" y="250654"/>
                      <a:pt x="4255" y="250655"/>
                    </a:cubicBezTo>
                    <a:lnTo>
                      <a:pt x="0" y="182234"/>
                    </a:lnTo>
                    <a:cubicBezTo>
                      <a:pt x="0" y="182234"/>
                      <a:pt x="0" y="141204"/>
                      <a:pt x="11977" y="114949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93667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47" name=""/>
              <p:cNvSpPr/>
              <p:nvPr/>
            </p:nvSpPr>
            <p:spPr>
              <a:xfrm>
                <a:off x="7821000" y="2316360"/>
                <a:ext cx="501600" cy="22800"/>
              </a:xfrm>
              <a:custGeom>
                <a:avLst/>
                <a:gdLst/>
                <a:ahLst/>
                <a:cxnLst/>
                <a:pathLst>
                  <a:path w="501600" h="22800" stroke="false">
                    <a:moveTo>
                      <a:pt x="11346" y="0"/>
                    </a:moveTo>
                    <a:lnTo>
                      <a:pt x="490254" y="0"/>
                    </a:lnTo>
                    <a:cubicBezTo>
                      <a:pt x="496520" y="0"/>
                      <a:pt x="501600" y="5104"/>
                      <a:pt x="501600" y="11400"/>
                    </a:cubicBezTo>
                    <a:lnTo>
                      <a:pt x="501600" y="11400"/>
                    </a:lnTo>
                    <a:cubicBezTo>
                      <a:pt x="501600" y="17696"/>
                      <a:pt x="496520" y="22800"/>
                      <a:pt x="490254" y="22800"/>
                    </a:cubicBezTo>
                    <a:lnTo>
                      <a:pt x="11346" y="22800"/>
                    </a:lnTo>
                    <a:cubicBezTo>
                      <a:pt x="5080" y="22800"/>
                      <a:pt x="0" y="17696"/>
                      <a:pt x="0" y="11400"/>
                    </a:cubicBezTo>
                    <a:lnTo>
                      <a:pt x="0" y="11400"/>
                    </a:lnTo>
                    <a:cubicBezTo>
                      <a:pt x="0" y="5104"/>
                      <a:pt x="5080" y="0"/>
                      <a:pt x="11346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601" name="Text 601"/>
              <p:cNvSpPr txBox="1"/>
              <p:nvPr/>
            </p:nvSpPr>
            <p:spPr>
              <a:xfrm>
                <a:off x="7691800" y="23004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Loop Limit</a:t>
                </a:r>
              </a:p>
            </p:txBody>
          </p:sp>
        </p:grpSp>
        <p:sp>
          <p:nvSpPr>
            <p:cNvPr id="215" name="ConnectLine"/>
            <p:cNvSpPr/>
            <p:nvPr/>
          </p:nvSpPr>
          <p:spPr>
            <a:xfrm>
              <a:off x="7266200" y="2528400"/>
              <a:ext cx="425600" cy="0"/>
            </a:xfrm>
            <a:custGeom>
              <a:avLst/>
              <a:gdLst/>
              <a:ahLst/>
              <a:cxnLst/>
              <a:pathLst>
                <a:path w="425600" h="0" fill="none">
                  <a:moveTo>
                    <a:pt x="0" y="0"/>
                  </a:moveTo>
                  <a:lnTo>
                    <a:pt x="425600" y="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20" name="ConnectLine"/>
            <p:cNvSpPr/>
            <p:nvPr/>
          </p:nvSpPr>
          <p:spPr>
            <a:xfrm>
              <a:off x="7691800" y="2528400"/>
              <a:ext cx="1565600" cy="2052000"/>
            </a:xfrm>
            <a:custGeom>
              <a:avLst/>
              <a:gdLst/>
              <a:ahLst/>
              <a:cxnLst/>
              <a:pathLst>
                <a:path w="1565600" h="2052000" fill="none">
                  <a:moveTo>
                    <a:pt x="0" y="0"/>
                  </a:moveTo>
                  <a:lnTo>
                    <a:pt x="-177334" y="0"/>
                  </a:lnTo>
                  <a:lnTo>
                    <a:pt x="-177334" y="2052000"/>
                  </a:lnTo>
                  <a:lnTo>
                    <a:pt x="-1565600" y="2052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26" name="ConnectLine"/>
            <p:cNvSpPr/>
            <p:nvPr/>
          </p:nvSpPr>
          <p:spPr>
            <a:xfrm>
              <a:off x="5746200" y="4808400"/>
              <a:ext cx="0" cy="471199"/>
            </a:xfrm>
            <a:custGeom>
              <a:avLst/>
              <a:gdLst/>
              <a:ahLst/>
              <a:cxnLst/>
              <a:pathLst>
                <a:path w="0" h="471199" fill="none">
                  <a:moveTo>
                    <a:pt x="0" y="0"/>
                  </a:moveTo>
                  <a:lnTo>
                    <a:pt x="0" y="471199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227" name="Process"/>
            <p:cNvGrpSpPr/>
            <p:nvPr/>
          </p:nvGrpSpPr>
          <p:grpSpPr>
            <a:xfrm>
              <a:off x="5366200" y="5279600"/>
              <a:ext cx="760000" cy="456000"/>
              <a:chOff x="5366200" y="5279600"/>
              <a:chExt cx="760000" cy="456000"/>
            </a:xfrm>
          </p:grpSpPr>
          <p:sp>
            <p:nvSpPr>
              <p:cNvPr id="304" name=""/>
              <p:cNvSpPr/>
              <p:nvPr/>
            </p:nvSpPr>
            <p:spPr>
              <a:xfrm>
                <a:off x="5366200" y="5279600"/>
                <a:ext cx="760000" cy="456000"/>
              </a:xfrm>
              <a:custGeom>
                <a:avLst/>
                <a:gdLst/>
                <a:ahLst/>
                <a:cxnLst/>
                <a:pathLst>
                  <a:path w="760000" h="456000">
                    <a:moveTo>
                      <a:pt x="27763" y="0"/>
                    </a:moveTo>
                    <a:lnTo>
                      <a:pt x="732237" y="0"/>
                    </a:lnTo>
                    <a:cubicBezTo>
                      <a:pt x="747570" y="0"/>
                      <a:pt x="760000" y="8805"/>
                      <a:pt x="760000" y="19666"/>
                    </a:cubicBezTo>
                    <a:lnTo>
                      <a:pt x="760000" y="436334"/>
                    </a:lnTo>
                    <a:cubicBezTo>
                      <a:pt x="760000" y="447195"/>
                      <a:pt x="747570" y="456000"/>
                      <a:pt x="732237" y="456000"/>
                    </a:cubicBezTo>
                    <a:lnTo>
                      <a:pt x="27763" y="456000"/>
                    </a:lnTo>
                    <a:cubicBezTo>
                      <a:pt x="12430" y="456000"/>
                      <a:pt x="0" y="447195"/>
                      <a:pt x="0" y="436334"/>
                    </a:cubicBezTo>
                    <a:lnTo>
                      <a:pt x="0" y="19666"/>
                    </a:lnTo>
                    <a:cubicBezTo>
                      <a:pt x="0" y="8805"/>
                      <a:pt x="12430" y="0"/>
                      <a:pt x="27763" y="0"/>
                    </a:cubicBez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1E90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305" name=""/>
              <p:cNvSpPr/>
              <p:nvPr/>
            </p:nvSpPr>
            <p:spPr>
              <a:xfrm>
                <a:off x="5377600" y="5286440"/>
                <a:ext cx="737200" cy="442320"/>
              </a:xfrm>
              <a:custGeom>
                <a:avLst/>
                <a:gdLst/>
                <a:ahLst/>
                <a:cxnLst/>
                <a:pathLst>
                  <a:path w="737200" h="442320" stroke="false">
                    <a:moveTo>
                      <a:pt x="28629" y="0"/>
                    </a:moveTo>
                    <a:lnTo>
                      <a:pt x="708571" y="0"/>
                    </a:lnTo>
                    <a:cubicBezTo>
                      <a:pt x="724383" y="0"/>
                      <a:pt x="737200" y="9292"/>
                      <a:pt x="737200" y="20754"/>
                    </a:cubicBezTo>
                    <a:lnTo>
                      <a:pt x="737200" y="421566"/>
                    </a:lnTo>
                    <a:cubicBezTo>
                      <a:pt x="737200" y="433028"/>
                      <a:pt x="724383" y="442320"/>
                      <a:pt x="708571" y="442320"/>
                    </a:cubicBezTo>
                    <a:lnTo>
                      <a:pt x="28629" y="442320"/>
                    </a:lnTo>
                    <a:cubicBezTo>
                      <a:pt x="12818" y="442320"/>
                      <a:pt x="0" y="433028"/>
                      <a:pt x="0" y="421566"/>
                    </a:cubicBezTo>
                    <a:lnTo>
                      <a:pt x="0" y="20754"/>
                    </a:lnTo>
                    <a:cubicBezTo>
                      <a:pt x="0" y="9292"/>
                      <a:pt x="12818" y="0"/>
                      <a:pt x="28629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5353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06" name=""/>
              <p:cNvSpPr/>
              <p:nvPr/>
            </p:nvSpPr>
            <p:spPr>
              <a:xfrm>
                <a:off x="5377600" y="5289549"/>
                <a:ext cx="737200" cy="145920"/>
              </a:xfrm>
              <a:custGeom>
                <a:avLst/>
                <a:gdLst/>
                <a:ahLst/>
                <a:cxnLst/>
                <a:pathLst>
                  <a:path w="737200" h="145920" stroke="false">
                    <a:moveTo>
                      <a:pt x="28632" y="0"/>
                    </a:moveTo>
                    <a:lnTo>
                      <a:pt x="708679" y="0"/>
                    </a:lnTo>
                    <a:cubicBezTo>
                      <a:pt x="723930" y="0"/>
                      <a:pt x="737200" y="9923"/>
                      <a:pt x="737200" y="21225"/>
                    </a:cubicBezTo>
                    <a:cubicBezTo>
                      <a:pt x="737200" y="56909"/>
                      <a:pt x="723930" y="83174"/>
                      <a:pt x="708449" y="103603"/>
                    </a:cubicBezTo>
                    <a:cubicBezTo>
                      <a:pt x="695180" y="120676"/>
                      <a:pt x="663480" y="145920"/>
                      <a:pt x="641364" y="145920"/>
                    </a:cubicBezTo>
                    <a:lnTo>
                      <a:pt x="95836" y="145920"/>
                    </a:lnTo>
                    <a:cubicBezTo>
                      <a:pt x="73720" y="145920"/>
                      <a:pt x="42020" y="120676"/>
                      <a:pt x="28751" y="103603"/>
                    </a:cubicBezTo>
                    <a:cubicBezTo>
                      <a:pt x="13270" y="86199"/>
                      <a:pt x="0" y="56909"/>
                      <a:pt x="0" y="21225"/>
                    </a:cubicBezTo>
                    <a:cubicBezTo>
                      <a:pt x="0" y="9923"/>
                      <a:pt x="12881" y="0"/>
                      <a:pt x="286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307" name=""/>
              <p:cNvSpPr/>
              <p:nvPr/>
            </p:nvSpPr>
            <p:spPr>
              <a:xfrm>
                <a:off x="5377600" y="5670516"/>
                <a:ext cx="737200" cy="54720"/>
              </a:xfrm>
              <a:custGeom>
                <a:avLst/>
                <a:gdLst/>
                <a:ahLst/>
                <a:cxnLst/>
                <a:pathLst>
                  <a:path w="737200" h="54720" stroke="false">
                    <a:moveTo>
                      <a:pt x="36860" y="0"/>
                    </a:moveTo>
                    <a:cubicBezTo>
                      <a:pt x="36860" y="0"/>
                      <a:pt x="700340" y="0"/>
                      <a:pt x="700340" y="0"/>
                    </a:cubicBezTo>
                    <a:cubicBezTo>
                      <a:pt x="715084" y="0"/>
                      <a:pt x="737200" y="22982"/>
                      <a:pt x="737200" y="33817"/>
                    </a:cubicBezTo>
                    <a:cubicBezTo>
                      <a:pt x="737200" y="47497"/>
                      <a:pt x="726142" y="54720"/>
                      <a:pt x="708502" y="54720"/>
                    </a:cubicBezTo>
                    <a:lnTo>
                      <a:pt x="26913" y="54720"/>
                    </a:lnTo>
                    <a:cubicBezTo>
                      <a:pt x="11058" y="54720"/>
                      <a:pt x="0" y="47497"/>
                      <a:pt x="0" y="33817"/>
                    </a:cubicBezTo>
                    <a:cubicBezTo>
                      <a:pt x="0" y="22982"/>
                      <a:pt x="22116" y="0"/>
                      <a:pt x="36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602" name="Text 602"/>
              <p:cNvSpPr txBox="1"/>
              <p:nvPr/>
            </p:nvSpPr>
            <p:spPr>
              <a:xfrm>
                <a:off x="5366200" y="5279600"/>
                <a:ext cx="7600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28130E"/>
                    </a:solidFill>
                    <a:latin typeface="Comic Sans MS"/>
                  </a:rPr>
                  <a:t>Process</a:t>
                </a:r>
              </a:p>
            </p:txBody>
          </p:sp>
        </p:grpSp>
        <p:sp>
          <p:nvSpPr>
            <p:cNvPr id="232" name="ConnectLine"/>
            <p:cNvSpPr/>
            <p:nvPr/>
          </p:nvSpPr>
          <p:spPr>
            <a:xfrm>
              <a:off x="2650469" y="3896400"/>
              <a:ext cx="1474400" cy="1915200"/>
            </a:xfrm>
            <a:custGeom>
              <a:avLst/>
              <a:gdLst>
                <a:gd name="rtl" fmla="*/ -136800 w 1474400"/>
                <a:gd name="rtt" fmla="*/ 83600 h 1915200"/>
                <a:gd name="rtr" fmla="*/ 136800 w 1474400"/>
                <a:gd name="rtb" fmla="*/ 220400 h 1915200"/>
              </a:gdLst>
              <a:ahLst/>
              <a:cxnLst/>
              <a:rect l="rtl" t="rtt" r="rtr" b="rtb"/>
              <a:pathLst>
                <a:path w="1474400" h="1915200" fill="none">
                  <a:moveTo>
                    <a:pt x="0" y="0"/>
                  </a:moveTo>
                  <a:lnTo>
                    <a:pt x="0" y="1607400"/>
                  </a:lnTo>
                  <a:lnTo>
                    <a:pt x="1474400" y="1607400"/>
                  </a:lnTo>
                  <a:lnTo>
                    <a:pt x="1474400" y="19152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Yes</a:t>
              </a:r>
            </a:p>
          </p:txBody>
        </p:sp>
        <p:sp>
          <p:nvSpPr>
            <p:cNvPr id="234" name="ConnectLine"/>
            <p:cNvSpPr/>
            <p:nvPr/>
          </p:nvSpPr>
          <p:spPr>
            <a:xfrm>
              <a:off x="3157135" y="3592400"/>
              <a:ext cx="461068" cy="1064000"/>
            </a:xfrm>
            <a:custGeom>
              <a:avLst/>
              <a:gdLst>
                <a:gd name="rtl" fmla="*/ 22800 w 461068"/>
                <a:gd name="rtt" fmla="*/ -68400 h 1064000"/>
                <a:gd name="rtr" fmla="*/ 281200 w 461068"/>
                <a:gd name="rtb" fmla="*/ 68400 h 1064000"/>
              </a:gdLst>
              <a:ahLst/>
              <a:cxnLst/>
              <a:rect l="rtl" t="rtt" r="rtr" b="rtb"/>
              <a:pathLst>
                <a:path w="461068" h="1064000" fill="none">
                  <a:moveTo>
                    <a:pt x="0" y="0"/>
                  </a:moveTo>
                  <a:lnTo>
                    <a:pt x="217868" y="0"/>
                  </a:lnTo>
                  <a:lnTo>
                    <a:pt x="217868" y="-1064000"/>
                  </a:lnTo>
                  <a:lnTo>
                    <a:pt x="461068" y="-1064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Comic Sans MS"/>
                </a:rPr>
                <a:t>No</a:t>
              </a:r>
            </a:p>
          </p:txBody>
        </p:sp>
        <p:sp>
          <p:nvSpPr>
            <p:cNvPr id="235" name="ConnectLine"/>
            <p:cNvSpPr/>
            <p:nvPr/>
          </p:nvSpPr>
          <p:spPr>
            <a:xfrm>
              <a:off x="1231800" y="4808400"/>
              <a:ext cx="2386400" cy="2280000"/>
            </a:xfrm>
            <a:custGeom>
              <a:avLst/>
              <a:gdLst/>
              <a:ahLst/>
              <a:cxnLst/>
              <a:pathLst>
                <a:path w="2386400" h="2280000" fill="none">
                  <a:moveTo>
                    <a:pt x="0" y="0"/>
                  </a:moveTo>
                  <a:lnTo>
                    <a:pt x="0" y="243200"/>
                  </a:lnTo>
                  <a:lnTo>
                    <a:pt x="2143200" y="243200"/>
                  </a:lnTo>
                  <a:lnTo>
                    <a:pt x="2143200" y="-2280000"/>
                  </a:lnTo>
                  <a:lnTo>
                    <a:pt x="2386400" y="-2280000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239" name="ConnectLine"/>
            <p:cNvSpPr/>
            <p:nvPr/>
          </p:nvSpPr>
          <p:spPr>
            <a:xfrm>
              <a:off x="5366197" y="5507599"/>
              <a:ext cx="1241331" cy="304001"/>
            </a:xfrm>
            <a:custGeom>
              <a:avLst/>
              <a:gdLst/>
              <a:ahLst/>
              <a:cxnLst/>
              <a:pathLst>
                <a:path w="1241331" h="304001" fill="none">
                  <a:moveTo>
                    <a:pt x="0" y="0"/>
                  </a:moveTo>
                  <a:lnTo>
                    <a:pt x="-1241331" y="0"/>
                  </a:lnTo>
                  <a:lnTo>
                    <a:pt x="-1241331" y="304001"/>
                  </a:lnTo>
                </a:path>
              </a:pathLst>
            </a:custGeom>
            <a:gradFill>
              <a:gsLst>
                <a:gs pos="100000">
                  <a:srgbClr val="957D77"/>
                </a:gs>
                <a:gs pos="70000">
                  <a:srgbClr val="B09E99"/>
                </a:gs>
                <a:gs pos="0">
                  <a:srgbClr val="D3C9C6"/>
                </a:gs>
              </a:gsLst>
              <a:path path="shape">
                <a:fillToRect l="50000" t="50000" r="50000" b="50000"/>
              </a:path>
            </a:gradFill>
            <a:ln w="7600" cap="flat">
              <a:solidFill>
                <a:srgbClr val="6A3C19"/>
              </a:solidFill>
              <a:bevel/>
              <a:tailEnd type="triangle" w="med" len="med"/>
            </a:ln>
            <a:effectLst>
              <a:outerShdw blurRad="30000" dist="10748" dir="2700000" algn="tl">
                <a:srgbClr val="000000">
                  <a:alpha val="40000"/>
                </a:srgbClr>
              </a:outerShdw>
            </a:effectLst>
          </p:spPr>
        </p:sp>
        <p:grpSp>
          <p:nvGrpSpPr>
            <p:cNvPr id="390" name="Cake"/>
            <p:cNvGrpSpPr/>
            <p:nvPr/>
          </p:nvGrpSpPr>
          <p:grpSpPr>
            <a:xfrm>
              <a:off x="2650468" y="1863400"/>
              <a:ext cx="499429" cy="437000"/>
              <a:chOff x="2650468" y="1863400"/>
              <a:chExt cx="499429" cy="437000"/>
            </a:xfrm>
          </p:grpSpPr>
          <p:grpSp>
            <p:nvGrpSpPr>
              <p:cNvPr id="391" name=""/>
              <p:cNvGrpSpPr/>
              <p:nvPr/>
            </p:nvGrpSpPr>
            <p:grpSpPr>
              <a:xfrm>
                <a:off x="2650468" y="2008151"/>
                <a:ext cx="499429" cy="292249"/>
                <a:chOff x="2650468" y="2008151"/>
                <a:chExt cx="499429" cy="292249"/>
              </a:xfrm>
            </p:grpSpPr>
            <p:sp>
              <p:nvSpPr>
                <p:cNvPr id="392" name=""/>
                <p:cNvSpPr/>
                <p:nvPr/>
              </p:nvSpPr>
              <p:spPr>
                <a:xfrm>
                  <a:off x="2654577" y="2127274"/>
                  <a:ext cx="491211" cy="173074"/>
                </a:xfrm>
                <a:custGeom>
                  <a:avLst/>
                  <a:gdLst/>
                  <a:ahLst/>
                  <a:cxnLst/>
                  <a:pathLst>
                    <a:path w="491211" h="173074">
                      <a:moveTo>
                        <a:pt x="13244" y="3526"/>
                      </a:moveTo>
                      <a:cubicBezTo>
                        <a:pt x="13244" y="3526"/>
                        <a:pt x="0" y="37553"/>
                        <a:pt x="0" y="39298"/>
                      </a:cubicBezTo>
                      <a:cubicBezTo>
                        <a:pt x="0" y="41043"/>
                        <a:pt x="23618" y="177104"/>
                        <a:pt x="245605" y="173074"/>
                      </a:cubicBezTo>
                      <a:cubicBezTo>
                        <a:pt x="471870" y="168798"/>
                        <a:pt x="491211" y="51919"/>
                        <a:pt x="491211" y="51919"/>
                      </a:cubicBezTo>
                      <a:lnTo>
                        <a:pt x="491211" y="0"/>
                      </a:lnTo>
                      <a:lnTo>
                        <a:pt x="13244" y="352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E0E0E0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93" name=""/>
                <p:cNvSpPr/>
                <p:nvPr/>
              </p:nvSpPr>
              <p:spPr>
                <a:xfrm>
                  <a:off x="2650468" y="2008130"/>
                  <a:ext cx="499429" cy="280105"/>
                </a:xfrm>
                <a:custGeom>
                  <a:avLst/>
                  <a:gdLst/>
                  <a:ahLst/>
                  <a:cxnLst/>
                  <a:pathLst>
                    <a:path w="499429" h="280105">
                      <a:moveTo>
                        <a:pt x="0" y="140053"/>
                      </a:moveTo>
                      <a:cubicBezTo>
                        <a:pt x="0" y="62704"/>
                        <a:pt x="111801" y="0"/>
                        <a:pt x="249714" y="0"/>
                      </a:cubicBezTo>
                      <a:cubicBezTo>
                        <a:pt x="387627" y="0"/>
                        <a:pt x="499429" y="62704"/>
                        <a:pt x="499429" y="140053"/>
                      </a:cubicBezTo>
                      <a:cubicBezTo>
                        <a:pt x="499429" y="217401"/>
                        <a:pt x="387627" y="280105"/>
                        <a:pt x="249714" y="280105"/>
                      </a:cubicBezTo>
                      <a:cubicBezTo>
                        <a:pt x="111801" y="280105"/>
                        <a:pt x="0" y="217401"/>
                        <a:pt x="0" y="1400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94" name=""/>
                <p:cNvSpPr/>
                <p:nvPr/>
              </p:nvSpPr>
              <p:spPr>
                <a:xfrm>
                  <a:off x="2680679" y="2020081"/>
                  <a:ext cx="439006" cy="246340"/>
                </a:xfrm>
                <a:custGeom>
                  <a:avLst/>
                  <a:gdLst/>
                  <a:ahLst/>
                  <a:cxnLst/>
                  <a:pathLst>
                    <a:path w="439006" h="246340">
                      <a:moveTo>
                        <a:pt x="0" y="123170"/>
                      </a:moveTo>
                      <a:cubicBezTo>
                        <a:pt x="0" y="55145"/>
                        <a:pt x="98275" y="0"/>
                        <a:pt x="219503" y="0"/>
                      </a:cubicBezTo>
                      <a:cubicBezTo>
                        <a:pt x="340731" y="0"/>
                        <a:pt x="439006" y="55145"/>
                        <a:pt x="439006" y="123170"/>
                      </a:cubicBezTo>
                      <a:cubicBezTo>
                        <a:pt x="439006" y="191195"/>
                        <a:pt x="340731" y="246340"/>
                        <a:pt x="219503" y="246340"/>
                      </a:cubicBezTo>
                      <a:cubicBezTo>
                        <a:pt x="98275" y="246340"/>
                        <a:pt x="0" y="191195"/>
                        <a:pt x="0" y="1231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E0E0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95" name=""/>
                <p:cNvSpPr/>
                <p:nvPr/>
              </p:nvSpPr>
              <p:spPr>
                <a:xfrm>
                  <a:off x="2680679" y="2031105"/>
                  <a:ext cx="439006" cy="246340"/>
                </a:xfrm>
                <a:custGeom>
                  <a:avLst/>
                  <a:gdLst/>
                  <a:ahLst/>
                  <a:cxnLst/>
                  <a:pathLst>
                    <a:path w="439006" h="246340">
                      <a:moveTo>
                        <a:pt x="0" y="123170"/>
                      </a:moveTo>
                      <a:cubicBezTo>
                        <a:pt x="0" y="55145"/>
                        <a:pt x="98275" y="0"/>
                        <a:pt x="219503" y="0"/>
                      </a:cubicBezTo>
                      <a:cubicBezTo>
                        <a:pt x="340731" y="0"/>
                        <a:pt x="439006" y="55145"/>
                        <a:pt x="439006" y="123170"/>
                      </a:cubicBezTo>
                      <a:cubicBezTo>
                        <a:pt x="439006" y="191195"/>
                        <a:pt x="340731" y="246340"/>
                        <a:pt x="219503" y="246340"/>
                      </a:cubicBezTo>
                      <a:cubicBezTo>
                        <a:pt x="98275" y="246340"/>
                        <a:pt x="0" y="191195"/>
                        <a:pt x="0" y="1231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396" name=""/>
                <p:cNvSpPr/>
                <p:nvPr/>
              </p:nvSpPr>
              <p:spPr>
                <a:xfrm>
                  <a:off x="2680665" y="2025228"/>
                  <a:ext cx="439035" cy="247001"/>
                </a:xfrm>
                <a:custGeom>
                  <a:avLst/>
                  <a:gdLst/>
                  <a:ahLst/>
                  <a:cxnLst/>
                  <a:pathLst>
                    <a:path w="439035" h="247001">
                      <a:moveTo>
                        <a:pt x="0" y="123501"/>
                      </a:moveTo>
                      <a:cubicBezTo>
                        <a:pt x="0" y="58124"/>
                        <a:pt x="98760" y="0"/>
                        <a:pt x="219518" y="0"/>
                      </a:cubicBezTo>
                      <a:cubicBezTo>
                        <a:pt x="341216" y="0"/>
                        <a:pt x="439035" y="58124"/>
                        <a:pt x="439035" y="123501"/>
                      </a:cubicBezTo>
                      <a:cubicBezTo>
                        <a:pt x="439035" y="188391"/>
                        <a:pt x="340732" y="247001"/>
                        <a:pt x="219518" y="247001"/>
                      </a:cubicBezTo>
                      <a:cubicBezTo>
                        <a:pt x="98276" y="247001"/>
                        <a:pt x="0" y="188391"/>
                        <a:pt x="0" y="1235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EDE"/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</p:grpSp>
          <p:sp>
            <p:nvSpPr>
              <p:cNvPr id="397" name=""/>
              <p:cNvSpPr/>
              <p:nvPr/>
            </p:nvSpPr>
            <p:spPr>
              <a:xfrm>
                <a:off x="2777125" y="1960457"/>
                <a:ext cx="274339" cy="258160"/>
              </a:xfrm>
              <a:custGeom>
                <a:avLst/>
                <a:gdLst/>
                <a:ahLst/>
                <a:cxnLst/>
                <a:pathLst>
                  <a:path w="274339" h="258160">
                    <a:moveTo>
                      <a:pt x="0" y="0"/>
                    </a:moveTo>
                    <a:lnTo>
                      <a:pt x="0" y="163567"/>
                    </a:lnTo>
                    <a:lnTo>
                      <a:pt x="274339" y="258160"/>
                    </a:lnTo>
                    <a:lnTo>
                      <a:pt x="274339" y="8572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A0FF"/>
                  </a:gs>
                  <a:gs pos="100000">
                    <a:srgbClr val="C000C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398" name=""/>
              <p:cNvSpPr/>
              <p:nvPr/>
            </p:nvSpPr>
            <p:spPr>
              <a:xfrm>
                <a:off x="2778125" y="1985706"/>
                <a:ext cx="272836" cy="218500"/>
              </a:xfrm>
              <a:custGeom>
                <a:avLst/>
                <a:gdLst/>
                <a:ahLst/>
                <a:cxnLst/>
                <a:pathLst>
                  <a:path w="272836" h="218500">
                    <a:moveTo>
                      <a:pt x="0" y="0"/>
                    </a:moveTo>
                    <a:lnTo>
                      <a:pt x="272836" y="84875"/>
                    </a:lnTo>
                    <a:lnTo>
                      <a:pt x="272836" y="218500"/>
                    </a:lnTo>
                    <a:lnTo>
                      <a:pt x="0" y="11750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8000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399" name=""/>
              <p:cNvSpPr/>
              <p:nvPr/>
            </p:nvSpPr>
            <p:spPr>
              <a:xfrm>
                <a:off x="2777825" y="1993466"/>
                <a:ext cx="273137" cy="194999"/>
              </a:xfrm>
              <a:custGeom>
                <a:avLst/>
                <a:gdLst/>
                <a:ahLst/>
                <a:cxnLst/>
                <a:pathLst>
                  <a:path w="273137" h="194999">
                    <a:moveTo>
                      <a:pt x="0" y="0"/>
                    </a:moveTo>
                    <a:lnTo>
                      <a:pt x="273137" y="83754"/>
                    </a:lnTo>
                    <a:lnTo>
                      <a:pt x="273137" y="194999"/>
                    </a:lnTo>
                    <a:lnTo>
                      <a:pt x="0" y="975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400" name=""/>
              <p:cNvSpPr/>
              <p:nvPr/>
            </p:nvSpPr>
            <p:spPr>
              <a:xfrm>
                <a:off x="2777024" y="2021351"/>
                <a:ext cx="273938" cy="138736"/>
              </a:xfrm>
              <a:custGeom>
                <a:avLst/>
                <a:gdLst/>
                <a:ahLst/>
                <a:cxnLst/>
                <a:pathLst>
                  <a:path w="273938" h="138736">
                    <a:moveTo>
                      <a:pt x="0" y="0"/>
                    </a:moveTo>
                    <a:lnTo>
                      <a:pt x="273938" y="86711"/>
                    </a:lnTo>
                    <a:lnTo>
                      <a:pt x="273938" y="138736"/>
                    </a:lnTo>
                    <a:lnTo>
                      <a:pt x="0" y="4650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401" name=""/>
              <p:cNvSpPr/>
              <p:nvPr/>
            </p:nvSpPr>
            <p:spPr>
              <a:xfrm>
                <a:off x="2777125" y="1899956"/>
                <a:ext cx="274339" cy="146225"/>
              </a:xfrm>
              <a:custGeom>
                <a:avLst/>
                <a:gdLst/>
                <a:ahLst/>
                <a:cxnLst/>
                <a:pathLst>
                  <a:path w="274339" h="146225">
                    <a:moveTo>
                      <a:pt x="0" y="60500"/>
                    </a:moveTo>
                    <a:lnTo>
                      <a:pt x="274339" y="146225"/>
                    </a:lnTo>
                    <a:lnTo>
                      <a:pt x="159297" y="0"/>
                    </a:lnTo>
                    <a:lnTo>
                      <a:pt x="0" y="60500"/>
                    </a:lnTo>
                    <a:close/>
                  </a:path>
                </a:pathLst>
              </a:custGeom>
              <a:gradFill>
                <a:gsLst>
                  <a:gs pos="0">
                    <a:srgbClr val="FFA0FF"/>
                  </a:gs>
                  <a:gs pos="100000">
                    <a:srgbClr val="C000C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2" name=""/>
              <p:cNvSpPr/>
              <p:nvPr/>
            </p:nvSpPr>
            <p:spPr>
              <a:xfrm>
                <a:off x="2793081" y="1933852"/>
                <a:ext cx="45619" cy="27590"/>
              </a:xfrm>
              <a:custGeom>
                <a:avLst/>
                <a:gdLst/>
                <a:ahLst/>
                <a:cxnLst/>
                <a:pathLst>
                  <a:path w="45619" h="27590">
                    <a:moveTo>
                      <a:pt x="0" y="13795"/>
                    </a:moveTo>
                    <a:cubicBezTo>
                      <a:pt x="0" y="6176"/>
                      <a:pt x="10183" y="0"/>
                      <a:pt x="22809" y="0"/>
                    </a:cubicBezTo>
                    <a:cubicBezTo>
                      <a:pt x="35398" y="0"/>
                      <a:pt x="45619" y="6176"/>
                      <a:pt x="45619" y="13795"/>
                    </a:cubicBezTo>
                    <a:cubicBezTo>
                      <a:pt x="45619" y="21414"/>
                      <a:pt x="35398" y="27590"/>
                      <a:pt x="22809" y="27590"/>
                    </a:cubicBezTo>
                    <a:cubicBezTo>
                      <a:pt x="10183" y="27590"/>
                      <a:pt x="0" y="21414"/>
                      <a:pt x="0" y="137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3" name=""/>
              <p:cNvSpPr/>
              <p:nvPr/>
            </p:nvSpPr>
            <p:spPr>
              <a:xfrm>
                <a:off x="2796274" y="1925969"/>
                <a:ext cx="38422" cy="21308"/>
              </a:xfrm>
              <a:custGeom>
                <a:avLst/>
                <a:gdLst/>
                <a:ahLst/>
                <a:cxnLst/>
                <a:pathLst>
                  <a:path w="38422" h="21308">
                    <a:moveTo>
                      <a:pt x="0" y="10654"/>
                    </a:moveTo>
                    <a:cubicBezTo>
                      <a:pt x="0" y="4764"/>
                      <a:pt x="8582" y="0"/>
                      <a:pt x="19211" y="0"/>
                    </a:cubicBezTo>
                    <a:cubicBezTo>
                      <a:pt x="29816" y="0"/>
                      <a:pt x="38422" y="4764"/>
                      <a:pt x="38422" y="10654"/>
                    </a:cubicBezTo>
                    <a:cubicBezTo>
                      <a:pt x="38422" y="16519"/>
                      <a:pt x="29816" y="21308"/>
                      <a:pt x="19211" y="21308"/>
                    </a:cubicBezTo>
                    <a:cubicBezTo>
                      <a:pt x="8582" y="21308"/>
                      <a:pt x="0" y="16519"/>
                      <a:pt x="0" y="106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4" name=""/>
              <p:cNvSpPr/>
              <p:nvPr/>
            </p:nvSpPr>
            <p:spPr>
              <a:xfrm>
                <a:off x="2800403" y="1906263"/>
                <a:ext cx="29849" cy="31469"/>
              </a:xfrm>
              <a:custGeom>
                <a:avLst/>
                <a:gdLst/>
                <a:ahLst/>
                <a:cxnLst/>
                <a:pathLst>
                  <a:path w="29849" h="31469">
                    <a:moveTo>
                      <a:pt x="14925" y="0"/>
                    </a:moveTo>
                    <a:cubicBezTo>
                      <a:pt x="11051" y="6294"/>
                      <a:pt x="-4969" y="20483"/>
                      <a:pt x="1439" y="26789"/>
                    </a:cubicBezTo>
                    <a:cubicBezTo>
                      <a:pt x="7847" y="33095"/>
                      <a:pt x="18273" y="32319"/>
                      <a:pt x="26270" y="28378"/>
                    </a:cubicBezTo>
                    <a:cubicBezTo>
                      <a:pt x="38082" y="22557"/>
                      <a:pt x="17459" y="0"/>
                      <a:pt x="149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5" name=""/>
              <p:cNvSpPr/>
              <p:nvPr/>
            </p:nvSpPr>
            <p:spPr>
              <a:xfrm>
                <a:off x="2847531" y="1919663"/>
                <a:ext cx="45619" cy="27590"/>
              </a:xfrm>
              <a:custGeom>
                <a:avLst/>
                <a:gdLst/>
                <a:ahLst/>
                <a:cxnLst/>
                <a:pathLst>
                  <a:path w="45619" h="27590">
                    <a:moveTo>
                      <a:pt x="0" y="13795"/>
                    </a:moveTo>
                    <a:cubicBezTo>
                      <a:pt x="0" y="6176"/>
                      <a:pt x="10183" y="0"/>
                      <a:pt x="22809" y="0"/>
                    </a:cubicBezTo>
                    <a:cubicBezTo>
                      <a:pt x="35398" y="0"/>
                      <a:pt x="45619" y="6176"/>
                      <a:pt x="45619" y="13795"/>
                    </a:cubicBezTo>
                    <a:cubicBezTo>
                      <a:pt x="45619" y="21414"/>
                      <a:pt x="35398" y="27590"/>
                      <a:pt x="22809" y="27590"/>
                    </a:cubicBezTo>
                    <a:cubicBezTo>
                      <a:pt x="10183" y="27590"/>
                      <a:pt x="0" y="21414"/>
                      <a:pt x="0" y="137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6" name=""/>
              <p:cNvSpPr/>
              <p:nvPr/>
            </p:nvSpPr>
            <p:spPr>
              <a:xfrm>
                <a:off x="2850722" y="1911781"/>
                <a:ext cx="38422" cy="21308"/>
              </a:xfrm>
              <a:custGeom>
                <a:avLst/>
                <a:gdLst/>
                <a:ahLst/>
                <a:cxnLst/>
                <a:pathLst>
                  <a:path w="38422" h="21308">
                    <a:moveTo>
                      <a:pt x="0" y="10654"/>
                    </a:moveTo>
                    <a:cubicBezTo>
                      <a:pt x="0" y="4764"/>
                      <a:pt x="8582" y="0"/>
                      <a:pt x="19211" y="0"/>
                    </a:cubicBezTo>
                    <a:cubicBezTo>
                      <a:pt x="29816" y="0"/>
                      <a:pt x="38422" y="4764"/>
                      <a:pt x="38422" y="10654"/>
                    </a:cubicBezTo>
                    <a:cubicBezTo>
                      <a:pt x="38422" y="16519"/>
                      <a:pt x="29816" y="21308"/>
                      <a:pt x="19211" y="21308"/>
                    </a:cubicBezTo>
                    <a:cubicBezTo>
                      <a:pt x="8582" y="21308"/>
                      <a:pt x="0" y="16519"/>
                      <a:pt x="0" y="106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7" name=""/>
              <p:cNvSpPr/>
              <p:nvPr/>
            </p:nvSpPr>
            <p:spPr>
              <a:xfrm>
                <a:off x="2854851" y="1892074"/>
                <a:ext cx="29849" cy="31469"/>
              </a:xfrm>
              <a:custGeom>
                <a:avLst/>
                <a:gdLst/>
                <a:ahLst/>
                <a:cxnLst/>
                <a:pathLst>
                  <a:path w="29849" h="31469">
                    <a:moveTo>
                      <a:pt x="14925" y="0"/>
                    </a:moveTo>
                    <a:cubicBezTo>
                      <a:pt x="11051" y="6294"/>
                      <a:pt x="-4969" y="20483"/>
                      <a:pt x="1439" y="26789"/>
                    </a:cubicBezTo>
                    <a:cubicBezTo>
                      <a:pt x="7847" y="33095"/>
                      <a:pt x="18273" y="32319"/>
                      <a:pt x="26270" y="28378"/>
                    </a:cubicBezTo>
                    <a:cubicBezTo>
                      <a:pt x="38082" y="22557"/>
                      <a:pt x="17459" y="0"/>
                      <a:pt x="149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8" name=""/>
              <p:cNvSpPr/>
              <p:nvPr/>
            </p:nvSpPr>
            <p:spPr>
              <a:xfrm>
                <a:off x="2895533" y="1903873"/>
                <a:ext cx="45619" cy="27590"/>
              </a:xfrm>
              <a:custGeom>
                <a:avLst/>
                <a:gdLst/>
                <a:ahLst/>
                <a:cxnLst/>
                <a:pathLst>
                  <a:path w="45619" h="27590">
                    <a:moveTo>
                      <a:pt x="0" y="13795"/>
                    </a:moveTo>
                    <a:cubicBezTo>
                      <a:pt x="0" y="6176"/>
                      <a:pt x="10183" y="0"/>
                      <a:pt x="22809" y="0"/>
                    </a:cubicBezTo>
                    <a:cubicBezTo>
                      <a:pt x="35398" y="0"/>
                      <a:pt x="45619" y="6176"/>
                      <a:pt x="45619" y="13795"/>
                    </a:cubicBezTo>
                    <a:cubicBezTo>
                      <a:pt x="45619" y="21414"/>
                      <a:pt x="35398" y="27590"/>
                      <a:pt x="22809" y="27590"/>
                    </a:cubicBezTo>
                    <a:cubicBezTo>
                      <a:pt x="10183" y="27590"/>
                      <a:pt x="0" y="21414"/>
                      <a:pt x="0" y="137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09" name=""/>
              <p:cNvSpPr/>
              <p:nvPr/>
            </p:nvSpPr>
            <p:spPr>
              <a:xfrm>
                <a:off x="2898725" y="1895991"/>
                <a:ext cx="38422" cy="21308"/>
              </a:xfrm>
              <a:custGeom>
                <a:avLst/>
                <a:gdLst/>
                <a:ahLst/>
                <a:cxnLst/>
                <a:pathLst>
                  <a:path w="38422" h="21308">
                    <a:moveTo>
                      <a:pt x="0" y="10654"/>
                    </a:moveTo>
                    <a:cubicBezTo>
                      <a:pt x="0" y="4764"/>
                      <a:pt x="8582" y="0"/>
                      <a:pt x="19211" y="0"/>
                    </a:cubicBezTo>
                    <a:cubicBezTo>
                      <a:pt x="29816" y="0"/>
                      <a:pt x="38422" y="4764"/>
                      <a:pt x="38422" y="10654"/>
                    </a:cubicBezTo>
                    <a:cubicBezTo>
                      <a:pt x="38422" y="16519"/>
                      <a:pt x="29816" y="21308"/>
                      <a:pt x="19211" y="21308"/>
                    </a:cubicBezTo>
                    <a:cubicBezTo>
                      <a:pt x="8582" y="21308"/>
                      <a:pt x="0" y="16519"/>
                      <a:pt x="0" y="106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10" name=""/>
              <p:cNvSpPr/>
              <p:nvPr/>
            </p:nvSpPr>
            <p:spPr>
              <a:xfrm>
                <a:off x="2902855" y="1876284"/>
                <a:ext cx="29849" cy="31469"/>
              </a:xfrm>
              <a:custGeom>
                <a:avLst/>
                <a:gdLst/>
                <a:ahLst/>
                <a:cxnLst/>
                <a:pathLst>
                  <a:path w="29849" h="31469">
                    <a:moveTo>
                      <a:pt x="14925" y="0"/>
                    </a:moveTo>
                    <a:cubicBezTo>
                      <a:pt x="11051" y="6294"/>
                      <a:pt x="-4969" y="20483"/>
                      <a:pt x="1439" y="26789"/>
                    </a:cubicBezTo>
                    <a:cubicBezTo>
                      <a:pt x="7847" y="33095"/>
                      <a:pt x="18273" y="32319"/>
                      <a:pt x="26270" y="28378"/>
                    </a:cubicBezTo>
                    <a:cubicBezTo>
                      <a:pt x="38082" y="22557"/>
                      <a:pt x="17459" y="0"/>
                      <a:pt x="1492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411" name=""/>
              <p:cNvSpPr/>
              <p:nvPr/>
            </p:nvSpPr>
            <p:spPr>
              <a:xfrm>
                <a:off x="2800775" y="1887780"/>
                <a:ext cx="27309" cy="25928"/>
              </a:xfrm>
              <a:custGeom>
                <a:avLst/>
                <a:gdLst/>
                <a:ahLst/>
                <a:cxnLst/>
                <a:pathLst>
                  <a:path w="27309" h="25928">
                    <a:moveTo>
                      <a:pt x="0" y="12964"/>
                    </a:moveTo>
                    <a:cubicBezTo>
                      <a:pt x="0" y="5775"/>
                      <a:pt x="6066" y="0"/>
                      <a:pt x="13655" y="0"/>
                    </a:cubicBezTo>
                    <a:cubicBezTo>
                      <a:pt x="21144" y="0"/>
                      <a:pt x="27309" y="5775"/>
                      <a:pt x="27309" y="12964"/>
                    </a:cubicBezTo>
                    <a:cubicBezTo>
                      <a:pt x="27309" y="20105"/>
                      <a:pt x="21144" y="25928"/>
                      <a:pt x="13655" y="25928"/>
                    </a:cubicBezTo>
                    <a:cubicBezTo>
                      <a:pt x="6066" y="25928"/>
                      <a:pt x="0" y="20105"/>
                      <a:pt x="0" y="129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12" name=""/>
              <p:cNvSpPr/>
              <p:nvPr/>
            </p:nvSpPr>
            <p:spPr>
              <a:xfrm>
                <a:off x="2805081" y="1890624"/>
                <a:ext cx="19604" cy="12155"/>
              </a:xfrm>
              <a:custGeom>
                <a:avLst/>
                <a:gdLst/>
                <a:ahLst/>
                <a:cxnLst/>
                <a:pathLst>
                  <a:path w="19604" h="12155">
                    <a:moveTo>
                      <a:pt x="0" y="6078"/>
                    </a:moveTo>
                    <a:cubicBezTo>
                      <a:pt x="0" y="2694"/>
                      <a:pt x="4383" y="0"/>
                      <a:pt x="9802" y="0"/>
                    </a:cubicBezTo>
                    <a:cubicBezTo>
                      <a:pt x="15198" y="0"/>
                      <a:pt x="19604" y="2694"/>
                      <a:pt x="19604" y="6078"/>
                    </a:cubicBezTo>
                    <a:cubicBezTo>
                      <a:pt x="19604" y="9395"/>
                      <a:pt x="15198" y="12155"/>
                      <a:pt x="9802" y="12155"/>
                    </a:cubicBezTo>
                    <a:cubicBezTo>
                      <a:pt x="4383" y="12155"/>
                      <a:pt x="0" y="9395"/>
                      <a:pt x="0" y="60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13" name=""/>
              <p:cNvSpPr/>
              <p:nvPr/>
            </p:nvSpPr>
            <p:spPr>
              <a:xfrm>
                <a:off x="2856663" y="1875161"/>
                <a:ext cx="27309" cy="25928"/>
              </a:xfrm>
              <a:custGeom>
                <a:avLst/>
                <a:gdLst/>
                <a:ahLst/>
                <a:cxnLst/>
                <a:pathLst>
                  <a:path w="27309" h="25928">
                    <a:moveTo>
                      <a:pt x="0" y="12964"/>
                    </a:moveTo>
                    <a:cubicBezTo>
                      <a:pt x="0" y="5775"/>
                      <a:pt x="6066" y="0"/>
                      <a:pt x="13655" y="0"/>
                    </a:cubicBezTo>
                    <a:cubicBezTo>
                      <a:pt x="21144" y="0"/>
                      <a:pt x="27309" y="5775"/>
                      <a:pt x="27309" y="12964"/>
                    </a:cubicBezTo>
                    <a:cubicBezTo>
                      <a:pt x="27309" y="20105"/>
                      <a:pt x="21144" y="25928"/>
                      <a:pt x="13655" y="25928"/>
                    </a:cubicBezTo>
                    <a:cubicBezTo>
                      <a:pt x="6066" y="25928"/>
                      <a:pt x="0" y="20105"/>
                      <a:pt x="0" y="129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14" name=""/>
              <p:cNvSpPr/>
              <p:nvPr/>
            </p:nvSpPr>
            <p:spPr>
              <a:xfrm>
                <a:off x="2860969" y="1878005"/>
                <a:ext cx="19604" cy="12155"/>
              </a:xfrm>
              <a:custGeom>
                <a:avLst/>
                <a:gdLst/>
                <a:ahLst/>
                <a:cxnLst/>
                <a:pathLst>
                  <a:path w="19604" h="12155">
                    <a:moveTo>
                      <a:pt x="0" y="6078"/>
                    </a:moveTo>
                    <a:cubicBezTo>
                      <a:pt x="0" y="2694"/>
                      <a:pt x="4383" y="0"/>
                      <a:pt x="9802" y="0"/>
                    </a:cubicBezTo>
                    <a:cubicBezTo>
                      <a:pt x="15198" y="0"/>
                      <a:pt x="19604" y="2694"/>
                      <a:pt x="19604" y="6078"/>
                    </a:cubicBezTo>
                    <a:cubicBezTo>
                      <a:pt x="19604" y="9395"/>
                      <a:pt x="15198" y="12155"/>
                      <a:pt x="9802" y="12155"/>
                    </a:cubicBezTo>
                    <a:cubicBezTo>
                      <a:pt x="4383" y="12155"/>
                      <a:pt x="0" y="9395"/>
                      <a:pt x="0" y="60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15" name=""/>
              <p:cNvSpPr/>
              <p:nvPr/>
            </p:nvSpPr>
            <p:spPr>
              <a:xfrm>
                <a:off x="2904697" y="1863343"/>
                <a:ext cx="27309" cy="25928"/>
              </a:xfrm>
              <a:custGeom>
                <a:avLst/>
                <a:gdLst/>
                <a:ahLst/>
                <a:cxnLst/>
                <a:pathLst>
                  <a:path w="27309" h="25928">
                    <a:moveTo>
                      <a:pt x="0" y="12964"/>
                    </a:moveTo>
                    <a:cubicBezTo>
                      <a:pt x="0" y="5775"/>
                      <a:pt x="6066" y="0"/>
                      <a:pt x="13655" y="0"/>
                    </a:cubicBezTo>
                    <a:cubicBezTo>
                      <a:pt x="21144" y="0"/>
                      <a:pt x="27309" y="5775"/>
                      <a:pt x="27309" y="12964"/>
                    </a:cubicBezTo>
                    <a:cubicBezTo>
                      <a:pt x="27309" y="20105"/>
                      <a:pt x="21144" y="25928"/>
                      <a:pt x="13655" y="25928"/>
                    </a:cubicBezTo>
                    <a:cubicBezTo>
                      <a:pt x="6066" y="25928"/>
                      <a:pt x="0" y="20105"/>
                      <a:pt x="0" y="1296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416" name=""/>
              <p:cNvSpPr/>
              <p:nvPr/>
            </p:nvSpPr>
            <p:spPr>
              <a:xfrm>
                <a:off x="2909003" y="1866188"/>
                <a:ext cx="19604" cy="12155"/>
              </a:xfrm>
              <a:custGeom>
                <a:avLst/>
                <a:gdLst/>
                <a:ahLst/>
                <a:cxnLst/>
                <a:pathLst>
                  <a:path w="19604" h="12155">
                    <a:moveTo>
                      <a:pt x="0" y="6078"/>
                    </a:moveTo>
                    <a:cubicBezTo>
                      <a:pt x="0" y="2694"/>
                      <a:pt x="4383" y="0"/>
                      <a:pt x="9802" y="0"/>
                    </a:cubicBezTo>
                    <a:cubicBezTo>
                      <a:pt x="15198" y="0"/>
                      <a:pt x="19604" y="2694"/>
                      <a:pt x="19604" y="6078"/>
                    </a:cubicBezTo>
                    <a:cubicBezTo>
                      <a:pt x="19604" y="9395"/>
                      <a:pt x="15198" y="12155"/>
                      <a:pt x="9802" y="12155"/>
                    </a:cubicBezTo>
                    <a:cubicBezTo>
                      <a:pt x="4383" y="12155"/>
                      <a:pt x="0" y="9395"/>
                      <a:pt x="0" y="60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grpSp>
            <p:nvGrpSpPr>
              <p:cNvPr id="417" name=""/>
              <p:cNvGrpSpPr/>
              <p:nvPr/>
            </p:nvGrpSpPr>
            <p:grpSpPr>
              <a:xfrm>
                <a:off x="2751843" y="2078143"/>
                <a:ext cx="124091" cy="128587"/>
                <a:chOff x="2751843" y="2078143"/>
                <a:chExt cx="124091" cy="128587"/>
              </a:xfrm>
            </p:grpSpPr>
            <p:sp>
              <p:nvSpPr>
                <p:cNvPr id="418" name=""/>
                <p:cNvSpPr/>
                <p:nvPr/>
              </p:nvSpPr>
              <p:spPr>
                <a:xfrm>
                  <a:off x="2751840" y="2127641"/>
                  <a:ext cx="59278" cy="35850"/>
                </a:xfrm>
                <a:custGeom>
                  <a:avLst/>
                  <a:gdLst/>
                  <a:ahLst/>
                  <a:cxnLst/>
                  <a:pathLst>
                    <a:path w="59278" h="35850">
                      <a:moveTo>
                        <a:pt x="0" y="17925"/>
                      </a:moveTo>
                      <a:cubicBezTo>
                        <a:pt x="0" y="8025"/>
                        <a:pt x="13232" y="0"/>
                        <a:pt x="29639" y="0"/>
                      </a:cubicBezTo>
                      <a:cubicBezTo>
                        <a:pt x="45997" y="0"/>
                        <a:pt x="59278" y="8025"/>
                        <a:pt x="59278" y="17925"/>
                      </a:cubicBezTo>
                      <a:cubicBezTo>
                        <a:pt x="59278" y="27825"/>
                        <a:pt x="45997" y="35850"/>
                        <a:pt x="29639" y="35850"/>
                      </a:cubicBezTo>
                      <a:cubicBezTo>
                        <a:pt x="13232" y="35850"/>
                        <a:pt x="0" y="27825"/>
                        <a:pt x="0" y="179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19" name=""/>
                <p:cNvSpPr/>
                <p:nvPr/>
              </p:nvSpPr>
              <p:spPr>
                <a:xfrm>
                  <a:off x="2755988" y="2117398"/>
                  <a:ext cx="49927" cy="27688"/>
                </a:xfrm>
                <a:custGeom>
                  <a:avLst/>
                  <a:gdLst/>
                  <a:ahLst/>
                  <a:cxnLst/>
                  <a:pathLst>
                    <a:path w="49927" h="27688">
                      <a:moveTo>
                        <a:pt x="0" y="13844"/>
                      </a:moveTo>
                      <a:cubicBezTo>
                        <a:pt x="0" y="6191"/>
                        <a:pt x="11151" y="0"/>
                        <a:pt x="24963" y="0"/>
                      </a:cubicBezTo>
                      <a:cubicBezTo>
                        <a:pt x="38743" y="0"/>
                        <a:pt x="49927" y="6191"/>
                        <a:pt x="49927" y="13844"/>
                      </a:cubicBezTo>
                      <a:cubicBezTo>
                        <a:pt x="49927" y="21465"/>
                        <a:pt x="38743" y="27688"/>
                        <a:pt x="24963" y="27688"/>
                      </a:cubicBezTo>
                      <a:cubicBezTo>
                        <a:pt x="11151" y="27688"/>
                        <a:pt x="0" y="21465"/>
                        <a:pt x="0" y="138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0" name=""/>
                <p:cNvSpPr/>
                <p:nvPr/>
              </p:nvSpPr>
              <p:spPr>
                <a:xfrm>
                  <a:off x="2761353" y="2091790"/>
                  <a:ext cx="38787" cy="40892"/>
                </a:xfrm>
                <a:custGeom>
                  <a:avLst/>
                  <a:gdLst/>
                  <a:ahLst/>
                  <a:cxnLst/>
                  <a:pathLst>
                    <a:path w="38787" h="40892">
                      <a:moveTo>
                        <a:pt x="19393" y="0"/>
                      </a:moveTo>
                      <a:cubicBezTo>
                        <a:pt x="14360" y="8178"/>
                        <a:pt x="-6456" y="26616"/>
                        <a:pt x="1870" y="34810"/>
                      </a:cubicBezTo>
                      <a:cubicBezTo>
                        <a:pt x="10197" y="43005"/>
                        <a:pt x="23744" y="41997"/>
                        <a:pt x="34136" y="36875"/>
                      </a:cubicBezTo>
                      <a:cubicBezTo>
                        <a:pt x="49484" y="29310"/>
                        <a:pt x="22687" y="0"/>
                        <a:pt x="1939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1" name=""/>
                <p:cNvSpPr/>
                <p:nvPr/>
              </p:nvSpPr>
              <p:spPr>
                <a:xfrm>
                  <a:off x="2765861" y="2078143"/>
                  <a:ext cx="30162" cy="28636"/>
                </a:xfrm>
                <a:custGeom>
                  <a:avLst/>
                  <a:gdLst/>
                  <a:ahLst/>
                  <a:cxnLst/>
                  <a:pathLst>
                    <a:path w="30162" h="28636">
                      <a:moveTo>
                        <a:pt x="0" y="14318"/>
                      </a:moveTo>
                      <a:cubicBezTo>
                        <a:pt x="0" y="6378"/>
                        <a:pt x="6700" y="0"/>
                        <a:pt x="15081" y="0"/>
                      </a:cubicBezTo>
                      <a:cubicBezTo>
                        <a:pt x="23353" y="0"/>
                        <a:pt x="30162" y="6378"/>
                        <a:pt x="30162" y="14318"/>
                      </a:cubicBezTo>
                      <a:cubicBezTo>
                        <a:pt x="30162" y="22206"/>
                        <a:pt x="23353" y="28636"/>
                        <a:pt x="15081" y="28636"/>
                      </a:cubicBezTo>
                      <a:cubicBezTo>
                        <a:pt x="6700" y="28636"/>
                        <a:pt x="0" y="22206"/>
                        <a:pt x="0" y="143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2" name=""/>
                <p:cNvSpPr/>
                <p:nvPr/>
              </p:nvSpPr>
              <p:spPr>
                <a:xfrm>
                  <a:off x="2770617" y="2081284"/>
                  <a:ext cx="21652" cy="13425"/>
                </a:xfrm>
                <a:custGeom>
                  <a:avLst/>
                  <a:gdLst/>
                  <a:ahLst/>
                  <a:cxnLst/>
                  <a:pathLst>
                    <a:path w="21652" h="13425">
                      <a:moveTo>
                        <a:pt x="0" y="6713"/>
                      </a:moveTo>
                      <a:cubicBezTo>
                        <a:pt x="0" y="2975"/>
                        <a:pt x="4841" y="0"/>
                        <a:pt x="10826" y="0"/>
                      </a:cubicBezTo>
                      <a:cubicBezTo>
                        <a:pt x="16785" y="0"/>
                        <a:pt x="21652" y="2975"/>
                        <a:pt x="21652" y="6713"/>
                      </a:cubicBezTo>
                      <a:cubicBezTo>
                        <a:pt x="21652" y="10376"/>
                        <a:pt x="16785" y="13425"/>
                        <a:pt x="10826" y="13425"/>
                      </a:cubicBezTo>
                      <a:cubicBezTo>
                        <a:pt x="4841" y="13425"/>
                        <a:pt x="0" y="10376"/>
                        <a:pt x="0" y="67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3" name=""/>
                <p:cNvSpPr/>
                <p:nvPr/>
              </p:nvSpPr>
              <p:spPr>
                <a:xfrm>
                  <a:off x="2816645" y="2147200"/>
                  <a:ext cx="59278" cy="35850"/>
                </a:xfrm>
                <a:custGeom>
                  <a:avLst/>
                  <a:gdLst/>
                  <a:ahLst/>
                  <a:cxnLst/>
                  <a:pathLst>
                    <a:path w="59278" h="35850">
                      <a:moveTo>
                        <a:pt x="0" y="17925"/>
                      </a:moveTo>
                      <a:cubicBezTo>
                        <a:pt x="0" y="8025"/>
                        <a:pt x="13232" y="0"/>
                        <a:pt x="29639" y="0"/>
                      </a:cubicBezTo>
                      <a:cubicBezTo>
                        <a:pt x="45997" y="0"/>
                        <a:pt x="59278" y="8025"/>
                        <a:pt x="59278" y="17925"/>
                      </a:cubicBezTo>
                      <a:cubicBezTo>
                        <a:pt x="59278" y="27825"/>
                        <a:pt x="45997" y="35850"/>
                        <a:pt x="29639" y="35850"/>
                      </a:cubicBezTo>
                      <a:cubicBezTo>
                        <a:pt x="13232" y="35850"/>
                        <a:pt x="0" y="27825"/>
                        <a:pt x="0" y="179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4" name=""/>
                <p:cNvSpPr/>
                <p:nvPr/>
              </p:nvSpPr>
              <p:spPr>
                <a:xfrm>
                  <a:off x="2820792" y="2136957"/>
                  <a:ext cx="49927" cy="27688"/>
                </a:xfrm>
                <a:custGeom>
                  <a:avLst/>
                  <a:gdLst/>
                  <a:ahLst/>
                  <a:cxnLst/>
                  <a:pathLst>
                    <a:path w="49927" h="27688">
                      <a:moveTo>
                        <a:pt x="0" y="13844"/>
                      </a:moveTo>
                      <a:cubicBezTo>
                        <a:pt x="0" y="6191"/>
                        <a:pt x="11151" y="0"/>
                        <a:pt x="24963" y="0"/>
                      </a:cubicBezTo>
                      <a:cubicBezTo>
                        <a:pt x="38743" y="0"/>
                        <a:pt x="49927" y="6191"/>
                        <a:pt x="49927" y="13844"/>
                      </a:cubicBezTo>
                      <a:cubicBezTo>
                        <a:pt x="49927" y="21465"/>
                        <a:pt x="38743" y="27688"/>
                        <a:pt x="24963" y="27688"/>
                      </a:cubicBezTo>
                      <a:cubicBezTo>
                        <a:pt x="11151" y="27688"/>
                        <a:pt x="0" y="21465"/>
                        <a:pt x="0" y="138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5" name=""/>
                <p:cNvSpPr/>
                <p:nvPr/>
              </p:nvSpPr>
              <p:spPr>
                <a:xfrm>
                  <a:off x="2826159" y="2111349"/>
                  <a:ext cx="38787" cy="40892"/>
                </a:xfrm>
                <a:custGeom>
                  <a:avLst/>
                  <a:gdLst/>
                  <a:ahLst/>
                  <a:cxnLst/>
                  <a:pathLst>
                    <a:path w="38787" h="40892">
                      <a:moveTo>
                        <a:pt x="19393" y="0"/>
                      </a:moveTo>
                      <a:cubicBezTo>
                        <a:pt x="14360" y="8178"/>
                        <a:pt x="-6456" y="26616"/>
                        <a:pt x="1870" y="34810"/>
                      </a:cubicBezTo>
                      <a:cubicBezTo>
                        <a:pt x="10197" y="43005"/>
                        <a:pt x="23744" y="41997"/>
                        <a:pt x="34136" y="36875"/>
                      </a:cubicBezTo>
                      <a:cubicBezTo>
                        <a:pt x="49484" y="29310"/>
                        <a:pt x="22687" y="0"/>
                        <a:pt x="1939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6" name=""/>
                <p:cNvSpPr/>
                <p:nvPr/>
              </p:nvSpPr>
              <p:spPr>
                <a:xfrm>
                  <a:off x="2830666" y="2097703"/>
                  <a:ext cx="30162" cy="28636"/>
                </a:xfrm>
                <a:custGeom>
                  <a:avLst/>
                  <a:gdLst/>
                  <a:ahLst/>
                  <a:cxnLst/>
                  <a:pathLst>
                    <a:path w="30162" h="28636">
                      <a:moveTo>
                        <a:pt x="0" y="14318"/>
                      </a:moveTo>
                      <a:cubicBezTo>
                        <a:pt x="0" y="6378"/>
                        <a:pt x="6700" y="0"/>
                        <a:pt x="15081" y="0"/>
                      </a:cubicBezTo>
                      <a:cubicBezTo>
                        <a:pt x="23353" y="0"/>
                        <a:pt x="30162" y="6378"/>
                        <a:pt x="30162" y="14318"/>
                      </a:cubicBezTo>
                      <a:cubicBezTo>
                        <a:pt x="30162" y="22206"/>
                        <a:pt x="23353" y="28636"/>
                        <a:pt x="15081" y="28636"/>
                      </a:cubicBezTo>
                      <a:cubicBezTo>
                        <a:pt x="6700" y="28636"/>
                        <a:pt x="0" y="22206"/>
                        <a:pt x="0" y="143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7" name=""/>
                <p:cNvSpPr/>
                <p:nvPr/>
              </p:nvSpPr>
              <p:spPr>
                <a:xfrm>
                  <a:off x="2835422" y="2100844"/>
                  <a:ext cx="21652" cy="13425"/>
                </a:xfrm>
                <a:custGeom>
                  <a:avLst/>
                  <a:gdLst/>
                  <a:ahLst/>
                  <a:cxnLst/>
                  <a:pathLst>
                    <a:path w="21652" h="13425">
                      <a:moveTo>
                        <a:pt x="0" y="6713"/>
                      </a:moveTo>
                      <a:cubicBezTo>
                        <a:pt x="0" y="2975"/>
                        <a:pt x="4841" y="0"/>
                        <a:pt x="10826" y="0"/>
                      </a:cubicBezTo>
                      <a:cubicBezTo>
                        <a:pt x="16785" y="0"/>
                        <a:pt x="21652" y="2975"/>
                        <a:pt x="21652" y="6713"/>
                      </a:cubicBezTo>
                      <a:cubicBezTo>
                        <a:pt x="21652" y="10376"/>
                        <a:pt x="16785" y="13425"/>
                        <a:pt x="10826" y="13425"/>
                      </a:cubicBezTo>
                      <a:cubicBezTo>
                        <a:pt x="4841" y="13425"/>
                        <a:pt x="0" y="10376"/>
                        <a:pt x="0" y="67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8" name=""/>
                <p:cNvSpPr/>
                <p:nvPr/>
              </p:nvSpPr>
              <p:spPr>
                <a:xfrm>
                  <a:off x="2768592" y="2170823"/>
                  <a:ext cx="59278" cy="35850"/>
                </a:xfrm>
                <a:custGeom>
                  <a:avLst/>
                  <a:gdLst/>
                  <a:ahLst/>
                  <a:cxnLst/>
                  <a:pathLst>
                    <a:path w="59278" h="35850">
                      <a:moveTo>
                        <a:pt x="0" y="17925"/>
                      </a:moveTo>
                      <a:cubicBezTo>
                        <a:pt x="0" y="8025"/>
                        <a:pt x="13232" y="0"/>
                        <a:pt x="29639" y="0"/>
                      </a:cubicBezTo>
                      <a:cubicBezTo>
                        <a:pt x="45997" y="0"/>
                        <a:pt x="59278" y="8025"/>
                        <a:pt x="59278" y="17925"/>
                      </a:cubicBezTo>
                      <a:cubicBezTo>
                        <a:pt x="59278" y="27825"/>
                        <a:pt x="45997" y="35850"/>
                        <a:pt x="29639" y="35850"/>
                      </a:cubicBezTo>
                      <a:cubicBezTo>
                        <a:pt x="13232" y="35850"/>
                        <a:pt x="0" y="27825"/>
                        <a:pt x="0" y="179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29" name=""/>
                <p:cNvSpPr/>
                <p:nvPr/>
              </p:nvSpPr>
              <p:spPr>
                <a:xfrm>
                  <a:off x="2772740" y="2160581"/>
                  <a:ext cx="49927" cy="27688"/>
                </a:xfrm>
                <a:custGeom>
                  <a:avLst/>
                  <a:gdLst/>
                  <a:ahLst/>
                  <a:cxnLst/>
                  <a:pathLst>
                    <a:path w="49927" h="27688">
                      <a:moveTo>
                        <a:pt x="0" y="13844"/>
                      </a:moveTo>
                      <a:cubicBezTo>
                        <a:pt x="0" y="6191"/>
                        <a:pt x="11151" y="0"/>
                        <a:pt x="24963" y="0"/>
                      </a:cubicBezTo>
                      <a:cubicBezTo>
                        <a:pt x="38743" y="0"/>
                        <a:pt x="49927" y="6191"/>
                        <a:pt x="49927" y="13844"/>
                      </a:cubicBezTo>
                      <a:cubicBezTo>
                        <a:pt x="49927" y="21465"/>
                        <a:pt x="38743" y="27688"/>
                        <a:pt x="24963" y="27688"/>
                      </a:cubicBezTo>
                      <a:cubicBezTo>
                        <a:pt x="11151" y="27688"/>
                        <a:pt x="0" y="21465"/>
                        <a:pt x="0" y="138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0" name=""/>
                <p:cNvSpPr/>
                <p:nvPr/>
              </p:nvSpPr>
              <p:spPr>
                <a:xfrm>
                  <a:off x="2778105" y="2134973"/>
                  <a:ext cx="38787" cy="40892"/>
                </a:xfrm>
                <a:custGeom>
                  <a:avLst/>
                  <a:gdLst/>
                  <a:ahLst/>
                  <a:cxnLst/>
                  <a:pathLst>
                    <a:path w="38787" h="40892">
                      <a:moveTo>
                        <a:pt x="19393" y="0"/>
                      </a:moveTo>
                      <a:cubicBezTo>
                        <a:pt x="14360" y="8178"/>
                        <a:pt x="-6456" y="26616"/>
                        <a:pt x="1870" y="34810"/>
                      </a:cubicBezTo>
                      <a:cubicBezTo>
                        <a:pt x="10197" y="43005"/>
                        <a:pt x="23744" y="41997"/>
                        <a:pt x="34136" y="36875"/>
                      </a:cubicBezTo>
                      <a:cubicBezTo>
                        <a:pt x="49484" y="29310"/>
                        <a:pt x="22687" y="0"/>
                        <a:pt x="1939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1" name=""/>
                <p:cNvSpPr/>
                <p:nvPr/>
              </p:nvSpPr>
              <p:spPr>
                <a:xfrm>
                  <a:off x="2782613" y="2121326"/>
                  <a:ext cx="30162" cy="28636"/>
                </a:xfrm>
                <a:custGeom>
                  <a:avLst/>
                  <a:gdLst/>
                  <a:ahLst/>
                  <a:cxnLst/>
                  <a:pathLst>
                    <a:path w="30162" h="28636">
                      <a:moveTo>
                        <a:pt x="0" y="14318"/>
                      </a:moveTo>
                      <a:cubicBezTo>
                        <a:pt x="0" y="6378"/>
                        <a:pt x="6700" y="0"/>
                        <a:pt x="15081" y="0"/>
                      </a:cubicBezTo>
                      <a:cubicBezTo>
                        <a:pt x="23353" y="0"/>
                        <a:pt x="30162" y="6378"/>
                        <a:pt x="30162" y="14318"/>
                      </a:cubicBezTo>
                      <a:cubicBezTo>
                        <a:pt x="30162" y="22206"/>
                        <a:pt x="23353" y="28636"/>
                        <a:pt x="15081" y="28636"/>
                      </a:cubicBezTo>
                      <a:cubicBezTo>
                        <a:pt x="6700" y="28636"/>
                        <a:pt x="0" y="22206"/>
                        <a:pt x="0" y="143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432" name=""/>
                <p:cNvSpPr/>
                <p:nvPr/>
              </p:nvSpPr>
              <p:spPr>
                <a:xfrm>
                  <a:off x="2787369" y="2124467"/>
                  <a:ext cx="21652" cy="13425"/>
                </a:xfrm>
                <a:custGeom>
                  <a:avLst/>
                  <a:gdLst/>
                  <a:ahLst/>
                  <a:cxnLst/>
                  <a:pathLst>
                    <a:path w="21652" h="13425">
                      <a:moveTo>
                        <a:pt x="0" y="6713"/>
                      </a:moveTo>
                      <a:cubicBezTo>
                        <a:pt x="0" y="2975"/>
                        <a:pt x="4841" y="0"/>
                        <a:pt x="10826" y="0"/>
                      </a:cubicBezTo>
                      <a:cubicBezTo>
                        <a:pt x="16785" y="0"/>
                        <a:pt x="21652" y="2975"/>
                        <a:pt x="21652" y="6713"/>
                      </a:cubicBezTo>
                      <a:cubicBezTo>
                        <a:pt x="21652" y="10376"/>
                        <a:pt x="16785" y="13425"/>
                        <a:pt x="10826" y="13425"/>
                      </a:cubicBezTo>
                      <a:cubicBezTo>
                        <a:pt x="4841" y="13425"/>
                        <a:pt x="0" y="10376"/>
                        <a:pt x="0" y="67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ang="16200000" scaled="0"/>
                </a:gradFill>
                <a:ln w="7600" cap="flat">
                  <a:noFill/>
                  <a:bevel/>
                </a:ln>
              </p:spPr>
            </p:sp>
          </p:grpSp>
        </p:grpSp>
        <p:grpSp>
          <p:nvGrpSpPr>
            <p:cNvPr id="433" name="Bicycle"/>
            <p:cNvGrpSpPr/>
            <p:nvPr/>
          </p:nvGrpSpPr>
          <p:grpSpPr>
            <a:xfrm>
              <a:off x="6126201" y="1929781"/>
              <a:ext cx="551744" cy="370617"/>
              <a:chOff x="6126201" y="1929781"/>
              <a:chExt cx="551744" cy="370617"/>
            </a:xfrm>
          </p:grpSpPr>
          <p:sp>
            <p:nvSpPr>
              <p:cNvPr id="434" name=""/>
              <p:cNvSpPr/>
              <p:nvPr/>
            </p:nvSpPr>
            <p:spPr>
              <a:xfrm>
                <a:off x="6393396" y="2113542"/>
                <a:ext cx="15053" cy="36128"/>
              </a:xfrm>
              <a:custGeom>
                <a:avLst/>
                <a:gdLst/>
                <a:ahLst/>
                <a:cxnLst/>
                <a:pathLst>
                  <a:path w="15053" h="36128">
                    <a:moveTo>
                      <a:pt x="10035" y="0"/>
                    </a:moveTo>
                    <a:lnTo>
                      <a:pt x="0" y="30736"/>
                    </a:lnTo>
                    <a:lnTo>
                      <a:pt x="3972" y="35858"/>
                    </a:lnTo>
                    <a:lnTo>
                      <a:pt x="15053" y="0"/>
                    </a:lnTo>
                    <a:lnTo>
                      <a:pt x="10035" y="0"/>
                    </a:ln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35" name=""/>
              <p:cNvSpPr/>
              <p:nvPr/>
            </p:nvSpPr>
            <p:spPr>
              <a:xfrm>
                <a:off x="6394886" y="2110598"/>
                <a:ext cx="19001" cy="7493"/>
              </a:xfrm>
              <a:custGeom>
                <a:avLst/>
                <a:gdLst/>
                <a:ahLst/>
                <a:cxnLst/>
                <a:pathLst>
                  <a:path w="19001" h="7493">
                    <a:moveTo>
                      <a:pt x="-67" y="-67"/>
                    </a:moveTo>
                    <a:lnTo>
                      <a:pt x="-67" y="2810"/>
                    </a:lnTo>
                    <a:lnTo>
                      <a:pt x="4416" y="6958"/>
                    </a:lnTo>
                    <a:lnTo>
                      <a:pt x="16592" y="7493"/>
                    </a:lnTo>
                    <a:lnTo>
                      <a:pt x="19001" y="3345"/>
                    </a:lnTo>
                    <a:lnTo>
                      <a:pt x="4416" y="937"/>
                    </a:lnTo>
                    <a:lnTo>
                      <a:pt x="-67" y="-67"/>
                    </a:ln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436" name=""/>
              <p:cNvSpPr/>
              <p:nvPr/>
            </p:nvSpPr>
            <p:spPr>
              <a:xfrm>
                <a:off x="6457997" y="1933297"/>
                <a:ext cx="26761" cy="9701"/>
              </a:xfrm>
              <a:custGeom>
                <a:avLst/>
                <a:gdLst/>
                <a:ahLst/>
                <a:cxnLst/>
                <a:pathLst>
                  <a:path w="26761" h="9701">
                    <a:moveTo>
                      <a:pt x="26761" y="0"/>
                    </a:moveTo>
                    <a:lnTo>
                      <a:pt x="1840" y="2174"/>
                    </a:lnTo>
                    <a:cubicBezTo>
                      <a:pt x="1840" y="2174"/>
                      <a:pt x="0" y="4683"/>
                      <a:pt x="0" y="6356"/>
                    </a:cubicBezTo>
                    <a:cubicBezTo>
                      <a:pt x="0" y="8028"/>
                      <a:pt x="1673" y="9701"/>
                      <a:pt x="2509" y="9701"/>
                    </a:cubicBezTo>
                    <a:cubicBezTo>
                      <a:pt x="3345" y="9701"/>
                      <a:pt x="26761" y="6690"/>
                      <a:pt x="26761" y="6690"/>
                    </a:cubicBezTo>
                    <a:lnTo>
                      <a:pt x="26761" y="0"/>
                    </a:ln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37" name=""/>
              <p:cNvSpPr/>
              <p:nvPr/>
            </p:nvSpPr>
            <p:spPr>
              <a:xfrm>
                <a:off x="6483755" y="1929283"/>
                <a:ext cx="5352" cy="16391"/>
              </a:xfrm>
              <a:custGeom>
                <a:avLst/>
                <a:gdLst/>
                <a:ahLst/>
                <a:cxnLst/>
                <a:pathLst>
                  <a:path w="5352" h="16391">
                    <a:moveTo>
                      <a:pt x="0" y="8196"/>
                    </a:moveTo>
                    <a:cubicBezTo>
                      <a:pt x="0" y="3669"/>
                      <a:pt x="1198" y="0"/>
                      <a:pt x="2676" y="0"/>
                    </a:cubicBezTo>
                    <a:cubicBezTo>
                      <a:pt x="4154" y="0"/>
                      <a:pt x="5352" y="3669"/>
                      <a:pt x="5352" y="8196"/>
                    </a:cubicBezTo>
                    <a:cubicBezTo>
                      <a:pt x="5352" y="12722"/>
                      <a:pt x="4154" y="16391"/>
                      <a:pt x="2676" y="16391"/>
                    </a:cubicBezTo>
                    <a:cubicBezTo>
                      <a:pt x="1198" y="16391"/>
                      <a:pt x="0" y="12722"/>
                      <a:pt x="0" y="8196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438" name=""/>
              <p:cNvSpPr/>
              <p:nvPr/>
            </p:nvSpPr>
            <p:spPr>
              <a:xfrm>
                <a:off x="6277403" y="2056674"/>
                <a:ext cx="33284" cy="22747"/>
              </a:xfrm>
              <a:custGeom>
                <a:avLst/>
                <a:gdLst/>
                <a:ahLst/>
                <a:cxnLst/>
                <a:pathLst>
                  <a:path w="33284" h="22747">
                    <a:moveTo>
                      <a:pt x="0" y="1840"/>
                    </a:moveTo>
                    <a:lnTo>
                      <a:pt x="31779" y="22747"/>
                    </a:lnTo>
                    <a:lnTo>
                      <a:pt x="33284" y="20740"/>
                    </a:lnTo>
                    <a:lnTo>
                      <a:pt x="836" y="0"/>
                    </a:lnTo>
                    <a:lnTo>
                      <a:pt x="0" y="1840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39" name=""/>
              <p:cNvSpPr/>
              <p:nvPr/>
            </p:nvSpPr>
            <p:spPr>
              <a:xfrm>
                <a:off x="6201468" y="2056172"/>
                <a:ext cx="40476" cy="107547"/>
              </a:xfrm>
              <a:custGeom>
                <a:avLst/>
                <a:gdLst/>
                <a:ahLst/>
                <a:cxnLst/>
                <a:pathLst>
                  <a:path w="40476" h="107547">
                    <a:moveTo>
                      <a:pt x="0" y="0"/>
                    </a:moveTo>
                    <a:lnTo>
                      <a:pt x="37800" y="107547"/>
                    </a:lnTo>
                    <a:lnTo>
                      <a:pt x="40476" y="1068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40" name=""/>
              <p:cNvSpPr/>
              <p:nvPr/>
            </p:nvSpPr>
            <p:spPr>
              <a:xfrm>
                <a:off x="6243952" y="2167065"/>
                <a:ext cx="140162" cy="10035"/>
              </a:xfrm>
              <a:custGeom>
                <a:avLst/>
                <a:gdLst/>
                <a:ahLst/>
                <a:cxnLst/>
                <a:pathLst>
                  <a:path w="140162" h="10035">
                    <a:moveTo>
                      <a:pt x="0" y="0"/>
                    </a:moveTo>
                    <a:lnTo>
                      <a:pt x="133472" y="3011"/>
                    </a:lnTo>
                    <a:lnTo>
                      <a:pt x="140162" y="3680"/>
                    </a:lnTo>
                    <a:lnTo>
                      <a:pt x="138155" y="10035"/>
                    </a:lnTo>
                    <a:lnTo>
                      <a:pt x="0" y="769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33CC33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41" name=""/>
              <p:cNvSpPr/>
              <p:nvPr/>
            </p:nvSpPr>
            <p:spPr>
              <a:xfrm>
                <a:off x="6238933" y="2073732"/>
                <a:ext cx="168513" cy="99937"/>
              </a:xfrm>
              <a:custGeom>
                <a:avLst/>
                <a:gdLst/>
                <a:ahLst/>
                <a:cxnLst/>
                <a:pathLst>
                  <a:path w="168513" h="99937">
                    <a:moveTo>
                      <a:pt x="66234" y="0"/>
                    </a:moveTo>
                    <a:cubicBezTo>
                      <a:pt x="66234" y="669"/>
                      <a:pt x="64227" y="3011"/>
                      <a:pt x="64227" y="3011"/>
                    </a:cubicBezTo>
                    <a:lnTo>
                      <a:pt x="70248" y="6356"/>
                    </a:lnTo>
                    <a:lnTo>
                      <a:pt x="6690" y="86640"/>
                    </a:lnTo>
                    <a:lnTo>
                      <a:pt x="0" y="98013"/>
                    </a:lnTo>
                    <a:lnTo>
                      <a:pt x="4349" y="99937"/>
                    </a:lnTo>
                    <a:lnTo>
                      <a:pt x="77943" y="5687"/>
                    </a:lnTo>
                    <a:cubicBezTo>
                      <a:pt x="77943" y="5687"/>
                      <a:pt x="83378" y="4014"/>
                      <a:pt x="88396" y="4014"/>
                    </a:cubicBezTo>
                    <a:cubicBezTo>
                      <a:pt x="93414" y="4014"/>
                      <a:pt x="123436" y="26092"/>
                      <a:pt x="123436" y="26092"/>
                    </a:cubicBezTo>
                    <a:cubicBezTo>
                      <a:pt x="123436" y="26092"/>
                      <a:pt x="149528" y="41147"/>
                      <a:pt x="155550" y="42819"/>
                    </a:cubicBezTo>
                    <a:cubicBezTo>
                      <a:pt x="161571" y="44491"/>
                      <a:pt x="168513" y="41146"/>
                      <a:pt x="168513" y="41146"/>
                    </a:cubicBezTo>
                    <a:cubicBezTo>
                      <a:pt x="168513" y="41146"/>
                      <a:pt x="162909" y="41146"/>
                      <a:pt x="159230" y="41146"/>
                    </a:cubicBezTo>
                    <a:cubicBezTo>
                      <a:pt x="155550" y="41146"/>
                      <a:pt x="96341" y="3011"/>
                      <a:pt x="96341" y="3011"/>
                    </a:cubicBezTo>
                    <a:cubicBezTo>
                      <a:pt x="96341" y="3011"/>
                      <a:pt x="91658" y="669"/>
                      <a:pt x="87643" y="669"/>
                    </a:cubicBezTo>
                    <a:cubicBezTo>
                      <a:pt x="83629" y="669"/>
                      <a:pt x="80953" y="669"/>
                      <a:pt x="77943" y="2342"/>
                    </a:cubicBezTo>
                    <a:cubicBezTo>
                      <a:pt x="74932" y="4014"/>
                      <a:pt x="74597" y="4683"/>
                      <a:pt x="74597" y="4683"/>
                    </a:cubicBezTo>
                    <a:lnTo>
                      <a:pt x="66234" y="0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00CC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42" name=""/>
              <p:cNvSpPr/>
              <p:nvPr/>
            </p:nvSpPr>
            <p:spPr>
              <a:xfrm>
                <a:off x="6227476" y="2154745"/>
                <a:ext cx="31779" cy="31110"/>
              </a:xfrm>
              <a:custGeom>
                <a:avLst/>
                <a:gdLst/>
                <a:ahLst/>
                <a:cxnLst/>
                <a:pathLst>
                  <a:path w="31779" h="31110">
                    <a:moveTo>
                      <a:pt x="0" y="15653"/>
                    </a:moveTo>
                    <a:cubicBezTo>
                      <a:pt x="0" y="7008"/>
                      <a:pt x="7072" y="0"/>
                      <a:pt x="15795" y="0"/>
                    </a:cubicBezTo>
                    <a:cubicBezTo>
                      <a:pt x="24518" y="0"/>
                      <a:pt x="31589" y="7008"/>
                      <a:pt x="31589" y="15653"/>
                    </a:cubicBezTo>
                    <a:cubicBezTo>
                      <a:pt x="31589" y="24297"/>
                      <a:pt x="24518" y="31305"/>
                      <a:pt x="15795" y="31305"/>
                    </a:cubicBezTo>
                    <a:cubicBezTo>
                      <a:pt x="7072" y="31305"/>
                      <a:pt x="0" y="24297"/>
                      <a:pt x="0" y="15653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443" name=""/>
              <p:cNvSpPr/>
              <p:nvPr/>
            </p:nvSpPr>
            <p:spPr>
              <a:xfrm>
                <a:off x="6217525" y="2167733"/>
                <a:ext cx="36797" cy="33452"/>
              </a:xfrm>
              <a:custGeom>
                <a:avLst/>
                <a:gdLst/>
                <a:ahLst/>
                <a:cxnLst/>
                <a:pathLst>
                  <a:path w="36797" h="33452">
                    <a:moveTo>
                      <a:pt x="0" y="16726"/>
                    </a:moveTo>
                    <a:cubicBezTo>
                      <a:pt x="0" y="7488"/>
                      <a:pt x="8237" y="0"/>
                      <a:pt x="18398" y="0"/>
                    </a:cubicBezTo>
                    <a:cubicBezTo>
                      <a:pt x="28560" y="0"/>
                      <a:pt x="36797" y="7488"/>
                      <a:pt x="36797" y="16726"/>
                    </a:cubicBezTo>
                    <a:cubicBezTo>
                      <a:pt x="36797" y="25963"/>
                      <a:pt x="28560" y="33452"/>
                      <a:pt x="18398" y="33452"/>
                    </a:cubicBezTo>
                    <a:cubicBezTo>
                      <a:pt x="8237" y="33452"/>
                      <a:pt x="0" y="25963"/>
                      <a:pt x="0" y="16726"/>
                    </a:cubicBez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44" name=""/>
              <p:cNvSpPr/>
              <p:nvPr/>
            </p:nvSpPr>
            <p:spPr>
              <a:xfrm>
                <a:off x="6535957" y="2064284"/>
                <a:ext cx="57417" cy="115408"/>
              </a:xfrm>
              <a:custGeom>
                <a:avLst/>
                <a:gdLst/>
                <a:ahLst/>
                <a:cxnLst/>
                <a:pathLst>
                  <a:path w="57417" h="115408">
                    <a:moveTo>
                      <a:pt x="2955" y="0"/>
                    </a:moveTo>
                    <a:cubicBezTo>
                      <a:pt x="2955" y="0"/>
                      <a:pt x="864" y="8781"/>
                      <a:pt x="0" y="11290"/>
                    </a:cubicBezTo>
                    <a:cubicBezTo>
                      <a:pt x="-808" y="13799"/>
                      <a:pt x="15081" y="68994"/>
                      <a:pt x="16336" y="71503"/>
                    </a:cubicBezTo>
                    <a:cubicBezTo>
                      <a:pt x="17590" y="74012"/>
                      <a:pt x="53969" y="115408"/>
                      <a:pt x="53969" y="115408"/>
                    </a:cubicBezTo>
                    <a:cubicBezTo>
                      <a:pt x="53969" y="115408"/>
                      <a:pt x="54805" y="114572"/>
                      <a:pt x="57105" y="112273"/>
                    </a:cubicBezTo>
                    <a:cubicBezTo>
                      <a:pt x="59405" y="109973"/>
                      <a:pt x="33480" y="86556"/>
                      <a:pt x="28880" y="77357"/>
                    </a:cubicBezTo>
                    <a:cubicBezTo>
                      <a:pt x="24280" y="68158"/>
                      <a:pt x="17590" y="48923"/>
                      <a:pt x="16336" y="43069"/>
                    </a:cubicBezTo>
                    <a:cubicBezTo>
                      <a:pt x="15081" y="37215"/>
                      <a:pt x="7136" y="16726"/>
                      <a:pt x="7136" y="10454"/>
                    </a:cubicBezTo>
                    <a:cubicBezTo>
                      <a:pt x="7136" y="4182"/>
                      <a:pt x="4627" y="1673"/>
                      <a:pt x="295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45" name=""/>
              <p:cNvSpPr/>
              <p:nvPr/>
            </p:nvSpPr>
            <p:spPr>
              <a:xfrm>
                <a:off x="6486232" y="1934409"/>
                <a:ext cx="30553" cy="27876"/>
              </a:xfrm>
              <a:custGeom>
                <a:avLst/>
                <a:gdLst/>
                <a:ahLst/>
                <a:cxnLst/>
                <a:pathLst>
                  <a:path w="30553" h="27876">
                    <a:moveTo>
                      <a:pt x="1882" y="7149"/>
                    </a:moveTo>
                    <a:cubicBezTo>
                      <a:pt x="1882" y="7149"/>
                      <a:pt x="6273" y="4849"/>
                      <a:pt x="8782" y="8612"/>
                    </a:cubicBezTo>
                    <a:cubicBezTo>
                      <a:pt x="11290" y="12376"/>
                      <a:pt x="14180" y="19012"/>
                      <a:pt x="18529" y="24029"/>
                    </a:cubicBezTo>
                    <a:cubicBezTo>
                      <a:pt x="20838" y="26694"/>
                      <a:pt x="24671" y="27847"/>
                      <a:pt x="24671" y="27847"/>
                    </a:cubicBezTo>
                    <a:lnTo>
                      <a:pt x="30553" y="23665"/>
                    </a:lnTo>
                    <a:cubicBezTo>
                      <a:pt x="30553" y="23665"/>
                      <a:pt x="24341" y="23263"/>
                      <a:pt x="22878" y="21799"/>
                    </a:cubicBezTo>
                    <a:cubicBezTo>
                      <a:pt x="21414" y="20336"/>
                      <a:pt x="14071" y="9867"/>
                      <a:pt x="14071" y="9867"/>
                    </a:cubicBezTo>
                    <a:cubicBezTo>
                      <a:pt x="14071" y="9867"/>
                      <a:pt x="11169" y="2174"/>
                      <a:pt x="8605" y="1505"/>
                    </a:cubicBezTo>
                    <a:cubicBezTo>
                      <a:pt x="4788" y="509"/>
                      <a:pt x="1882" y="40"/>
                      <a:pt x="1882" y="40"/>
                    </a:cubicBezTo>
                    <a:cubicBezTo>
                      <a:pt x="1882" y="40"/>
                      <a:pt x="0" y="1086"/>
                      <a:pt x="0" y="3176"/>
                    </a:cubicBezTo>
                    <a:cubicBezTo>
                      <a:pt x="0" y="5267"/>
                      <a:pt x="579" y="7303"/>
                      <a:pt x="1882" y="7149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446" name=""/>
              <p:cNvSpPr/>
              <p:nvPr/>
            </p:nvSpPr>
            <p:spPr>
              <a:xfrm>
                <a:off x="6247638" y="2142819"/>
                <a:ext cx="166910" cy="52965"/>
              </a:xfrm>
              <a:custGeom>
                <a:avLst/>
                <a:gdLst/>
                <a:ahLst/>
                <a:cxnLst/>
                <a:pathLst>
                  <a:path w="166910" h="52965">
                    <a:moveTo>
                      <a:pt x="4007" y="14294"/>
                    </a:moveTo>
                    <a:cubicBezTo>
                      <a:pt x="4007" y="14294"/>
                      <a:pt x="132796" y="217"/>
                      <a:pt x="137815" y="77"/>
                    </a:cubicBezTo>
                    <a:cubicBezTo>
                      <a:pt x="142834" y="-64"/>
                      <a:pt x="155514" y="2448"/>
                      <a:pt x="159000" y="6628"/>
                    </a:cubicBezTo>
                    <a:cubicBezTo>
                      <a:pt x="162486" y="10808"/>
                      <a:pt x="167922" y="23493"/>
                      <a:pt x="166457" y="28720"/>
                    </a:cubicBezTo>
                    <a:cubicBezTo>
                      <a:pt x="164994" y="33947"/>
                      <a:pt x="161440" y="41682"/>
                      <a:pt x="155795" y="47327"/>
                    </a:cubicBezTo>
                    <a:cubicBezTo>
                      <a:pt x="150149" y="52965"/>
                      <a:pt x="145759" y="52765"/>
                      <a:pt x="140323" y="52765"/>
                    </a:cubicBezTo>
                    <a:cubicBezTo>
                      <a:pt x="134887" y="52765"/>
                      <a:pt x="122202" y="50113"/>
                      <a:pt x="117743" y="43423"/>
                    </a:cubicBezTo>
                    <a:cubicBezTo>
                      <a:pt x="113285" y="36733"/>
                      <a:pt x="108962" y="18057"/>
                      <a:pt x="108962" y="18057"/>
                    </a:cubicBezTo>
                    <a:cubicBezTo>
                      <a:pt x="108962" y="18057"/>
                      <a:pt x="4843" y="27256"/>
                      <a:pt x="1916" y="27256"/>
                    </a:cubicBezTo>
                    <a:cubicBezTo>
                      <a:pt x="-1011" y="27256"/>
                      <a:pt x="-175" y="18475"/>
                      <a:pt x="1916" y="16384"/>
                    </a:cubicBezTo>
                    <a:cubicBezTo>
                      <a:pt x="4007" y="14294"/>
                      <a:pt x="5123" y="14294"/>
                      <a:pt x="4007" y="14294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447" name=""/>
              <p:cNvSpPr/>
              <p:nvPr/>
            </p:nvSpPr>
            <p:spPr>
              <a:xfrm>
                <a:off x="6377507" y="2142896"/>
                <a:ext cx="18398" cy="52268"/>
              </a:xfrm>
              <a:custGeom>
                <a:avLst/>
                <a:gdLst/>
                <a:ahLst/>
                <a:cxnLst/>
                <a:pathLst>
                  <a:path w="18398" h="52268">
                    <a:moveTo>
                      <a:pt x="7945" y="0"/>
                    </a:moveTo>
                    <a:lnTo>
                      <a:pt x="5854" y="12126"/>
                    </a:lnTo>
                    <a:cubicBezTo>
                      <a:pt x="5854" y="12126"/>
                      <a:pt x="-209" y="16726"/>
                      <a:pt x="-209" y="18189"/>
                    </a:cubicBezTo>
                    <a:cubicBezTo>
                      <a:pt x="-209" y="19653"/>
                      <a:pt x="11290" y="52268"/>
                      <a:pt x="11290" y="52268"/>
                    </a:cubicBezTo>
                    <a:lnTo>
                      <a:pt x="18398" y="52268"/>
                    </a:lnTo>
                    <a:lnTo>
                      <a:pt x="16308" y="20489"/>
                    </a:lnTo>
                    <a:lnTo>
                      <a:pt x="12126" y="12126"/>
                    </a:lnTo>
                    <a:lnTo>
                      <a:pt x="12962" y="1254"/>
                    </a:lnTo>
                    <a:lnTo>
                      <a:pt x="7945" y="0"/>
                    </a:lnTo>
                    <a:close/>
                  </a:path>
                </a:pathLst>
              </a:custGeom>
              <a:solidFill>
                <a:srgbClr val="CCFFCC"/>
              </a:solidFill>
              <a:ln w="7600" cap="flat">
                <a:noFill/>
                <a:miter lim="800000"/>
              </a:ln>
            </p:spPr>
          </p:sp>
          <p:sp>
            <p:nvSpPr>
              <p:cNvPr id="448" name=""/>
              <p:cNvSpPr/>
              <p:nvPr/>
            </p:nvSpPr>
            <p:spPr>
              <a:xfrm>
                <a:off x="6127456" y="2106522"/>
                <a:ext cx="15053" cy="21252"/>
              </a:xfrm>
              <a:custGeom>
                <a:avLst/>
                <a:gdLst/>
                <a:ahLst/>
                <a:cxnLst/>
                <a:pathLst>
                  <a:path w="15053" h="21252">
                    <a:moveTo>
                      <a:pt x="14970" y="9199"/>
                    </a:moveTo>
                    <a:cubicBezTo>
                      <a:pt x="14970" y="9198"/>
                      <a:pt x="14217" y="7108"/>
                      <a:pt x="11290" y="4181"/>
                    </a:cubicBezTo>
                    <a:cubicBezTo>
                      <a:pt x="8363" y="1254"/>
                      <a:pt x="2509" y="0"/>
                      <a:pt x="2509" y="0"/>
                    </a:cubicBezTo>
                    <a:cubicBezTo>
                      <a:pt x="2509" y="0"/>
                      <a:pt x="0" y="2926"/>
                      <a:pt x="0" y="7526"/>
                    </a:cubicBezTo>
                    <a:cubicBezTo>
                      <a:pt x="0" y="12126"/>
                      <a:pt x="1673" y="18398"/>
                      <a:pt x="2509" y="20489"/>
                    </a:cubicBezTo>
                    <a:cubicBezTo>
                      <a:pt x="3346" y="22579"/>
                      <a:pt x="4600" y="20068"/>
                      <a:pt x="6691" y="18816"/>
                    </a:cubicBezTo>
                    <a:cubicBezTo>
                      <a:pt x="8843" y="17527"/>
                      <a:pt x="9283" y="17559"/>
                      <a:pt x="9283" y="17559"/>
                    </a:cubicBezTo>
                    <a:cubicBezTo>
                      <a:pt x="9283" y="17559"/>
                      <a:pt x="14969" y="19234"/>
                      <a:pt x="14969" y="15262"/>
                    </a:cubicBezTo>
                    <a:cubicBezTo>
                      <a:pt x="14969" y="11289"/>
                      <a:pt x="14970" y="9198"/>
                      <a:pt x="14970" y="91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449" name=""/>
              <p:cNvSpPr/>
              <p:nvPr/>
            </p:nvSpPr>
            <p:spPr>
              <a:xfrm>
                <a:off x="6312975" y="2036826"/>
                <a:ext cx="16726" cy="20629"/>
              </a:xfrm>
              <a:custGeom>
                <a:avLst/>
                <a:gdLst/>
                <a:ahLst/>
                <a:cxnLst/>
                <a:pathLst>
                  <a:path w="16726" h="20629">
                    <a:moveTo>
                      <a:pt x="0" y="3345"/>
                    </a:moveTo>
                    <a:lnTo>
                      <a:pt x="8363" y="20629"/>
                    </a:lnTo>
                    <a:lnTo>
                      <a:pt x="16726" y="17283"/>
                    </a:lnTo>
                    <a:lnTo>
                      <a:pt x="7246" y="0"/>
                    </a:lnTo>
                    <a:lnTo>
                      <a:pt x="0" y="3345"/>
                    </a:lnTo>
                    <a:close/>
                  </a:path>
                </a:pathLst>
              </a:custGeom>
              <a:gradFill>
                <a:gsLst>
                  <a:gs pos="0">
                    <a:srgbClr val="E1ECEE"/>
                  </a:gs>
                  <a:gs pos="100000">
                    <a:srgbClr val="969696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0" name=""/>
              <p:cNvSpPr/>
              <p:nvPr/>
            </p:nvSpPr>
            <p:spPr>
              <a:xfrm>
                <a:off x="6316877" y="2050204"/>
                <a:ext cx="68576" cy="123217"/>
              </a:xfrm>
              <a:custGeom>
                <a:avLst/>
                <a:gdLst/>
                <a:ahLst/>
                <a:cxnLst/>
                <a:pathLst>
                  <a:path w="68576" h="123217">
                    <a:moveTo>
                      <a:pt x="0" y="7248"/>
                    </a:moveTo>
                    <a:lnTo>
                      <a:pt x="12266" y="0"/>
                    </a:lnTo>
                    <a:lnTo>
                      <a:pt x="15611" y="7248"/>
                    </a:lnTo>
                    <a:lnTo>
                      <a:pt x="68576" y="113738"/>
                    </a:lnTo>
                    <a:cubicBezTo>
                      <a:pt x="68576" y="113738"/>
                      <a:pt x="67461" y="114853"/>
                      <a:pt x="66067" y="116247"/>
                    </a:cubicBezTo>
                    <a:cubicBezTo>
                      <a:pt x="64673" y="117640"/>
                      <a:pt x="61885" y="123217"/>
                      <a:pt x="61885" y="123217"/>
                    </a:cubicBezTo>
                    <a:lnTo>
                      <a:pt x="6133" y="10593"/>
                    </a:lnTo>
                    <a:lnTo>
                      <a:pt x="2788" y="12266"/>
                    </a:lnTo>
                    <a:lnTo>
                      <a:pt x="0" y="7248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1" name=""/>
              <p:cNvSpPr/>
              <p:nvPr/>
            </p:nvSpPr>
            <p:spPr>
              <a:xfrm>
                <a:off x="6376935" y="2154920"/>
                <a:ext cx="19653" cy="30760"/>
              </a:xfrm>
              <a:custGeom>
                <a:avLst/>
                <a:gdLst/>
                <a:ahLst/>
                <a:cxnLst/>
                <a:pathLst>
                  <a:path w="19653" h="30760">
                    <a:moveTo>
                      <a:pt x="5508" y="1128"/>
                    </a:moveTo>
                    <a:lnTo>
                      <a:pt x="715" y="20865"/>
                    </a:lnTo>
                    <a:cubicBezTo>
                      <a:pt x="715" y="20865"/>
                      <a:pt x="-1851" y="25883"/>
                      <a:pt x="2498" y="28225"/>
                    </a:cubicBezTo>
                    <a:cubicBezTo>
                      <a:pt x="6847" y="30567"/>
                      <a:pt x="12199" y="32908"/>
                      <a:pt x="15544" y="27556"/>
                    </a:cubicBezTo>
                    <a:cubicBezTo>
                      <a:pt x="18889" y="22203"/>
                      <a:pt x="19503" y="2077"/>
                      <a:pt x="19503" y="2077"/>
                    </a:cubicBezTo>
                    <a:cubicBezTo>
                      <a:pt x="19503" y="2077"/>
                      <a:pt x="16043" y="75"/>
                      <a:pt x="12699" y="101"/>
                    </a:cubicBezTo>
                    <a:cubicBezTo>
                      <a:pt x="10152" y="120"/>
                      <a:pt x="5508" y="1128"/>
                      <a:pt x="5508" y="11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CC33"/>
                  </a:gs>
                  <a:gs pos="50000">
                    <a:srgbClr val="DDF1EB"/>
                  </a:gs>
                  <a:gs pos="100000">
                    <a:srgbClr val="33CC33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2" name=""/>
              <p:cNvSpPr/>
              <p:nvPr/>
            </p:nvSpPr>
            <p:spPr>
              <a:xfrm>
                <a:off x="6394818" y="2102770"/>
                <a:ext cx="22078" cy="12845"/>
              </a:xfrm>
              <a:custGeom>
                <a:avLst/>
                <a:gdLst/>
                <a:ahLst/>
                <a:cxnLst/>
                <a:pathLst>
                  <a:path w="22078" h="12845">
                    <a:moveTo>
                      <a:pt x="1539" y="67"/>
                    </a:moveTo>
                    <a:lnTo>
                      <a:pt x="0" y="10638"/>
                    </a:lnTo>
                    <a:lnTo>
                      <a:pt x="3345" y="11106"/>
                    </a:lnTo>
                    <a:lnTo>
                      <a:pt x="20740" y="12779"/>
                    </a:lnTo>
                    <a:lnTo>
                      <a:pt x="22078" y="5085"/>
                    </a:lnTo>
                    <a:lnTo>
                      <a:pt x="22145" y="2408"/>
                    </a:lnTo>
                    <a:lnTo>
                      <a:pt x="5018" y="401"/>
                    </a:lnTo>
                    <a:lnTo>
                      <a:pt x="1539" y="67"/>
                    </a:lnTo>
                    <a:close/>
                  </a:path>
                </a:pathLst>
              </a:custGeom>
              <a:solidFill>
                <a:srgbClr val="7F7F7F"/>
              </a:solidFill>
              <a:ln w="7600" cap="flat">
                <a:solidFill>
                  <a:srgbClr val="0C0C0C"/>
                </a:solidFill>
                <a:miter lim="800000"/>
              </a:ln>
            </p:spPr>
          </p:sp>
          <p:sp>
            <p:nvSpPr>
              <p:cNvPr id="453" name=""/>
              <p:cNvSpPr/>
              <p:nvPr/>
            </p:nvSpPr>
            <p:spPr>
              <a:xfrm>
                <a:off x="6126621" y="2067239"/>
                <a:ext cx="228726" cy="104954"/>
              </a:xfrm>
              <a:custGeom>
                <a:avLst/>
                <a:gdLst/>
                <a:ahLst/>
                <a:cxnLst/>
                <a:pathLst>
                  <a:path w="228726" h="104954">
                    <a:moveTo>
                      <a:pt x="0" y="104954"/>
                    </a:moveTo>
                    <a:lnTo>
                      <a:pt x="418" y="97820"/>
                    </a:lnTo>
                    <a:cubicBezTo>
                      <a:pt x="418" y="97820"/>
                      <a:pt x="2927" y="76076"/>
                      <a:pt x="5854" y="68131"/>
                    </a:cubicBezTo>
                    <a:cubicBezTo>
                      <a:pt x="8781" y="60186"/>
                      <a:pt x="24072" y="33928"/>
                      <a:pt x="35542" y="25063"/>
                    </a:cubicBezTo>
                    <a:cubicBezTo>
                      <a:pt x="44742" y="17953"/>
                      <a:pt x="57286" y="9173"/>
                      <a:pt x="71921" y="4992"/>
                    </a:cubicBezTo>
                    <a:cubicBezTo>
                      <a:pt x="86556" y="810"/>
                      <a:pt x="109972" y="-1280"/>
                      <a:pt x="122099" y="810"/>
                    </a:cubicBezTo>
                    <a:cubicBezTo>
                      <a:pt x="134225" y="2901"/>
                      <a:pt x="154296" y="9173"/>
                      <a:pt x="168095" y="16700"/>
                    </a:cubicBezTo>
                    <a:cubicBezTo>
                      <a:pt x="181894" y="24227"/>
                      <a:pt x="192347" y="33426"/>
                      <a:pt x="200292" y="41371"/>
                    </a:cubicBezTo>
                    <a:cubicBezTo>
                      <a:pt x="208237" y="49315"/>
                      <a:pt x="214927" y="60605"/>
                      <a:pt x="219109" y="69804"/>
                    </a:cubicBezTo>
                    <a:cubicBezTo>
                      <a:pt x="223290" y="79004"/>
                      <a:pt x="228726" y="96984"/>
                      <a:pt x="228726" y="96984"/>
                    </a:cubicBezTo>
                    <a:lnTo>
                      <a:pt x="226217" y="101584"/>
                    </a:lnTo>
                    <a:lnTo>
                      <a:pt x="223500" y="102212"/>
                    </a:lnTo>
                    <a:cubicBezTo>
                      <a:pt x="223500" y="102212"/>
                      <a:pt x="214090" y="66041"/>
                      <a:pt x="210119" y="58724"/>
                    </a:cubicBezTo>
                    <a:cubicBezTo>
                      <a:pt x="206146" y="51406"/>
                      <a:pt x="171858" y="22136"/>
                      <a:pt x="165377" y="19418"/>
                    </a:cubicBezTo>
                    <a:cubicBezTo>
                      <a:pt x="158895" y="16700"/>
                      <a:pt x="132134" y="5828"/>
                      <a:pt x="113736" y="6664"/>
                    </a:cubicBezTo>
                    <a:cubicBezTo>
                      <a:pt x="95337" y="7501"/>
                      <a:pt x="65231" y="13773"/>
                      <a:pt x="42233" y="28408"/>
                    </a:cubicBezTo>
                    <a:cubicBezTo>
                      <a:pt x="29587" y="36455"/>
                      <a:pt x="5854" y="80676"/>
                      <a:pt x="5854" y="84022"/>
                    </a:cubicBezTo>
                    <a:cubicBezTo>
                      <a:pt x="5854" y="87367"/>
                      <a:pt x="836" y="104954"/>
                      <a:pt x="0" y="1049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BD6C3"/>
                  </a:gs>
                  <a:gs pos="100000">
                    <a:srgbClr val="006600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4" name=""/>
              <p:cNvSpPr/>
              <p:nvPr/>
            </p:nvSpPr>
            <p:spPr>
              <a:xfrm>
                <a:off x="6126149" y="2070975"/>
                <a:ext cx="226635" cy="102028"/>
              </a:xfrm>
              <a:custGeom>
                <a:avLst/>
                <a:gdLst/>
                <a:ahLst/>
                <a:cxnLst/>
                <a:pathLst>
                  <a:path w="226635" h="102028">
                    <a:moveTo>
                      <a:pt x="5070" y="100773"/>
                    </a:moveTo>
                    <a:cubicBezTo>
                      <a:pt x="5070" y="100773"/>
                      <a:pt x="-784" y="102028"/>
                      <a:pt x="0" y="102028"/>
                    </a:cubicBezTo>
                    <a:cubicBezTo>
                      <a:pt x="888" y="102028"/>
                      <a:pt x="5431" y="72848"/>
                      <a:pt x="8416" y="66066"/>
                    </a:cubicBezTo>
                    <a:cubicBezTo>
                      <a:pt x="14548" y="52128"/>
                      <a:pt x="22632" y="37633"/>
                      <a:pt x="30995" y="29270"/>
                    </a:cubicBezTo>
                    <a:cubicBezTo>
                      <a:pt x="39358" y="20907"/>
                      <a:pt x="57757" y="10453"/>
                      <a:pt x="65284" y="7108"/>
                    </a:cubicBezTo>
                    <a:cubicBezTo>
                      <a:pt x="72810" y="3763"/>
                      <a:pt x="93717" y="0"/>
                      <a:pt x="108770" y="0"/>
                    </a:cubicBezTo>
                    <a:cubicBezTo>
                      <a:pt x="123824" y="0"/>
                      <a:pt x="143895" y="3763"/>
                      <a:pt x="157695" y="10453"/>
                    </a:cubicBezTo>
                    <a:cubicBezTo>
                      <a:pt x="171494" y="17144"/>
                      <a:pt x="176512" y="20907"/>
                      <a:pt x="182784" y="25925"/>
                    </a:cubicBezTo>
                    <a:cubicBezTo>
                      <a:pt x="189056" y="30943"/>
                      <a:pt x="198046" y="37842"/>
                      <a:pt x="202019" y="41814"/>
                    </a:cubicBezTo>
                    <a:cubicBezTo>
                      <a:pt x="205991" y="45787"/>
                      <a:pt x="207873" y="48505"/>
                      <a:pt x="210591" y="53732"/>
                    </a:cubicBezTo>
                    <a:cubicBezTo>
                      <a:pt x="213308" y="58959"/>
                      <a:pt x="216654" y="63558"/>
                      <a:pt x="219581" y="71085"/>
                    </a:cubicBezTo>
                    <a:cubicBezTo>
                      <a:pt x="222508" y="78611"/>
                      <a:pt x="225435" y="91574"/>
                      <a:pt x="225435" y="91574"/>
                    </a:cubicBezTo>
                    <a:lnTo>
                      <a:pt x="226635" y="97846"/>
                    </a:lnTo>
                    <a:lnTo>
                      <a:pt x="222508" y="102028"/>
                    </a:lnTo>
                    <a:cubicBezTo>
                      <a:pt x="222508" y="102028"/>
                      <a:pt x="214493" y="75404"/>
                      <a:pt x="211358" y="67877"/>
                    </a:cubicBezTo>
                    <a:cubicBezTo>
                      <a:pt x="208221" y="60351"/>
                      <a:pt x="196443" y="40837"/>
                      <a:pt x="184038" y="31638"/>
                    </a:cubicBezTo>
                    <a:cubicBezTo>
                      <a:pt x="175695" y="25451"/>
                      <a:pt x="150168" y="12962"/>
                      <a:pt x="140551" y="11708"/>
                    </a:cubicBezTo>
                    <a:cubicBezTo>
                      <a:pt x="130933" y="10453"/>
                      <a:pt x="118807" y="6272"/>
                      <a:pt x="101244" y="8363"/>
                    </a:cubicBezTo>
                    <a:cubicBezTo>
                      <a:pt x="83682" y="10453"/>
                      <a:pt x="69187" y="14912"/>
                      <a:pt x="53576" y="23275"/>
                    </a:cubicBezTo>
                    <a:cubicBezTo>
                      <a:pt x="49406" y="25509"/>
                      <a:pt x="33713" y="36588"/>
                      <a:pt x="28695" y="43696"/>
                    </a:cubicBezTo>
                    <a:cubicBezTo>
                      <a:pt x="23677" y="50805"/>
                      <a:pt x="11342" y="69412"/>
                      <a:pt x="10088" y="76103"/>
                    </a:cubicBezTo>
                    <a:cubicBezTo>
                      <a:pt x="8833" y="82793"/>
                      <a:pt x="5070" y="100773"/>
                      <a:pt x="5070" y="1007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9900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5" name=""/>
              <p:cNvSpPr/>
              <p:nvPr/>
            </p:nvSpPr>
            <p:spPr>
              <a:xfrm>
                <a:off x="6509227" y="1967695"/>
                <a:ext cx="20489" cy="46414"/>
              </a:xfrm>
              <a:custGeom>
                <a:avLst/>
                <a:gdLst/>
                <a:ahLst/>
                <a:cxnLst/>
                <a:pathLst>
                  <a:path w="20489" h="46414">
                    <a:moveTo>
                      <a:pt x="0" y="2509"/>
                    </a:moveTo>
                    <a:lnTo>
                      <a:pt x="13381" y="46414"/>
                    </a:lnTo>
                    <a:lnTo>
                      <a:pt x="20489" y="43487"/>
                    </a:lnTo>
                    <a:lnTo>
                      <a:pt x="6690" y="0"/>
                    </a:lnTo>
                    <a:lnTo>
                      <a:pt x="0" y="2509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6" name=""/>
              <p:cNvSpPr/>
              <p:nvPr/>
            </p:nvSpPr>
            <p:spPr>
              <a:xfrm>
                <a:off x="6520625" y="2011179"/>
                <a:ext cx="13827" cy="7917"/>
              </a:xfrm>
              <a:custGeom>
                <a:avLst/>
                <a:gdLst/>
                <a:ahLst/>
                <a:cxnLst/>
                <a:pathLst>
                  <a:path w="13827" h="7917">
                    <a:moveTo>
                      <a:pt x="-28" y="7917"/>
                    </a:moveTo>
                    <a:lnTo>
                      <a:pt x="1422" y="2565"/>
                    </a:lnTo>
                    <a:lnTo>
                      <a:pt x="9088" y="0"/>
                    </a:lnTo>
                    <a:lnTo>
                      <a:pt x="13799" y="3122"/>
                    </a:lnTo>
                    <a:lnTo>
                      <a:pt x="-28" y="7917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7" name=""/>
              <p:cNvSpPr/>
              <p:nvPr/>
            </p:nvSpPr>
            <p:spPr>
              <a:xfrm>
                <a:off x="6506295" y="1957422"/>
                <a:ext cx="12489" cy="13137"/>
              </a:xfrm>
              <a:custGeom>
                <a:avLst/>
                <a:gdLst/>
                <a:ahLst/>
                <a:cxnLst/>
                <a:pathLst>
                  <a:path w="12489" h="13137">
                    <a:moveTo>
                      <a:pt x="0" y="3998"/>
                    </a:moveTo>
                    <a:lnTo>
                      <a:pt x="2258" y="13165"/>
                    </a:lnTo>
                    <a:lnTo>
                      <a:pt x="12545" y="9852"/>
                    </a:lnTo>
                    <a:lnTo>
                      <a:pt x="11959" y="1242"/>
                    </a:lnTo>
                    <a:cubicBezTo>
                      <a:pt x="11959" y="1242"/>
                      <a:pt x="7945" y="-602"/>
                      <a:pt x="5436" y="235"/>
                    </a:cubicBezTo>
                    <a:cubicBezTo>
                      <a:pt x="2927" y="1071"/>
                      <a:pt x="1673" y="3998"/>
                      <a:pt x="0" y="39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458" name=""/>
              <p:cNvSpPr/>
              <p:nvPr/>
            </p:nvSpPr>
            <p:spPr>
              <a:xfrm>
                <a:off x="6516750" y="1934975"/>
                <a:ext cx="20515" cy="29688"/>
              </a:xfrm>
              <a:custGeom>
                <a:avLst/>
                <a:gdLst/>
                <a:ahLst/>
                <a:cxnLst/>
                <a:pathLst>
                  <a:path w="20515" h="29688">
                    <a:moveTo>
                      <a:pt x="0" y="23103"/>
                    </a:moveTo>
                    <a:cubicBezTo>
                      <a:pt x="0" y="23103"/>
                      <a:pt x="7109" y="24775"/>
                      <a:pt x="8782" y="23103"/>
                    </a:cubicBezTo>
                    <a:cubicBezTo>
                      <a:pt x="10454" y="21430"/>
                      <a:pt x="12127" y="12649"/>
                      <a:pt x="12127" y="7631"/>
                    </a:cubicBezTo>
                    <a:cubicBezTo>
                      <a:pt x="12127" y="2613"/>
                      <a:pt x="12545" y="941"/>
                      <a:pt x="14636" y="105"/>
                    </a:cubicBezTo>
                    <a:cubicBezTo>
                      <a:pt x="16726" y="-732"/>
                      <a:pt x="20071" y="3032"/>
                      <a:pt x="20071" y="3032"/>
                    </a:cubicBezTo>
                    <a:cubicBezTo>
                      <a:pt x="20071" y="3032"/>
                      <a:pt x="21117" y="6586"/>
                      <a:pt x="20071" y="7631"/>
                    </a:cubicBezTo>
                    <a:cubicBezTo>
                      <a:pt x="19026" y="8677"/>
                      <a:pt x="17144" y="19757"/>
                      <a:pt x="16308" y="23103"/>
                    </a:cubicBezTo>
                    <a:cubicBezTo>
                      <a:pt x="15472" y="26448"/>
                      <a:pt x="15472" y="27284"/>
                      <a:pt x="12127" y="28957"/>
                    </a:cubicBezTo>
                    <a:cubicBezTo>
                      <a:pt x="8782" y="30629"/>
                      <a:pt x="0" y="28957"/>
                      <a:pt x="0" y="28957"/>
                    </a:cubicBezTo>
                    <a:lnTo>
                      <a:pt x="0" y="23103"/>
                    </a:ln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459" name=""/>
              <p:cNvSpPr/>
              <p:nvPr/>
            </p:nvSpPr>
            <p:spPr>
              <a:xfrm>
                <a:off x="6268369" y="2006001"/>
                <a:ext cx="89378" cy="37813"/>
              </a:xfrm>
              <a:custGeom>
                <a:avLst/>
                <a:gdLst/>
                <a:ahLst/>
                <a:cxnLst/>
                <a:pathLst>
                  <a:path w="89378" h="37813">
                    <a:moveTo>
                      <a:pt x="75983" y="5659"/>
                    </a:moveTo>
                    <a:cubicBezTo>
                      <a:pt x="71811" y="5381"/>
                      <a:pt x="70010" y="5181"/>
                      <a:pt x="65231" y="5181"/>
                    </a:cubicBezTo>
                    <a:cubicBezTo>
                      <a:pt x="56032" y="5181"/>
                      <a:pt x="51850" y="6017"/>
                      <a:pt x="45159" y="4344"/>
                    </a:cubicBezTo>
                    <a:cubicBezTo>
                      <a:pt x="38469" y="2672"/>
                      <a:pt x="26761" y="163"/>
                      <a:pt x="20070" y="163"/>
                    </a:cubicBezTo>
                    <a:cubicBezTo>
                      <a:pt x="13380" y="163"/>
                      <a:pt x="8362" y="-673"/>
                      <a:pt x="5853" y="1835"/>
                    </a:cubicBezTo>
                    <a:cubicBezTo>
                      <a:pt x="3345" y="4344"/>
                      <a:pt x="0" y="16053"/>
                      <a:pt x="0" y="16053"/>
                    </a:cubicBezTo>
                    <a:cubicBezTo>
                      <a:pt x="0" y="16053"/>
                      <a:pt x="11707" y="27761"/>
                      <a:pt x="14216" y="30270"/>
                    </a:cubicBezTo>
                    <a:cubicBezTo>
                      <a:pt x="16725" y="32779"/>
                      <a:pt x="23416" y="37813"/>
                      <a:pt x="31778" y="37813"/>
                    </a:cubicBezTo>
                    <a:cubicBezTo>
                      <a:pt x="40141" y="37813"/>
                      <a:pt x="52686" y="31942"/>
                      <a:pt x="60213" y="31942"/>
                    </a:cubicBezTo>
                    <a:cubicBezTo>
                      <a:pt x="67739" y="31942"/>
                      <a:pt x="88646" y="20234"/>
                      <a:pt x="88646" y="20234"/>
                    </a:cubicBezTo>
                    <a:cubicBezTo>
                      <a:pt x="88646" y="20234"/>
                      <a:pt x="90319" y="16053"/>
                      <a:pt x="88646" y="11871"/>
                    </a:cubicBezTo>
                    <a:cubicBezTo>
                      <a:pt x="86974" y="7690"/>
                      <a:pt x="86496" y="7332"/>
                      <a:pt x="86496" y="7332"/>
                    </a:cubicBezTo>
                    <a:lnTo>
                      <a:pt x="83390" y="6615"/>
                    </a:lnTo>
                    <a:cubicBezTo>
                      <a:pt x="83390" y="6615"/>
                      <a:pt x="79567" y="5898"/>
                      <a:pt x="75983" y="5659"/>
                    </a:cubicBezTo>
                    <a:close/>
                  </a:path>
                </a:pathLst>
              </a:custGeom>
              <a:solidFill>
                <a:srgbClr val="0C0C0C"/>
              </a:solidFill>
              <a:ln w="7600" cap="flat">
                <a:noFill/>
                <a:miter lim="800000"/>
              </a:ln>
            </p:spPr>
          </p:sp>
          <p:sp>
            <p:nvSpPr>
              <p:cNvPr id="460" name=""/>
              <p:cNvSpPr/>
              <p:nvPr/>
            </p:nvSpPr>
            <p:spPr>
              <a:xfrm>
                <a:off x="6278887" y="2009984"/>
                <a:ext cx="74624" cy="21236"/>
              </a:xfrm>
              <a:custGeom>
                <a:avLst/>
                <a:gdLst/>
                <a:ahLst/>
                <a:cxnLst/>
                <a:pathLst>
                  <a:path w="74624" h="21236">
                    <a:moveTo>
                      <a:pt x="0" y="0"/>
                    </a:moveTo>
                    <a:cubicBezTo>
                      <a:pt x="0" y="0"/>
                      <a:pt x="13380" y="15769"/>
                      <a:pt x="19831" y="18398"/>
                    </a:cubicBezTo>
                    <a:cubicBezTo>
                      <a:pt x="24882" y="20455"/>
                      <a:pt x="35420" y="17925"/>
                      <a:pt x="50177" y="14336"/>
                    </a:cubicBezTo>
                    <a:cubicBezTo>
                      <a:pt x="59018" y="12185"/>
                      <a:pt x="71443" y="7168"/>
                      <a:pt x="72637" y="6690"/>
                    </a:cubicBezTo>
                    <a:cubicBezTo>
                      <a:pt x="73832" y="6212"/>
                      <a:pt x="75504" y="7645"/>
                      <a:pt x="74071" y="8123"/>
                    </a:cubicBezTo>
                    <a:cubicBezTo>
                      <a:pt x="72637" y="8601"/>
                      <a:pt x="42053" y="18637"/>
                      <a:pt x="37752" y="19592"/>
                    </a:cubicBezTo>
                    <a:cubicBezTo>
                      <a:pt x="33451" y="20548"/>
                      <a:pt x="20787" y="21982"/>
                      <a:pt x="18637" y="20787"/>
                    </a:cubicBezTo>
                    <a:cubicBezTo>
                      <a:pt x="16486" y="19592"/>
                      <a:pt x="7989" y="11813"/>
                      <a:pt x="5495" y="9318"/>
                    </a:cubicBezTo>
                    <a:cubicBezTo>
                      <a:pt x="1433" y="525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1" name=""/>
              <p:cNvSpPr/>
              <p:nvPr/>
            </p:nvSpPr>
            <p:spPr>
              <a:xfrm>
                <a:off x="6318549" y="2057534"/>
                <a:ext cx="2867" cy="2389"/>
              </a:xfrm>
              <a:custGeom>
                <a:avLst/>
                <a:gdLst/>
                <a:ahLst/>
                <a:cxnLst/>
                <a:pathLst>
                  <a:path w="2867" h="2389">
                    <a:moveTo>
                      <a:pt x="0" y="1195"/>
                    </a:moveTo>
                    <a:cubicBezTo>
                      <a:pt x="0" y="535"/>
                      <a:pt x="642" y="0"/>
                      <a:pt x="1434" y="0"/>
                    </a:cubicBezTo>
                    <a:cubicBezTo>
                      <a:pt x="2225" y="0"/>
                      <a:pt x="2867" y="535"/>
                      <a:pt x="2867" y="1195"/>
                    </a:cubicBezTo>
                    <a:cubicBezTo>
                      <a:pt x="2867" y="1855"/>
                      <a:pt x="2225" y="2389"/>
                      <a:pt x="1434" y="2389"/>
                    </a:cubicBezTo>
                    <a:cubicBezTo>
                      <a:pt x="642" y="2389"/>
                      <a:pt x="0" y="1855"/>
                      <a:pt x="0" y="1195"/>
                    </a:cubicBezTo>
                    <a:close/>
                  </a:path>
                </a:pathLst>
              </a:custGeom>
              <a:solidFill>
                <a:srgbClr val="0C0C0C"/>
              </a:solidFill>
              <a:ln w="7600" cap="flat">
                <a:noFill/>
                <a:miter lim="800000"/>
              </a:ln>
            </p:spPr>
          </p:sp>
          <p:sp>
            <p:nvSpPr>
              <p:cNvPr id="462" name=""/>
              <p:cNvSpPr/>
              <p:nvPr/>
            </p:nvSpPr>
            <p:spPr>
              <a:xfrm>
                <a:off x="6381103" y="2175427"/>
                <a:ext cx="8028" cy="8028"/>
              </a:xfrm>
              <a:custGeom>
                <a:avLst/>
                <a:gdLst/>
                <a:ahLst/>
                <a:cxnLst/>
                <a:pathLst>
                  <a:path w="8028" h="8028">
                    <a:moveTo>
                      <a:pt x="0" y="3931"/>
                    </a:moveTo>
                    <a:cubicBezTo>
                      <a:pt x="0" y="1760"/>
                      <a:pt x="1760" y="0"/>
                      <a:pt x="3931" y="0"/>
                    </a:cubicBezTo>
                    <a:cubicBezTo>
                      <a:pt x="6101" y="0"/>
                      <a:pt x="7861" y="1760"/>
                      <a:pt x="7861" y="3931"/>
                    </a:cubicBezTo>
                    <a:cubicBezTo>
                      <a:pt x="7861" y="6101"/>
                      <a:pt x="6101" y="7861"/>
                      <a:pt x="3931" y="7861"/>
                    </a:cubicBezTo>
                    <a:cubicBezTo>
                      <a:pt x="1760" y="7861"/>
                      <a:pt x="0" y="6101"/>
                      <a:pt x="0" y="3931"/>
                    </a:cubicBez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3" name=""/>
              <p:cNvSpPr/>
              <p:nvPr/>
            </p:nvSpPr>
            <p:spPr>
              <a:xfrm>
                <a:off x="6353339" y="2222260"/>
                <a:ext cx="8028" cy="17127"/>
              </a:xfrm>
              <a:custGeom>
                <a:avLst/>
                <a:gdLst/>
                <a:ahLst/>
                <a:cxnLst/>
                <a:pathLst>
                  <a:path w="8028" h="17127">
                    <a:moveTo>
                      <a:pt x="8028" y="0"/>
                    </a:moveTo>
                    <a:lnTo>
                      <a:pt x="6690" y="15053"/>
                    </a:lnTo>
                    <a:lnTo>
                      <a:pt x="0" y="17060"/>
                    </a:lnTo>
                    <a:lnTo>
                      <a:pt x="0" y="3011"/>
                    </a:lnTo>
                    <a:lnTo>
                      <a:pt x="8028" y="0"/>
                    </a:lnTo>
                    <a:close/>
                  </a:path>
                </a:pathLst>
              </a:custGeom>
              <a:solidFill>
                <a:srgbClr val="3B3B38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4" name=""/>
              <p:cNvSpPr/>
              <p:nvPr/>
            </p:nvSpPr>
            <p:spPr>
              <a:xfrm>
                <a:off x="6360029" y="2222259"/>
                <a:ext cx="14050" cy="24420"/>
              </a:xfrm>
              <a:custGeom>
                <a:avLst/>
                <a:gdLst/>
                <a:ahLst/>
                <a:cxnLst/>
                <a:pathLst>
                  <a:path w="14050" h="24420">
                    <a:moveTo>
                      <a:pt x="1338" y="0"/>
                    </a:moveTo>
                    <a:lnTo>
                      <a:pt x="14050" y="12712"/>
                    </a:lnTo>
                    <a:lnTo>
                      <a:pt x="12043" y="24420"/>
                    </a:lnTo>
                    <a:lnTo>
                      <a:pt x="0" y="15053"/>
                    </a:lnTo>
                    <a:lnTo>
                      <a:pt x="1338" y="0"/>
                    </a:lnTo>
                    <a:close/>
                  </a:path>
                </a:pathLst>
              </a:custGeom>
              <a:solidFill>
                <a:srgbClr val="7F7F7F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5" name=""/>
              <p:cNvSpPr/>
              <p:nvPr/>
            </p:nvSpPr>
            <p:spPr>
              <a:xfrm>
                <a:off x="6353338" y="2237313"/>
                <a:ext cx="18733" cy="14384"/>
              </a:xfrm>
              <a:custGeom>
                <a:avLst/>
                <a:gdLst/>
                <a:ahLst/>
                <a:cxnLst/>
                <a:pathLst>
                  <a:path w="18733" h="14384">
                    <a:moveTo>
                      <a:pt x="0" y="2007"/>
                    </a:moveTo>
                    <a:lnTo>
                      <a:pt x="6690" y="0"/>
                    </a:lnTo>
                    <a:cubicBezTo>
                      <a:pt x="6690" y="0"/>
                      <a:pt x="19402" y="9366"/>
                      <a:pt x="18733" y="9366"/>
                    </a:cubicBezTo>
                    <a:cubicBezTo>
                      <a:pt x="18064" y="9366"/>
                      <a:pt x="13715" y="14384"/>
                      <a:pt x="13715" y="14384"/>
                    </a:cubicBezTo>
                    <a:lnTo>
                      <a:pt x="0" y="2007"/>
                    </a:lnTo>
                    <a:close/>
                  </a:path>
                </a:pathLst>
              </a:custGeom>
              <a:solidFill>
                <a:srgbClr val="171716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6" name=""/>
              <p:cNvSpPr/>
              <p:nvPr/>
            </p:nvSpPr>
            <p:spPr>
              <a:xfrm>
                <a:off x="6354676" y="2225940"/>
                <a:ext cx="3680" cy="9701"/>
              </a:xfrm>
              <a:custGeom>
                <a:avLst/>
                <a:gdLst/>
                <a:ahLst/>
                <a:cxnLst/>
                <a:pathLst>
                  <a:path w="3680" h="9701">
                    <a:moveTo>
                      <a:pt x="669" y="669"/>
                    </a:moveTo>
                    <a:lnTo>
                      <a:pt x="0" y="9701"/>
                    </a:lnTo>
                    <a:lnTo>
                      <a:pt x="2342" y="9701"/>
                    </a:lnTo>
                    <a:lnTo>
                      <a:pt x="3680" y="0"/>
                    </a:lnTo>
                    <a:lnTo>
                      <a:pt x="669" y="669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67" name=""/>
              <p:cNvSpPr/>
              <p:nvPr/>
            </p:nvSpPr>
            <p:spPr>
              <a:xfrm>
                <a:off x="6233748" y="2187470"/>
                <a:ext cx="3011" cy="3345"/>
              </a:xfrm>
              <a:custGeom>
                <a:avLst/>
                <a:gdLst/>
                <a:ahLst/>
                <a:cxnLst/>
                <a:pathLst>
                  <a:path w="3011" h="3345">
                    <a:moveTo>
                      <a:pt x="0" y="1673"/>
                    </a:moveTo>
                    <a:cubicBezTo>
                      <a:pt x="0" y="749"/>
                      <a:pt x="674" y="0"/>
                      <a:pt x="1505" y="0"/>
                    </a:cubicBezTo>
                    <a:cubicBezTo>
                      <a:pt x="2337" y="0"/>
                      <a:pt x="3011" y="749"/>
                      <a:pt x="3011" y="1673"/>
                    </a:cubicBezTo>
                    <a:cubicBezTo>
                      <a:pt x="3011" y="2596"/>
                      <a:pt x="2337" y="3345"/>
                      <a:pt x="1505" y="3345"/>
                    </a:cubicBezTo>
                    <a:cubicBezTo>
                      <a:pt x="674" y="3345"/>
                      <a:pt x="0" y="2596"/>
                      <a:pt x="0" y="16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68" name=""/>
              <p:cNvSpPr/>
              <p:nvPr/>
            </p:nvSpPr>
            <p:spPr>
              <a:xfrm>
                <a:off x="6152943" y="2054645"/>
                <a:ext cx="128977" cy="15743"/>
              </a:xfrm>
              <a:custGeom>
                <a:avLst/>
                <a:gdLst/>
                <a:ahLst/>
                <a:cxnLst/>
                <a:pathLst>
                  <a:path w="128977" h="15743">
                    <a:moveTo>
                      <a:pt x="128140" y="3198"/>
                    </a:moveTo>
                    <a:cubicBezTo>
                      <a:pt x="128140" y="3198"/>
                      <a:pt x="20760" y="1359"/>
                      <a:pt x="18921" y="1693"/>
                    </a:cubicBezTo>
                    <a:cubicBezTo>
                      <a:pt x="17081" y="2028"/>
                      <a:pt x="16412" y="2195"/>
                      <a:pt x="13903" y="3198"/>
                    </a:cubicBezTo>
                    <a:cubicBezTo>
                      <a:pt x="11394" y="4202"/>
                      <a:pt x="2697" y="9554"/>
                      <a:pt x="2697" y="10223"/>
                    </a:cubicBezTo>
                    <a:cubicBezTo>
                      <a:pt x="2697" y="10892"/>
                      <a:pt x="-1150" y="13401"/>
                      <a:pt x="13234" y="13401"/>
                    </a:cubicBezTo>
                    <a:cubicBezTo>
                      <a:pt x="27618" y="13401"/>
                      <a:pt x="125129" y="11561"/>
                      <a:pt x="125129" y="11561"/>
                    </a:cubicBezTo>
                    <a:lnTo>
                      <a:pt x="125129" y="13736"/>
                    </a:lnTo>
                    <a:cubicBezTo>
                      <a:pt x="125129" y="13736"/>
                      <a:pt x="8551" y="15743"/>
                      <a:pt x="6209" y="15743"/>
                    </a:cubicBezTo>
                    <a:cubicBezTo>
                      <a:pt x="3867" y="15743"/>
                      <a:pt x="1359" y="15910"/>
                      <a:pt x="690" y="13736"/>
                    </a:cubicBezTo>
                    <a:cubicBezTo>
                      <a:pt x="0" y="11561"/>
                      <a:pt x="-816" y="10391"/>
                      <a:pt x="1693" y="8383"/>
                    </a:cubicBezTo>
                    <a:cubicBezTo>
                      <a:pt x="4202" y="6376"/>
                      <a:pt x="13903" y="1191"/>
                      <a:pt x="16579" y="522"/>
                    </a:cubicBezTo>
                    <a:cubicBezTo>
                      <a:pt x="19255" y="-147"/>
                      <a:pt x="21764" y="20"/>
                      <a:pt x="28789" y="20"/>
                    </a:cubicBezTo>
                    <a:cubicBezTo>
                      <a:pt x="35814" y="20"/>
                      <a:pt x="128977" y="1191"/>
                      <a:pt x="128977" y="1191"/>
                    </a:cubicBezTo>
                    <a:lnTo>
                      <a:pt x="128140" y="3198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69" name=""/>
              <p:cNvSpPr/>
              <p:nvPr/>
            </p:nvSpPr>
            <p:spPr>
              <a:xfrm>
                <a:off x="6205984" y="2056005"/>
                <a:ext cx="11374" cy="11875"/>
              </a:xfrm>
              <a:custGeom>
                <a:avLst/>
                <a:gdLst/>
                <a:ahLst/>
                <a:cxnLst/>
                <a:pathLst>
                  <a:path w="11374" h="11875">
                    <a:moveTo>
                      <a:pt x="8530" y="0"/>
                    </a:moveTo>
                    <a:lnTo>
                      <a:pt x="0" y="11875"/>
                    </a:lnTo>
                    <a:lnTo>
                      <a:pt x="3345" y="11875"/>
                    </a:lnTo>
                    <a:lnTo>
                      <a:pt x="11374" y="0"/>
                    </a:lnTo>
                    <a:lnTo>
                      <a:pt x="8530" y="0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70" name=""/>
              <p:cNvSpPr/>
              <p:nvPr/>
            </p:nvSpPr>
            <p:spPr>
              <a:xfrm>
                <a:off x="6261848" y="2057008"/>
                <a:ext cx="7192" cy="10035"/>
              </a:xfrm>
              <a:custGeom>
                <a:avLst/>
                <a:gdLst/>
                <a:ahLst/>
                <a:cxnLst/>
                <a:pathLst>
                  <a:path w="7192" h="10035">
                    <a:moveTo>
                      <a:pt x="5185" y="0"/>
                    </a:moveTo>
                    <a:lnTo>
                      <a:pt x="0" y="10035"/>
                    </a:lnTo>
                    <a:lnTo>
                      <a:pt x="2174" y="10035"/>
                    </a:lnTo>
                    <a:lnTo>
                      <a:pt x="7192" y="0"/>
                    </a:lnTo>
                    <a:lnTo>
                      <a:pt x="5185" y="0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71" name=""/>
              <p:cNvSpPr/>
              <p:nvPr/>
            </p:nvSpPr>
            <p:spPr>
              <a:xfrm>
                <a:off x="6276734" y="2056005"/>
                <a:ext cx="6356" cy="12377"/>
              </a:xfrm>
              <a:custGeom>
                <a:avLst/>
                <a:gdLst/>
                <a:ahLst/>
                <a:cxnLst/>
                <a:pathLst>
                  <a:path w="6356" h="12377">
                    <a:moveTo>
                      <a:pt x="4181" y="335"/>
                    </a:moveTo>
                    <a:lnTo>
                      <a:pt x="0" y="11875"/>
                    </a:lnTo>
                    <a:lnTo>
                      <a:pt x="2509" y="12377"/>
                    </a:lnTo>
                    <a:lnTo>
                      <a:pt x="6356" y="0"/>
                    </a:lnTo>
                    <a:lnTo>
                      <a:pt x="4181" y="335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72" name=""/>
              <p:cNvSpPr/>
              <p:nvPr/>
            </p:nvSpPr>
            <p:spPr>
              <a:xfrm>
                <a:off x="6273556" y="2065204"/>
                <a:ext cx="30106" cy="19402"/>
              </a:xfrm>
              <a:custGeom>
                <a:avLst/>
                <a:gdLst/>
                <a:ahLst/>
                <a:cxnLst/>
                <a:pathLst>
                  <a:path w="30106" h="19402">
                    <a:moveTo>
                      <a:pt x="418" y="-84"/>
                    </a:moveTo>
                    <a:lnTo>
                      <a:pt x="30106" y="17395"/>
                    </a:lnTo>
                    <a:lnTo>
                      <a:pt x="28768" y="19402"/>
                    </a:lnTo>
                    <a:lnTo>
                      <a:pt x="0" y="1505"/>
                    </a:lnTo>
                    <a:lnTo>
                      <a:pt x="418" y="-84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473" name=""/>
              <p:cNvSpPr/>
              <p:nvPr/>
            </p:nvSpPr>
            <p:spPr>
              <a:xfrm>
                <a:off x="6530134" y="1930394"/>
                <a:ext cx="10872" cy="14217"/>
              </a:xfrm>
              <a:custGeom>
                <a:avLst/>
                <a:gdLst/>
                <a:ahLst/>
                <a:cxnLst/>
                <a:pathLst>
                  <a:path w="10872" h="14217">
                    <a:moveTo>
                      <a:pt x="0" y="7131"/>
                    </a:moveTo>
                    <a:cubicBezTo>
                      <a:pt x="0" y="3193"/>
                      <a:pt x="2424" y="0"/>
                      <a:pt x="5414" y="0"/>
                    </a:cubicBezTo>
                    <a:cubicBezTo>
                      <a:pt x="8404" y="0"/>
                      <a:pt x="10827" y="3193"/>
                      <a:pt x="10827" y="7131"/>
                    </a:cubicBezTo>
                    <a:cubicBezTo>
                      <a:pt x="10827" y="11069"/>
                      <a:pt x="8404" y="14261"/>
                      <a:pt x="5414" y="14261"/>
                    </a:cubicBezTo>
                    <a:cubicBezTo>
                      <a:pt x="2424" y="14261"/>
                      <a:pt x="0" y="11069"/>
                      <a:pt x="0" y="7131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474" name=""/>
              <p:cNvSpPr/>
              <p:nvPr/>
            </p:nvSpPr>
            <p:spPr>
              <a:xfrm>
                <a:off x="6532475" y="1932066"/>
                <a:ext cx="12210" cy="10705"/>
              </a:xfrm>
              <a:custGeom>
                <a:avLst/>
                <a:gdLst/>
                <a:ahLst/>
                <a:cxnLst/>
                <a:pathLst>
                  <a:path w="12210" h="10705">
                    <a:moveTo>
                      <a:pt x="0" y="5352"/>
                    </a:moveTo>
                    <a:cubicBezTo>
                      <a:pt x="0" y="2396"/>
                      <a:pt x="2733" y="0"/>
                      <a:pt x="6105" y="0"/>
                    </a:cubicBezTo>
                    <a:cubicBezTo>
                      <a:pt x="9477" y="0"/>
                      <a:pt x="12210" y="2396"/>
                      <a:pt x="12210" y="5352"/>
                    </a:cubicBezTo>
                    <a:cubicBezTo>
                      <a:pt x="12210" y="8308"/>
                      <a:pt x="9477" y="10705"/>
                      <a:pt x="6105" y="10705"/>
                    </a:cubicBezTo>
                    <a:cubicBezTo>
                      <a:pt x="2733" y="10705"/>
                      <a:pt x="0" y="8308"/>
                      <a:pt x="0" y="5352"/>
                    </a:cubicBezTo>
                    <a:close/>
                  </a:path>
                </a:pathLst>
              </a:custGeom>
              <a:solidFill>
                <a:srgbClr val="171716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75" name=""/>
              <p:cNvSpPr/>
              <p:nvPr/>
            </p:nvSpPr>
            <p:spPr>
              <a:xfrm>
                <a:off x="6538664" y="1932233"/>
                <a:ext cx="8865" cy="10537"/>
              </a:xfrm>
              <a:custGeom>
                <a:avLst/>
                <a:gdLst/>
                <a:ahLst/>
                <a:cxnLst/>
                <a:pathLst>
                  <a:path w="8865" h="10537">
                    <a:moveTo>
                      <a:pt x="0" y="5269"/>
                    </a:moveTo>
                    <a:cubicBezTo>
                      <a:pt x="0" y="2359"/>
                      <a:pt x="1984" y="0"/>
                      <a:pt x="4432" y="0"/>
                    </a:cubicBezTo>
                    <a:cubicBezTo>
                      <a:pt x="6880" y="0"/>
                      <a:pt x="8865" y="2359"/>
                      <a:pt x="8865" y="5269"/>
                    </a:cubicBezTo>
                    <a:cubicBezTo>
                      <a:pt x="8865" y="8178"/>
                      <a:pt x="6880" y="10537"/>
                      <a:pt x="4432" y="10537"/>
                    </a:cubicBezTo>
                    <a:cubicBezTo>
                      <a:pt x="1984" y="10537"/>
                      <a:pt x="0" y="8178"/>
                      <a:pt x="0" y="5269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476" name=""/>
              <p:cNvSpPr/>
              <p:nvPr/>
            </p:nvSpPr>
            <p:spPr>
              <a:xfrm>
                <a:off x="6305170" y="2075455"/>
                <a:ext cx="2389" cy="1912"/>
              </a:xfrm>
              <a:custGeom>
                <a:avLst/>
                <a:gdLst/>
                <a:ahLst/>
                <a:cxnLst/>
                <a:pathLst>
                  <a:path w="2389" h="1912">
                    <a:moveTo>
                      <a:pt x="0" y="956"/>
                    </a:moveTo>
                    <a:cubicBezTo>
                      <a:pt x="0" y="428"/>
                      <a:pt x="535" y="0"/>
                      <a:pt x="1195" y="0"/>
                    </a:cubicBezTo>
                    <a:cubicBezTo>
                      <a:pt x="1855" y="0"/>
                      <a:pt x="2389" y="428"/>
                      <a:pt x="2389" y="956"/>
                    </a:cubicBezTo>
                    <a:cubicBezTo>
                      <a:pt x="2389" y="1484"/>
                      <a:pt x="1855" y="1912"/>
                      <a:pt x="1195" y="1912"/>
                    </a:cubicBezTo>
                    <a:cubicBezTo>
                      <a:pt x="535" y="1912"/>
                      <a:pt x="0" y="1484"/>
                      <a:pt x="0" y="9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77" name=""/>
              <p:cNvSpPr/>
              <p:nvPr/>
            </p:nvSpPr>
            <p:spPr>
              <a:xfrm>
                <a:off x="6299673" y="2081907"/>
                <a:ext cx="2628" cy="2628"/>
              </a:xfrm>
              <a:custGeom>
                <a:avLst/>
                <a:gdLst/>
                <a:ahLst/>
                <a:cxnLst/>
                <a:pathLst>
                  <a:path w="2628" h="2628">
                    <a:moveTo>
                      <a:pt x="0" y="1350"/>
                    </a:moveTo>
                    <a:cubicBezTo>
                      <a:pt x="0" y="604"/>
                      <a:pt x="594" y="0"/>
                      <a:pt x="1326" y="0"/>
                    </a:cubicBezTo>
                    <a:cubicBezTo>
                      <a:pt x="2059" y="0"/>
                      <a:pt x="2652" y="604"/>
                      <a:pt x="2652" y="1350"/>
                    </a:cubicBezTo>
                    <a:cubicBezTo>
                      <a:pt x="2652" y="2096"/>
                      <a:pt x="2059" y="2700"/>
                      <a:pt x="1326" y="2700"/>
                    </a:cubicBezTo>
                    <a:cubicBezTo>
                      <a:pt x="594" y="2700"/>
                      <a:pt x="0" y="2096"/>
                      <a:pt x="0" y="13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78" name=""/>
              <p:cNvSpPr/>
              <p:nvPr/>
            </p:nvSpPr>
            <p:spPr>
              <a:xfrm>
                <a:off x="6489704" y="1935578"/>
                <a:ext cx="7805" cy="4014"/>
              </a:xfrm>
              <a:custGeom>
                <a:avLst/>
                <a:gdLst/>
                <a:ahLst/>
                <a:cxnLst/>
                <a:pathLst>
                  <a:path w="7805" h="4014">
                    <a:moveTo>
                      <a:pt x="0" y="0"/>
                    </a:moveTo>
                    <a:cubicBezTo>
                      <a:pt x="0" y="0"/>
                      <a:pt x="4126" y="335"/>
                      <a:pt x="5129" y="1004"/>
                    </a:cubicBezTo>
                    <a:cubicBezTo>
                      <a:pt x="6133" y="1673"/>
                      <a:pt x="7805" y="4014"/>
                      <a:pt x="7805" y="4014"/>
                    </a:cubicBezTo>
                    <a:cubicBezTo>
                      <a:pt x="7805" y="4014"/>
                      <a:pt x="6133" y="1561"/>
                      <a:pt x="4962" y="1171"/>
                    </a:cubicBezTo>
                    <a:cubicBezTo>
                      <a:pt x="3791" y="781"/>
                      <a:pt x="0" y="22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79" name=""/>
              <p:cNvSpPr/>
              <p:nvPr/>
            </p:nvSpPr>
            <p:spPr>
              <a:xfrm>
                <a:off x="6529295" y="1937138"/>
                <a:ext cx="892" cy="6467"/>
              </a:xfrm>
              <a:custGeom>
                <a:avLst/>
                <a:gdLst/>
                <a:ahLst/>
                <a:cxnLst/>
                <a:pathLst>
                  <a:path w="892" h="6467">
                    <a:moveTo>
                      <a:pt x="892" y="0"/>
                    </a:moveTo>
                    <a:cubicBezTo>
                      <a:pt x="892" y="0"/>
                      <a:pt x="0" y="781"/>
                      <a:pt x="0" y="1673"/>
                    </a:cubicBezTo>
                    <a:cubicBezTo>
                      <a:pt x="0" y="2565"/>
                      <a:pt x="0" y="6467"/>
                      <a:pt x="0" y="6467"/>
                    </a:cubicBezTo>
                    <a:cubicBezTo>
                      <a:pt x="0" y="6467"/>
                      <a:pt x="277" y="2065"/>
                      <a:pt x="558" y="1450"/>
                    </a:cubicBezTo>
                    <a:cubicBezTo>
                      <a:pt x="839" y="834"/>
                      <a:pt x="892" y="0"/>
                      <a:pt x="8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80" name=""/>
              <p:cNvSpPr/>
              <p:nvPr/>
            </p:nvSpPr>
            <p:spPr>
              <a:xfrm>
                <a:off x="6505872" y="1952750"/>
                <a:ext cx="5575" cy="4795"/>
              </a:xfrm>
              <a:custGeom>
                <a:avLst/>
                <a:gdLst/>
                <a:ahLst/>
                <a:cxnLst/>
                <a:pathLst>
                  <a:path w="5575" h="4795">
                    <a:moveTo>
                      <a:pt x="0" y="0"/>
                    </a:moveTo>
                    <a:cubicBezTo>
                      <a:pt x="0" y="223"/>
                      <a:pt x="1784" y="3457"/>
                      <a:pt x="2453" y="3791"/>
                    </a:cubicBezTo>
                    <a:cubicBezTo>
                      <a:pt x="3122" y="4126"/>
                      <a:pt x="5575" y="4795"/>
                      <a:pt x="5575" y="4795"/>
                    </a:cubicBezTo>
                    <a:cubicBezTo>
                      <a:pt x="5575" y="4795"/>
                      <a:pt x="3234" y="4683"/>
                      <a:pt x="2453" y="4237"/>
                    </a:cubicBezTo>
                    <a:cubicBezTo>
                      <a:pt x="1673" y="3791"/>
                      <a:pt x="1282" y="3512"/>
                      <a:pt x="1004" y="2788"/>
                    </a:cubicBezTo>
                    <a:cubicBezTo>
                      <a:pt x="725" y="2063"/>
                      <a:pt x="0" y="22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81" name=""/>
              <p:cNvSpPr/>
              <p:nvPr/>
            </p:nvSpPr>
            <p:spPr>
              <a:xfrm>
                <a:off x="6521600" y="1953646"/>
                <a:ext cx="6021" cy="5889"/>
              </a:xfrm>
              <a:custGeom>
                <a:avLst/>
                <a:gdLst/>
                <a:ahLst/>
                <a:cxnLst/>
                <a:pathLst>
                  <a:path w="6021" h="5889">
                    <a:moveTo>
                      <a:pt x="6021" y="0"/>
                    </a:moveTo>
                    <a:cubicBezTo>
                      <a:pt x="6021" y="0"/>
                      <a:pt x="5241" y="3679"/>
                      <a:pt x="4795" y="4125"/>
                    </a:cubicBezTo>
                    <a:cubicBezTo>
                      <a:pt x="4349" y="4571"/>
                      <a:pt x="3457" y="5240"/>
                      <a:pt x="2899" y="5240"/>
                    </a:cubicBezTo>
                    <a:cubicBezTo>
                      <a:pt x="2342" y="5240"/>
                      <a:pt x="0" y="5463"/>
                      <a:pt x="0" y="5463"/>
                    </a:cubicBezTo>
                    <a:cubicBezTo>
                      <a:pt x="0" y="5463"/>
                      <a:pt x="3011" y="6132"/>
                      <a:pt x="3903" y="5798"/>
                    </a:cubicBezTo>
                    <a:cubicBezTo>
                      <a:pt x="4795" y="5463"/>
                      <a:pt x="5352" y="5017"/>
                      <a:pt x="5687" y="3568"/>
                    </a:cubicBezTo>
                    <a:cubicBezTo>
                      <a:pt x="6021" y="2118"/>
                      <a:pt x="6021" y="0"/>
                      <a:pt x="60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82" name=""/>
              <p:cNvSpPr/>
              <p:nvPr/>
            </p:nvSpPr>
            <p:spPr>
              <a:xfrm>
                <a:off x="6507545" y="1958861"/>
                <a:ext cx="7248" cy="3847"/>
              </a:xfrm>
              <a:custGeom>
                <a:avLst/>
                <a:gdLst/>
                <a:ahLst/>
                <a:cxnLst/>
                <a:pathLst>
                  <a:path w="7248" h="3847">
                    <a:moveTo>
                      <a:pt x="7248" y="21"/>
                    </a:moveTo>
                    <a:cubicBezTo>
                      <a:pt x="7248" y="356"/>
                      <a:pt x="7025" y="1248"/>
                      <a:pt x="6021" y="2251"/>
                    </a:cubicBezTo>
                    <a:cubicBezTo>
                      <a:pt x="5018" y="3255"/>
                      <a:pt x="3234" y="3393"/>
                      <a:pt x="1784" y="3393"/>
                    </a:cubicBezTo>
                    <a:cubicBezTo>
                      <a:pt x="335" y="3393"/>
                      <a:pt x="0" y="3143"/>
                      <a:pt x="0" y="3143"/>
                    </a:cubicBezTo>
                    <a:cubicBezTo>
                      <a:pt x="0" y="3143"/>
                      <a:pt x="2788" y="4258"/>
                      <a:pt x="4572" y="3701"/>
                    </a:cubicBezTo>
                    <a:cubicBezTo>
                      <a:pt x="6356" y="3143"/>
                      <a:pt x="6802" y="2363"/>
                      <a:pt x="7025" y="1694"/>
                    </a:cubicBezTo>
                    <a:cubicBezTo>
                      <a:pt x="7248" y="1025"/>
                      <a:pt x="7248" y="-202"/>
                      <a:pt x="7248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483" name=""/>
              <p:cNvSpPr/>
              <p:nvPr/>
            </p:nvSpPr>
            <p:spPr>
              <a:xfrm>
                <a:off x="6382977" y="2178304"/>
                <a:ext cx="3211" cy="2810"/>
              </a:xfrm>
              <a:custGeom>
                <a:avLst/>
                <a:gdLst/>
                <a:ahLst/>
                <a:cxnLst/>
                <a:pathLst>
                  <a:path w="3211" h="2810">
                    <a:moveTo>
                      <a:pt x="0" y="1405"/>
                    </a:moveTo>
                    <a:cubicBezTo>
                      <a:pt x="0" y="629"/>
                      <a:pt x="719" y="0"/>
                      <a:pt x="1606" y="0"/>
                    </a:cubicBezTo>
                    <a:cubicBezTo>
                      <a:pt x="2492" y="0"/>
                      <a:pt x="3211" y="629"/>
                      <a:pt x="3211" y="1405"/>
                    </a:cubicBezTo>
                    <a:cubicBezTo>
                      <a:pt x="3211" y="2181"/>
                      <a:pt x="2492" y="2810"/>
                      <a:pt x="1606" y="2810"/>
                    </a:cubicBezTo>
                    <a:cubicBezTo>
                      <a:pt x="719" y="2810"/>
                      <a:pt x="0" y="2181"/>
                      <a:pt x="0" y="1405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484" name=""/>
              <p:cNvSpPr/>
              <p:nvPr/>
            </p:nvSpPr>
            <p:spPr>
              <a:xfrm>
                <a:off x="6592137" y="2172940"/>
                <a:ext cx="3584" cy="4062"/>
              </a:xfrm>
              <a:custGeom>
                <a:avLst/>
                <a:gdLst/>
                <a:ahLst/>
                <a:cxnLst/>
                <a:pathLst>
                  <a:path w="3584" h="4062">
                    <a:moveTo>
                      <a:pt x="0" y="2031"/>
                    </a:moveTo>
                    <a:cubicBezTo>
                      <a:pt x="0" y="909"/>
                      <a:pt x="802" y="0"/>
                      <a:pt x="1792" y="0"/>
                    </a:cubicBezTo>
                    <a:cubicBezTo>
                      <a:pt x="2782" y="0"/>
                      <a:pt x="3584" y="909"/>
                      <a:pt x="3584" y="2031"/>
                    </a:cubicBezTo>
                    <a:cubicBezTo>
                      <a:pt x="3584" y="3153"/>
                      <a:pt x="2782" y="4062"/>
                      <a:pt x="1792" y="4062"/>
                    </a:cubicBezTo>
                    <a:cubicBezTo>
                      <a:pt x="802" y="4062"/>
                      <a:pt x="0" y="3153"/>
                      <a:pt x="0" y="2031"/>
                    </a:cubicBezTo>
                    <a:close/>
                  </a:path>
                </a:pathLst>
              </a:custGeom>
              <a:solidFill>
                <a:srgbClr val="7F7F7F"/>
              </a:solidFill>
              <a:ln w="7600" cap="flat">
                <a:noFill/>
                <a:miter lim="800000"/>
              </a:ln>
            </p:spPr>
          </p:sp>
          <p:sp>
            <p:nvSpPr>
              <p:cNvPr id="485" name=""/>
              <p:cNvSpPr/>
              <p:nvPr/>
            </p:nvSpPr>
            <p:spPr>
              <a:xfrm>
                <a:off x="6517031" y="2180111"/>
                <a:ext cx="80284" cy="73594"/>
              </a:xfrm>
              <a:custGeom>
                <a:avLst/>
                <a:gdLst/>
                <a:ahLst/>
                <a:cxnLst/>
                <a:pathLst>
                  <a:path w="80284" h="73594" fill="none">
                    <a:moveTo>
                      <a:pt x="0" y="35682"/>
                    </a:moveTo>
                    <a:lnTo>
                      <a:pt x="75266" y="0"/>
                    </a:lnTo>
                    <a:lnTo>
                      <a:pt x="80284" y="7359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6" name=""/>
              <p:cNvSpPr/>
              <p:nvPr/>
            </p:nvSpPr>
            <p:spPr>
              <a:xfrm>
                <a:off x="6577242" y="2180112"/>
                <a:ext cx="21186" cy="77496"/>
              </a:xfrm>
              <a:custGeom>
                <a:avLst/>
                <a:gdLst/>
                <a:ahLst/>
                <a:cxnLst/>
                <a:pathLst>
                  <a:path w="21186" h="77496" fill="none">
                    <a:moveTo>
                      <a:pt x="21186" y="0"/>
                    </a:moveTo>
                    <a:lnTo>
                      <a:pt x="0" y="7749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7" name=""/>
              <p:cNvSpPr/>
              <p:nvPr/>
            </p:nvSpPr>
            <p:spPr>
              <a:xfrm>
                <a:off x="6553268" y="2180112"/>
                <a:ext cx="39027" cy="72479"/>
              </a:xfrm>
              <a:custGeom>
                <a:avLst/>
                <a:gdLst/>
                <a:ahLst/>
                <a:cxnLst/>
                <a:pathLst>
                  <a:path w="39027" h="72479" fill="none">
                    <a:moveTo>
                      <a:pt x="39027" y="0"/>
                    </a:moveTo>
                    <a:lnTo>
                      <a:pt x="0" y="7247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8" name=""/>
              <p:cNvSpPr/>
              <p:nvPr/>
            </p:nvSpPr>
            <p:spPr>
              <a:xfrm>
                <a:off x="6538773" y="2180111"/>
                <a:ext cx="59656" cy="63558"/>
              </a:xfrm>
              <a:custGeom>
                <a:avLst/>
                <a:gdLst/>
                <a:ahLst/>
                <a:cxnLst/>
                <a:pathLst>
                  <a:path w="59656" h="63558" fill="none">
                    <a:moveTo>
                      <a:pt x="59656" y="0"/>
                    </a:moveTo>
                    <a:lnTo>
                      <a:pt x="0" y="6355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89" name=""/>
              <p:cNvSpPr/>
              <p:nvPr/>
            </p:nvSpPr>
            <p:spPr>
              <a:xfrm>
                <a:off x="6528180" y="2175094"/>
                <a:ext cx="59098" cy="60771"/>
              </a:xfrm>
              <a:custGeom>
                <a:avLst/>
                <a:gdLst/>
                <a:ahLst/>
                <a:cxnLst/>
                <a:pathLst>
                  <a:path w="59098" h="60771" fill="none">
                    <a:moveTo>
                      <a:pt x="59098" y="0"/>
                    </a:moveTo>
                    <a:lnTo>
                      <a:pt x="118" y="6077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0" name=""/>
              <p:cNvSpPr/>
              <p:nvPr/>
            </p:nvSpPr>
            <p:spPr>
              <a:xfrm>
                <a:off x="6514799" y="2175094"/>
                <a:ext cx="72478" cy="18956"/>
              </a:xfrm>
              <a:custGeom>
                <a:avLst/>
                <a:gdLst/>
                <a:ahLst/>
                <a:cxnLst/>
                <a:pathLst>
                  <a:path w="72478" h="18956" fill="none">
                    <a:moveTo>
                      <a:pt x="72478" y="0"/>
                    </a:moveTo>
                    <a:lnTo>
                      <a:pt x="0" y="1895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1" name=""/>
              <p:cNvSpPr/>
              <p:nvPr/>
            </p:nvSpPr>
            <p:spPr>
              <a:xfrm>
                <a:off x="6513444" y="2168319"/>
                <a:ext cx="75027" cy="11708"/>
              </a:xfrm>
              <a:custGeom>
                <a:avLst/>
                <a:gdLst/>
                <a:ahLst/>
                <a:cxnLst/>
                <a:pathLst>
                  <a:path w="75027" h="11708" fill="none">
                    <a:moveTo>
                      <a:pt x="79" y="84"/>
                    </a:moveTo>
                    <a:lnTo>
                      <a:pt x="74947" y="1178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2" name=""/>
              <p:cNvSpPr/>
              <p:nvPr/>
            </p:nvSpPr>
            <p:spPr>
              <a:xfrm>
                <a:off x="6524274" y="2137181"/>
                <a:ext cx="63080" cy="37992"/>
              </a:xfrm>
              <a:custGeom>
                <a:avLst/>
                <a:gdLst/>
                <a:ahLst/>
                <a:cxnLst/>
                <a:pathLst>
                  <a:path w="63080" h="37992" fill="none">
                    <a:moveTo>
                      <a:pt x="0" y="-38"/>
                    </a:moveTo>
                    <a:lnTo>
                      <a:pt x="63000" y="3791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3" name=""/>
              <p:cNvSpPr/>
              <p:nvPr/>
            </p:nvSpPr>
            <p:spPr>
              <a:xfrm>
                <a:off x="6515833" y="2156136"/>
                <a:ext cx="73594" cy="15053"/>
              </a:xfrm>
              <a:custGeom>
                <a:avLst/>
                <a:gdLst/>
                <a:ahLst/>
                <a:cxnLst/>
                <a:pathLst>
                  <a:path w="73594" h="15053" fill="none">
                    <a:moveTo>
                      <a:pt x="84" y="0"/>
                    </a:moveTo>
                    <a:lnTo>
                      <a:pt x="73674" y="1505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4" name=""/>
              <p:cNvSpPr/>
              <p:nvPr/>
            </p:nvSpPr>
            <p:spPr>
              <a:xfrm>
                <a:off x="6542913" y="2114563"/>
                <a:ext cx="44443" cy="60452"/>
              </a:xfrm>
              <a:custGeom>
                <a:avLst/>
                <a:gdLst/>
                <a:ahLst/>
                <a:cxnLst/>
                <a:pathLst>
                  <a:path w="44443" h="60452" fill="none">
                    <a:moveTo>
                      <a:pt x="-80" y="-78"/>
                    </a:moveTo>
                    <a:lnTo>
                      <a:pt x="44363" y="6053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5" name=""/>
              <p:cNvSpPr/>
              <p:nvPr/>
            </p:nvSpPr>
            <p:spPr>
              <a:xfrm>
                <a:off x="6566418" y="2097515"/>
                <a:ext cx="23177" cy="73594"/>
              </a:xfrm>
              <a:custGeom>
                <a:avLst/>
                <a:gdLst/>
                <a:ahLst/>
                <a:cxnLst/>
                <a:pathLst>
                  <a:path w="23177" h="73594" fill="none">
                    <a:moveTo>
                      <a:pt x="-84" y="-79"/>
                    </a:moveTo>
                    <a:lnTo>
                      <a:pt x="23097" y="7367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6" name=""/>
              <p:cNvSpPr/>
              <p:nvPr/>
            </p:nvSpPr>
            <p:spPr>
              <a:xfrm>
                <a:off x="6589505" y="2090906"/>
                <a:ext cx="7805" cy="78054"/>
              </a:xfrm>
              <a:custGeom>
                <a:avLst/>
                <a:gdLst/>
                <a:ahLst/>
                <a:cxnLst/>
                <a:pathLst>
                  <a:path w="7805" h="78054" fill="none">
                    <a:moveTo>
                      <a:pt x="7805" y="0"/>
                    </a:moveTo>
                    <a:lnTo>
                      <a:pt x="0" y="7805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7" name=""/>
              <p:cNvSpPr/>
              <p:nvPr/>
            </p:nvSpPr>
            <p:spPr>
              <a:xfrm>
                <a:off x="6589510" y="2093136"/>
                <a:ext cx="34009" cy="71921"/>
              </a:xfrm>
              <a:custGeom>
                <a:avLst/>
                <a:gdLst/>
                <a:ahLst/>
                <a:cxnLst/>
                <a:pathLst>
                  <a:path w="34009" h="71921" fill="none">
                    <a:moveTo>
                      <a:pt x="0" y="71921"/>
                    </a:moveTo>
                    <a:lnTo>
                      <a:pt x="33918" y="-9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8" name=""/>
              <p:cNvSpPr/>
              <p:nvPr/>
            </p:nvSpPr>
            <p:spPr>
              <a:xfrm>
                <a:off x="6595639" y="2091465"/>
                <a:ext cx="54638" cy="76382"/>
              </a:xfrm>
              <a:custGeom>
                <a:avLst/>
                <a:gdLst/>
                <a:ahLst/>
                <a:cxnLst/>
                <a:pathLst>
                  <a:path w="54638" h="76382" fill="none">
                    <a:moveTo>
                      <a:pt x="13938" y="0"/>
                    </a:moveTo>
                    <a:lnTo>
                      <a:pt x="0" y="76382"/>
                    </a:lnTo>
                    <a:lnTo>
                      <a:pt x="54638" y="2174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499" name=""/>
              <p:cNvSpPr/>
              <p:nvPr/>
            </p:nvSpPr>
            <p:spPr>
              <a:xfrm>
                <a:off x="6598428" y="2102613"/>
                <a:ext cx="64116" cy="68576"/>
              </a:xfrm>
              <a:custGeom>
                <a:avLst/>
                <a:gdLst/>
                <a:ahLst/>
                <a:cxnLst/>
                <a:pathLst>
                  <a:path w="64116" h="68576" fill="none">
                    <a:moveTo>
                      <a:pt x="64116" y="39027"/>
                    </a:moveTo>
                    <a:lnTo>
                      <a:pt x="279" y="68297"/>
                    </a:lnTo>
                    <a:cubicBezTo>
                      <a:pt x="279" y="66346"/>
                      <a:pt x="42930" y="0"/>
                      <a:pt x="42930" y="0"/>
                    </a:cubicBez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0" name=""/>
              <p:cNvSpPr/>
              <p:nvPr/>
            </p:nvSpPr>
            <p:spPr>
              <a:xfrm>
                <a:off x="6600102" y="2128817"/>
                <a:ext cx="64673" cy="46275"/>
              </a:xfrm>
              <a:custGeom>
                <a:avLst/>
                <a:gdLst/>
                <a:ahLst/>
                <a:cxnLst/>
                <a:pathLst>
                  <a:path w="64673" h="46275" fill="none">
                    <a:moveTo>
                      <a:pt x="64673" y="46275"/>
                    </a:moveTo>
                    <a:lnTo>
                      <a:pt x="0" y="46275"/>
                    </a:lnTo>
                    <a:lnTo>
                      <a:pt x="59655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1" name=""/>
              <p:cNvSpPr/>
              <p:nvPr/>
            </p:nvSpPr>
            <p:spPr>
              <a:xfrm>
                <a:off x="6601217" y="2158923"/>
                <a:ext cx="64116" cy="20071"/>
              </a:xfrm>
              <a:custGeom>
                <a:avLst/>
                <a:gdLst/>
                <a:ahLst/>
                <a:cxnLst/>
                <a:pathLst>
                  <a:path w="64116" h="20071" fill="none">
                    <a:moveTo>
                      <a:pt x="0" y="20071"/>
                    </a:moveTo>
                    <a:lnTo>
                      <a:pt x="64116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2" name=""/>
              <p:cNvSpPr/>
              <p:nvPr/>
            </p:nvSpPr>
            <p:spPr>
              <a:xfrm>
                <a:off x="6600100" y="2175096"/>
                <a:ext cx="59018" cy="26044"/>
              </a:xfrm>
              <a:custGeom>
                <a:avLst/>
                <a:gdLst/>
                <a:ahLst/>
                <a:cxnLst/>
                <a:pathLst>
                  <a:path w="59018" h="26044" fill="none">
                    <a:moveTo>
                      <a:pt x="0" y="0"/>
                    </a:moveTo>
                    <a:lnTo>
                      <a:pt x="58935" y="2604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3" name=""/>
              <p:cNvSpPr/>
              <p:nvPr/>
            </p:nvSpPr>
            <p:spPr>
              <a:xfrm>
                <a:off x="6601217" y="2178999"/>
                <a:ext cx="43965" cy="63558"/>
              </a:xfrm>
              <a:custGeom>
                <a:avLst/>
                <a:gdLst/>
                <a:ahLst/>
                <a:cxnLst/>
                <a:pathLst>
                  <a:path w="43965" h="63558" fill="none">
                    <a:moveTo>
                      <a:pt x="23653" y="63475"/>
                    </a:moveTo>
                    <a:cubicBezTo>
                      <a:pt x="23653" y="63475"/>
                      <a:pt x="0" y="2787"/>
                      <a:pt x="0" y="0"/>
                    </a:cubicBezTo>
                    <a:lnTo>
                      <a:pt x="43965" y="4483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4" name=""/>
              <p:cNvSpPr/>
              <p:nvPr/>
            </p:nvSpPr>
            <p:spPr>
              <a:xfrm>
                <a:off x="6597868" y="2182341"/>
                <a:ext cx="34567" cy="54080"/>
              </a:xfrm>
              <a:custGeom>
                <a:avLst/>
                <a:gdLst/>
                <a:ahLst/>
                <a:cxnLst/>
                <a:pathLst>
                  <a:path w="34567" h="54080" fill="none">
                    <a:moveTo>
                      <a:pt x="0" y="0"/>
                    </a:moveTo>
                    <a:lnTo>
                      <a:pt x="34567" y="5408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5" name=""/>
              <p:cNvSpPr/>
              <p:nvPr/>
            </p:nvSpPr>
            <p:spPr>
              <a:xfrm>
                <a:off x="6179166" y="2112093"/>
                <a:ext cx="50177" cy="70249"/>
              </a:xfrm>
              <a:custGeom>
                <a:avLst/>
                <a:gdLst/>
                <a:ahLst/>
                <a:cxnLst/>
                <a:pathLst>
                  <a:path w="50177" h="70249" fill="none">
                    <a:moveTo>
                      <a:pt x="0" y="0"/>
                    </a:moveTo>
                    <a:lnTo>
                      <a:pt x="50177" y="7024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6" name=""/>
              <p:cNvSpPr/>
              <p:nvPr/>
            </p:nvSpPr>
            <p:spPr>
              <a:xfrm>
                <a:off x="6169131" y="2122128"/>
                <a:ext cx="63001" cy="55753"/>
              </a:xfrm>
              <a:custGeom>
                <a:avLst/>
                <a:gdLst/>
                <a:ahLst/>
                <a:cxnLst/>
                <a:pathLst>
                  <a:path w="63001" h="55753" fill="none">
                    <a:moveTo>
                      <a:pt x="0" y="0"/>
                    </a:moveTo>
                    <a:lnTo>
                      <a:pt x="63001" y="5575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7" name=""/>
              <p:cNvSpPr/>
              <p:nvPr/>
            </p:nvSpPr>
            <p:spPr>
              <a:xfrm>
                <a:off x="6157426" y="2146657"/>
                <a:ext cx="71921" cy="35682"/>
              </a:xfrm>
              <a:custGeom>
                <a:avLst/>
                <a:gdLst/>
                <a:ahLst/>
                <a:cxnLst/>
                <a:pathLst>
                  <a:path w="71921" h="35682" fill="none">
                    <a:moveTo>
                      <a:pt x="0" y="0"/>
                    </a:moveTo>
                    <a:lnTo>
                      <a:pt x="71921" y="3568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8" name=""/>
              <p:cNvSpPr/>
              <p:nvPr/>
            </p:nvSpPr>
            <p:spPr>
              <a:xfrm>
                <a:off x="6155196" y="2171191"/>
                <a:ext cx="74709" cy="6690"/>
              </a:xfrm>
              <a:custGeom>
                <a:avLst/>
                <a:gdLst/>
                <a:ahLst/>
                <a:cxnLst/>
                <a:pathLst>
                  <a:path w="74709" h="6690" fill="none">
                    <a:moveTo>
                      <a:pt x="0" y="0"/>
                    </a:moveTo>
                    <a:lnTo>
                      <a:pt x="74709" y="669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09" name=""/>
              <p:cNvSpPr/>
              <p:nvPr/>
            </p:nvSpPr>
            <p:spPr>
              <a:xfrm>
                <a:off x="6160769" y="2182898"/>
                <a:ext cx="64673" cy="17283"/>
              </a:xfrm>
              <a:custGeom>
                <a:avLst/>
                <a:gdLst/>
                <a:ahLst/>
                <a:cxnLst/>
                <a:pathLst>
                  <a:path w="64673" h="17283" fill="none">
                    <a:moveTo>
                      <a:pt x="64394" y="-279"/>
                    </a:moveTo>
                    <a:lnTo>
                      <a:pt x="0" y="1728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0" name=""/>
              <p:cNvSpPr/>
              <p:nvPr/>
            </p:nvSpPr>
            <p:spPr>
              <a:xfrm>
                <a:off x="6159656" y="2186244"/>
                <a:ext cx="65788" cy="39585"/>
              </a:xfrm>
              <a:custGeom>
                <a:avLst/>
                <a:gdLst/>
                <a:ahLst/>
                <a:cxnLst/>
                <a:pathLst>
                  <a:path w="65788" h="39585" fill="none">
                    <a:moveTo>
                      <a:pt x="0" y="6133"/>
                    </a:moveTo>
                    <a:lnTo>
                      <a:pt x="65788" y="0"/>
                    </a:lnTo>
                    <a:lnTo>
                      <a:pt x="18398" y="3958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1" name=""/>
              <p:cNvSpPr/>
              <p:nvPr/>
            </p:nvSpPr>
            <p:spPr>
              <a:xfrm>
                <a:off x="6168015" y="2192376"/>
                <a:ext cx="59098" cy="50735"/>
              </a:xfrm>
              <a:custGeom>
                <a:avLst/>
                <a:gdLst/>
                <a:ahLst/>
                <a:cxnLst/>
                <a:pathLst>
                  <a:path w="59098" h="50735" fill="none">
                    <a:moveTo>
                      <a:pt x="0" y="19513"/>
                    </a:moveTo>
                    <a:lnTo>
                      <a:pt x="59098" y="0"/>
                    </a:lnTo>
                    <a:lnTo>
                      <a:pt x="32337" y="5073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2" name=""/>
              <p:cNvSpPr/>
              <p:nvPr/>
            </p:nvSpPr>
            <p:spPr>
              <a:xfrm>
                <a:off x="6186973" y="2194606"/>
                <a:ext cx="43487" cy="40700"/>
              </a:xfrm>
              <a:custGeom>
                <a:avLst/>
                <a:gdLst/>
                <a:ahLst/>
                <a:cxnLst/>
                <a:pathLst>
                  <a:path w="43487" h="40700" fill="none">
                    <a:moveTo>
                      <a:pt x="0" y="40700"/>
                    </a:moveTo>
                    <a:lnTo>
                      <a:pt x="43487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3" name=""/>
              <p:cNvSpPr/>
              <p:nvPr/>
            </p:nvSpPr>
            <p:spPr>
              <a:xfrm>
                <a:off x="6231575" y="2197394"/>
                <a:ext cx="2788" cy="57425"/>
              </a:xfrm>
              <a:custGeom>
                <a:avLst/>
                <a:gdLst/>
                <a:ahLst/>
                <a:cxnLst/>
                <a:pathLst>
                  <a:path w="2788" h="57425" fill="none">
                    <a:moveTo>
                      <a:pt x="3011" y="112"/>
                    </a:moveTo>
                    <a:lnTo>
                      <a:pt x="0" y="5742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4" name=""/>
              <p:cNvSpPr/>
              <p:nvPr/>
            </p:nvSpPr>
            <p:spPr>
              <a:xfrm>
                <a:off x="6217078" y="2195722"/>
                <a:ext cx="21186" cy="55753"/>
              </a:xfrm>
              <a:custGeom>
                <a:avLst/>
                <a:gdLst/>
                <a:ahLst/>
                <a:cxnLst/>
                <a:pathLst>
                  <a:path w="21186" h="55753" fill="none">
                    <a:moveTo>
                      <a:pt x="21186" y="0"/>
                    </a:moveTo>
                    <a:lnTo>
                      <a:pt x="0" y="5575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5" name=""/>
              <p:cNvSpPr/>
              <p:nvPr/>
            </p:nvSpPr>
            <p:spPr>
              <a:xfrm>
                <a:off x="6239303" y="2198593"/>
                <a:ext cx="31301" cy="56868"/>
              </a:xfrm>
              <a:custGeom>
                <a:avLst/>
                <a:gdLst/>
                <a:ahLst/>
                <a:cxnLst/>
                <a:pathLst>
                  <a:path w="31301" h="56868" fill="none">
                    <a:moveTo>
                      <a:pt x="-81" y="-84"/>
                    </a:moveTo>
                    <a:lnTo>
                      <a:pt x="31301" y="5678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6" name=""/>
              <p:cNvSpPr/>
              <p:nvPr/>
            </p:nvSpPr>
            <p:spPr>
              <a:xfrm>
                <a:off x="6245271" y="2196915"/>
                <a:ext cx="54957" cy="61169"/>
              </a:xfrm>
              <a:custGeom>
                <a:avLst/>
                <a:gdLst/>
                <a:ahLst/>
                <a:cxnLst/>
                <a:pathLst>
                  <a:path w="54957" h="61169" fill="none">
                    <a:moveTo>
                      <a:pt x="54878" y="45081"/>
                    </a:moveTo>
                    <a:lnTo>
                      <a:pt x="0" y="0"/>
                    </a:lnTo>
                    <a:lnTo>
                      <a:pt x="13461" y="6124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7" name=""/>
              <p:cNvSpPr/>
              <p:nvPr/>
            </p:nvSpPr>
            <p:spPr>
              <a:xfrm>
                <a:off x="6251244" y="2189274"/>
                <a:ext cx="66186" cy="63797"/>
              </a:xfrm>
              <a:custGeom>
                <a:avLst/>
                <a:gdLst/>
                <a:ahLst/>
                <a:cxnLst/>
                <a:pathLst>
                  <a:path w="66186" h="63797" fill="none">
                    <a:moveTo>
                      <a:pt x="66109" y="25961"/>
                    </a:moveTo>
                    <a:lnTo>
                      <a:pt x="0" y="0"/>
                    </a:lnTo>
                    <a:lnTo>
                      <a:pt x="28596" y="6371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8" name=""/>
              <p:cNvSpPr/>
              <p:nvPr/>
            </p:nvSpPr>
            <p:spPr>
              <a:xfrm>
                <a:off x="6254404" y="2185768"/>
                <a:ext cx="69691" cy="10035"/>
              </a:xfrm>
              <a:custGeom>
                <a:avLst/>
                <a:gdLst/>
                <a:ahLst/>
                <a:cxnLst/>
                <a:pathLst>
                  <a:path w="69691" h="10035" fill="none">
                    <a:moveTo>
                      <a:pt x="0" y="0"/>
                    </a:moveTo>
                    <a:lnTo>
                      <a:pt x="69691" y="1003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19" name=""/>
              <p:cNvSpPr/>
              <p:nvPr/>
            </p:nvSpPr>
            <p:spPr>
              <a:xfrm>
                <a:off x="6252203" y="2174536"/>
                <a:ext cx="75823" cy="16168"/>
              </a:xfrm>
              <a:custGeom>
                <a:avLst/>
                <a:gdLst/>
                <a:ahLst/>
                <a:cxnLst/>
                <a:pathLst>
                  <a:path w="75823" h="16168" fill="none">
                    <a:moveTo>
                      <a:pt x="0" y="16168"/>
                    </a:moveTo>
                    <a:lnTo>
                      <a:pt x="75823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0" name=""/>
              <p:cNvSpPr/>
              <p:nvPr/>
            </p:nvSpPr>
            <p:spPr>
              <a:xfrm>
                <a:off x="6256106" y="2152235"/>
                <a:ext cx="63001" cy="32894"/>
              </a:xfrm>
              <a:custGeom>
                <a:avLst/>
                <a:gdLst/>
                <a:ahLst/>
                <a:cxnLst/>
                <a:pathLst>
                  <a:path w="63001" h="32894" fill="none">
                    <a:moveTo>
                      <a:pt x="0" y="32894"/>
                    </a:moveTo>
                    <a:lnTo>
                      <a:pt x="63001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1" name=""/>
              <p:cNvSpPr/>
              <p:nvPr/>
            </p:nvSpPr>
            <p:spPr>
              <a:xfrm>
                <a:off x="6251882" y="2120374"/>
                <a:ext cx="54957" cy="52089"/>
              </a:xfrm>
              <a:custGeom>
                <a:avLst/>
                <a:gdLst/>
                <a:ahLst/>
                <a:cxnLst/>
                <a:pathLst>
                  <a:path w="54957" h="52089" fill="none">
                    <a:moveTo>
                      <a:pt x="45162" y="0"/>
                    </a:moveTo>
                    <a:lnTo>
                      <a:pt x="0" y="52169"/>
                    </a:lnTo>
                    <a:lnTo>
                      <a:pt x="54957" y="1003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2" name=""/>
              <p:cNvSpPr/>
              <p:nvPr/>
            </p:nvSpPr>
            <p:spPr>
              <a:xfrm>
                <a:off x="6250729" y="2100345"/>
                <a:ext cx="23416" cy="70249"/>
              </a:xfrm>
              <a:custGeom>
                <a:avLst/>
                <a:gdLst/>
                <a:ahLst/>
                <a:cxnLst/>
                <a:pathLst>
                  <a:path w="23416" h="70249" fill="none">
                    <a:moveTo>
                      <a:pt x="23416" y="0"/>
                    </a:moveTo>
                    <a:lnTo>
                      <a:pt x="0" y="7024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3" name=""/>
              <p:cNvSpPr/>
              <p:nvPr/>
            </p:nvSpPr>
            <p:spPr>
              <a:xfrm>
                <a:off x="6231257" y="2095926"/>
                <a:ext cx="26044" cy="70249"/>
              </a:xfrm>
              <a:custGeom>
                <a:avLst/>
                <a:gdLst/>
                <a:ahLst/>
                <a:cxnLst/>
                <a:pathLst>
                  <a:path w="26044" h="70249" fill="none">
                    <a:moveTo>
                      <a:pt x="25964" y="5017"/>
                    </a:moveTo>
                    <a:lnTo>
                      <a:pt x="10114" y="70327"/>
                    </a:lnTo>
                    <a:lnTo>
                      <a:pt x="-69" y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4" name=""/>
              <p:cNvSpPr/>
              <p:nvPr/>
            </p:nvSpPr>
            <p:spPr>
              <a:xfrm>
                <a:off x="6212618" y="2098710"/>
                <a:ext cx="25089" cy="74709"/>
              </a:xfrm>
              <a:custGeom>
                <a:avLst/>
                <a:gdLst/>
                <a:ahLst/>
                <a:cxnLst/>
                <a:pathLst>
                  <a:path w="25089" h="74709" fill="none">
                    <a:moveTo>
                      <a:pt x="0" y="0"/>
                    </a:moveTo>
                    <a:lnTo>
                      <a:pt x="25089" y="7470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5" name=""/>
              <p:cNvSpPr/>
              <p:nvPr/>
            </p:nvSpPr>
            <p:spPr>
              <a:xfrm>
                <a:off x="6191989" y="2107073"/>
                <a:ext cx="42930" cy="66346"/>
              </a:xfrm>
              <a:custGeom>
                <a:avLst/>
                <a:gdLst/>
                <a:ahLst/>
                <a:cxnLst/>
                <a:pathLst>
                  <a:path w="42930" h="66346" fill="none">
                    <a:moveTo>
                      <a:pt x="0" y="0"/>
                    </a:moveTo>
                    <a:lnTo>
                      <a:pt x="42930" y="6634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26" name=""/>
              <p:cNvSpPr/>
              <p:nvPr/>
            </p:nvSpPr>
            <p:spPr>
              <a:xfrm>
                <a:off x="6141255" y="2084773"/>
                <a:ext cx="194020" cy="180639"/>
              </a:xfrm>
              <a:custGeom>
                <a:avLst/>
                <a:gdLst/>
                <a:ahLst/>
                <a:cxnLst/>
                <a:pathLst>
                  <a:path w="194020" h="180639">
                    <a:moveTo>
                      <a:pt x="130966" y="8342"/>
                    </a:moveTo>
                    <a:cubicBezTo>
                      <a:pt x="130966" y="8342"/>
                      <a:pt x="112422" y="0"/>
                      <a:pt x="97823" y="0"/>
                    </a:cubicBezTo>
                    <a:cubicBezTo>
                      <a:pt x="83225" y="0"/>
                      <a:pt x="65471" y="0"/>
                      <a:pt x="44954" y="11521"/>
                    </a:cubicBezTo>
                    <a:cubicBezTo>
                      <a:pt x="24438" y="23045"/>
                      <a:pt x="2737" y="45299"/>
                      <a:pt x="370" y="74706"/>
                    </a:cubicBezTo>
                    <a:cubicBezTo>
                      <a:pt x="-1997" y="104112"/>
                      <a:pt x="7865" y="120272"/>
                      <a:pt x="17336" y="136699"/>
                    </a:cubicBezTo>
                    <a:cubicBezTo>
                      <a:pt x="31539" y="161337"/>
                      <a:pt x="64879" y="175047"/>
                      <a:pt x="81450" y="178624"/>
                    </a:cubicBezTo>
                    <a:cubicBezTo>
                      <a:pt x="92314" y="180968"/>
                      <a:pt x="122907" y="181926"/>
                      <a:pt x="134517" y="178028"/>
                    </a:cubicBezTo>
                    <a:cubicBezTo>
                      <a:pt x="148721" y="173259"/>
                      <a:pt x="161346" y="166901"/>
                      <a:pt x="170421" y="155774"/>
                    </a:cubicBezTo>
                    <a:cubicBezTo>
                      <a:pt x="179495" y="144647"/>
                      <a:pt x="190543" y="131533"/>
                      <a:pt x="193304" y="112060"/>
                    </a:cubicBezTo>
                    <a:cubicBezTo>
                      <a:pt x="196069" y="92589"/>
                      <a:pt x="190543" y="70732"/>
                      <a:pt x="186202" y="60003"/>
                    </a:cubicBezTo>
                    <a:cubicBezTo>
                      <a:pt x="181863" y="49273"/>
                      <a:pt x="166476" y="29006"/>
                      <a:pt x="153455" y="20263"/>
                    </a:cubicBezTo>
                    <a:cubicBezTo>
                      <a:pt x="142293" y="12769"/>
                      <a:pt x="128204" y="6355"/>
                      <a:pt x="128204" y="6355"/>
                    </a:cubicBezTo>
                    <a:lnTo>
                      <a:pt x="122680" y="17879"/>
                    </a:lnTo>
                    <a:cubicBezTo>
                      <a:pt x="122680" y="17879"/>
                      <a:pt x="136884" y="22648"/>
                      <a:pt x="148326" y="32185"/>
                    </a:cubicBezTo>
                    <a:cubicBezTo>
                      <a:pt x="159768" y="41723"/>
                      <a:pt x="169237" y="47286"/>
                      <a:pt x="178312" y="72719"/>
                    </a:cubicBezTo>
                    <a:cubicBezTo>
                      <a:pt x="187386" y="98152"/>
                      <a:pt x="182257" y="111266"/>
                      <a:pt x="180679" y="117624"/>
                    </a:cubicBezTo>
                    <a:cubicBezTo>
                      <a:pt x="179101" y="123983"/>
                      <a:pt x="171802" y="140475"/>
                      <a:pt x="163516" y="148819"/>
                    </a:cubicBezTo>
                    <a:cubicBezTo>
                      <a:pt x="155231" y="157165"/>
                      <a:pt x="142408" y="167696"/>
                      <a:pt x="130571" y="170875"/>
                    </a:cubicBezTo>
                    <a:cubicBezTo>
                      <a:pt x="118735" y="174054"/>
                      <a:pt x="95654" y="176637"/>
                      <a:pt x="79280" y="170875"/>
                    </a:cubicBezTo>
                    <a:cubicBezTo>
                      <a:pt x="62906" y="165112"/>
                      <a:pt x="45743" y="157363"/>
                      <a:pt x="35485" y="147031"/>
                    </a:cubicBezTo>
                    <a:cubicBezTo>
                      <a:pt x="25227" y="136699"/>
                      <a:pt x="16639" y="122726"/>
                      <a:pt x="13785" y="112458"/>
                    </a:cubicBezTo>
                    <a:cubicBezTo>
                      <a:pt x="11023" y="102523"/>
                      <a:pt x="10174" y="83462"/>
                      <a:pt x="13390" y="68348"/>
                    </a:cubicBezTo>
                    <a:cubicBezTo>
                      <a:pt x="18125" y="46094"/>
                      <a:pt x="36669" y="31391"/>
                      <a:pt x="43770" y="25827"/>
                    </a:cubicBezTo>
                    <a:cubicBezTo>
                      <a:pt x="56869" y="15565"/>
                      <a:pt x="83620" y="12316"/>
                      <a:pt x="89933" y="12316"/>
                    </a:cubicBezTo>
                    <a:cubicBezTo>
                      <a:pt x="104531" y="12316"/>
                      <a:pt x="127020" y="18674"/>
                      <a:pt x="127020" y="18674"/>
                    </a:cubicBezTo>
                    <a:lnTo>
                      <a:pt x="130966" y="8342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527" name=""/>
              <p:cNvSpPr/>
              <p:nvPr/>
            </p:nvSpPr>
            <p:spPr>
              <a:xfrm>
                <a:off x="6136336" y="2080906"/>
                <a:ext cx="205570" cy="188959"/>
              </a:xfrm>
              <a:custGeom>
                <a:avLst/>
                <a:gdLst/>
                <a:ahLst/>
                <a:cxnLst/>
                <a:pathLst>
                  <a:path w="205570" h="188959">
                    <a:moveTo>
                      <a:pt x="138725" y="7628"/>
                    </a:moveTo>
                    <a:cubicBezTo>
                      <a:pt x="138725" y="7628"/>
                      <a:pt x="118906" y="0"/>
                      <a:pt x="103434" y="0"/>
                    </a:cubicBezTo>
                    <a:cubicBezTo>
                      <a:pt x="87963" y="0"/>
                      <a:pt x="69313" y="-1151"/>
                      <a:pt x="47569" y="10973"/>
                    </a:cubicBezTo>
                    <a:cubicBezTo>
                      <a:pt x="25826" y="23099"/>
                      <a:pt x="2827" y="46515"/>
                      <a:pt x="319" y="77458"/>
                    </a:cubicBezTo>
                    <a:cubicBezTo>
                      <a:pt x="-2190" y="108401"/>
                      <a:pt x="8262" y="125404"/>
                      <a:pt x="18299" y="142689"/>
                    </a:cubicBezTo>
                    <a:cubicBezTo>
                      <a:pt x="33352" y="168614"/>
                      <a:pt x="68686" y="183040"/>
                      <a:pt x="86248" y="186804"/>
                    </a:cubicBezTo>
                    <a:cubicBezTo>
                      <a:pt x="97762" y="189270"/>
                      <a:pt x="130184" y="190278"/>
                      <a:pt x="142489" y="186177"/>
                    </a:cubicBezTo>
                    <a:cubicBezTo>
                      <a:pt x="157542" y="181159"/>
                      <a:pt x="170922" y="174469"/>
                      <a:pt x="180540" y="162761"/>
                    </a:cubicBezTo>
                    <a:cubicBezTo>
                      <a:pt x="190157" y="151052"/>
                      <a:pt x="201866" y="137253"/>
                      <a:pt x="204793" y="116763"/>
                    </a:cubicBezTo>
                    <a:cubicBezTo>
                      <a:pt x="207722" y="96275"/>
                      <a:pt x="201865" y="73277"/>
                      <a:pt x="197266" y="61987"/>
                    </a:cubicBezTo>
                    <a:cubicBezTo>
                      <a:pt x="192667" y="50697"/>
                      <a:pt x="176359" y="29371"/>
                      <a:pt x="162559" y="20172"/>
                    </a:cubicBezTo>
                    <a:cubicBezTo>
                      <a:pt x="150731" y="12286"/>
                      <a:pt x="135882" y="6544"/>
                      <a:pt x="135882" y="6544"/>
                    </a:cubicBezTo>
                    <a:lnTo>
                      <a:pt x="130444" y="17163"/>
                    </a:lnTo>
                    <a:cubicBezTo>
                      <a:pt x="130444" y="17163"/>
                      <a:pt x="144997" y="22681"/>
                      <a:pt x="157124" y="32716"/>
                    </a:cubicBezTo>
                    <a:cubicBezTo>
                      <a:pt x="169250" y="42752"/>
                      <a:pt x="179286" y="48606"/>
                      <a:pt x="188903" y="75368"/>
                    </a:cubicBezTo>
                    <a:cubicBezTo>
                      <a:pt x="198520" y="102129"/>
                      <a:pt x="193084" y="115928"/>
                      <a:pt x="191412" y="122618"/>
                    </a:cubicBezTo>
                    <a:cubicBezTo>
                      <a:pt x="189739" y="129309"/>
                      <a:pt x="182003" y="146662"/>
                      <a:pt x="173222" y="155443"/>
                    </a:cubicBezTo>
                    <a:cubicBezTo>
                      <a:pt x="164441" y="164224"/>
                      <a:pt x="150852" y="175305"/>
                      <a:pt x="138307" y="178650"/>
                    </a:cubicBezTo>
                    <a:cubicBezTo>
                      <a:pt x="125763" y="181995"/>
                      <a:pt x="101300" y="184713"/>
                      <a:pt x="83948" y="178650"/>
                    </a:cubicBezTo>
                    <a:cubicBezTo>
                      <a:pt x="66595" y="172587"/>
                      <a:pt x="48405" y="164433"/>
                      <a:pt x="37534" y="153561"/>
                    </a:cubicBezTo>
                    <a:cubicBezTo>
                      <a:pt x="26662" y="142689"/>
                      <a:pt x="17561" y="127987"/>
                      <a:pt x="14536" y="117182"/>
                    </a:cubicBezTo>
                    <a:cubicBezTo>
                      <a:pt x="11609" y="106728"/>
                      <a:pt x="10709" y="86671"/>
                      <a:pt x="14117" y="70768"/>
                    </a:cubicBezTo>
                    <a:cubicBezTo>
                      <a:pt x="19135" y="47352"/>
                      <a:pt x="38788" y="31880"/>
                      <a:pt x="46315" y="26026"/>
                    </a:cubicBezTo>
                    <a:cubicBezTo>
                      <a:pt x="60197" y="15228"/>
                      <a:pt x="88548" y="11809"/>
                      <a:pt x="95238" y="11809"/>
                    </a:cubicBezTo>
                    <a:cubicBezTo>
                      <a:pt x="110709" y="11809"/>
                      <a:pt x="134544" y="18499"/>
                      <a:pt x="134544" y="18500"/>
                    </a:cubicBezTo>
                    <a:lnTo>
                      <a:pt x="138725" y="7628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28" name=""/>
              <p:cNvSpPr/>
              <p:nvPr/>
            </p:nvSpPr>
            <p:spPr>
              <a:xfrm>
                <a:off x="6185411" y="2055838"/>
                <a:ext cx="51181" cy="131633"/>
              </a:xfrm>
              <a:custGeom>
                <a:avLst/>
                <a:gdLst/>
                <a:ahLst/>
                <a:cxnLst/>
                <a:pathLst>
                  <a:path w="51181" h="131633">
                    <a:moveTo>
                      <a:pt x="51181" y="129626"/>
                    </a:moveTo>
                    <a:cubicBezTo>
                      <a:pt x="51181" y="129626"/>
                      <a:pt x="1338" y="20907"/>
                      <a:pt x="2007" y="16224"/>
                    </a:cubicBezTo>
                    <a:cubicBezTo>
                      <a:pt x="2676" y="11541"/>
                      <a:pt x="16057" y="335"/>
                      <a:pt x="16057" y="335"/>
                    </a:cubicBezTo>
                    <a:lnTo>
                      <a:pt x="13882" y="0"/>
                    </a:lnTo>
                    <a:cubicBezTo>
                      <a:pt x="13882" y="0"/>
                      <a:pt x="3219" y="10236"/>
                      <a:pt x="1505" y="12712"/>
                    </a:cubicBezTo>
                    <a:cubicBezTo>
                      <a:pt x="1003" y="13436"/>
                      <a:pt x="0" y="12879"/>
                      <a:pt x="0" y="15555"/>
                    </a:cubicBezTo>
                    <a:cubicBezTo>
                      <a:pt x="0" y="18231"/>
                      <a:pt x="47836" y="131633"/>
                      <a:pt x="47836" y="131633"/>
                    </a:cubicBezTo>
                    <a:lnTo>
                      <a:pt x="51181" y="129626"/>
                    </a:lnTo>
                    <a:close/>
                  </a:path>
                </a:pathLst>
              </a:custGeom>
              <a:solidFill>
                <a:srgbClr val="C3D699"/>
              </a:solidFill>
              <a:ln w="7600" cap="flat">
                <a:noFill/>
                <a:miter lim="800000"/>
              </a:ln>
            </p:spPr>
          </p:sp>
          <p:sp>
            <p:nvSpPr>
              <p:cNvPr id="529" name=""/>
              <p:cNvSpPr/>
              <p:nvPr/>
            </p:nvSpPr>
            <p:spPr>
              <a:xfrm>
                <a:off x="6228230" y="2199845"/>
                <a:ext cx="22705" cy="100480"/>
              </a:xfrm>
              <a:custGeom>
                <a:avLst/>
                <a:gdLst/>
                <a:ahLst/>
                <a:cxnLst/>
                <a:pathLst>
                  <a:path w="22705" h="100480">
                    <a:moveTo>
                      <a:pt x="0" y="0"/>
                    </a:moveTo>
                    <a:lnTo>
                      <a:pt x="17394" y="96675"/>
                    </a:lnTo>
                    <a:cubicBezTo>
                      <a:pt x="17394" y="96675"/>
                      <a:pt x="16725" y="98013"/>
                      <a:pt x="16725" y="98682"/>
                    </a:cubicBezTo>
                    <a:cubicBezTo>
                      <a:pt x="16725" y="99351"/>
                      <a:pt x="17059" y="101358"/>
                      <a:pt x="19736" y="100020"/>
                    </a:cubicBezTo>
                    <a:cubicBezTo>
                      <a:pt x="22412" y="98682"/>
                      <a:pt x="23750" y="97678"/>
                      <a:pt x="21743" y="96675"/>
                    </a:cubicBezTo>
                    <a:cubicBezTo>
                      <a:pt x="19736" y="95671"/>
                      <a:pt x="19736" y="95671"/>
                      <a:pt x="19736" y="95671"/>
                    </a:cubicBezTo>
                    <a:lnTo>
                      <a:pt x="33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7600" cap="flat">
                <a:noFill/>
                <a:miter lim="800000"/>
              </a:ln>
            </p:spPr>
          </p:sp>
          <p:sp>
            <p:nvSpPr>
              <p:cNvPr id="530" name=""/>
              <p:cNvSpPr/>
              <p:nvPr/>
            </p:nvSpPr>
            <p:spPr>
              <a:xfrm>
                <a:off x="6223358" y="2194035"/>
                <a:ext cx="25612" cy="42567"/>
              </a:xfrm>
              <a:custGeom>
                <a:avLst/>
                <a:gdLst/>
                <a:ahLst/>
                <a:cxnLst/>
                <a:pathLst>
                  <a:path w="25612" h="42567">
                    <a:moveTo>
                      <a:pt x="14907" y="28894"/>
                    </a:moveTo>
                    <a:lnTo>
                      <a:pt x="22601" y="29563"/>
                    </a:lnTo>
                    <a:cubicBezTo>
                      <a:pt x="22601" y="29563"/>
                      <a:pt x="25444" y="37257"/>
                      <a:pt x="25444" y="39431"/>
                    </a:cubicBezTo>
                    <a:cubicBezTo>
                      <a:pt x="25444" y="41606"/>
                      <a:pt x="23939" y="43278"/>
                      <a:pt x="21597" y="42275"/>
                    </a:cubicBezTo>
                    <a:cubicBezTo>
                      <a:pt x="19255" y="41271"/>
                      <a:pt x="13736" y="38428"/>
                      <a:pt x="12231" y="34915"/>
                    </a:cubicBezTo>
                    <a:cubicBezTo>
                      <a:pt x="10725" y="31403"/>
                      <a:pt x="6209" y="12168"/>
                      <a:pt x="6209" y="12168"/>
                    </a:cubicBezTo>
                    <a:cubicBezTo>
                      <a:pt x="6209" y="12168"/>
                      <a:pt x="-2154" y="6481"/>
                      <a:pt x="522" y="2802"/>
                    </a:cubicBezTo>
                    <a:cubicBezTo>
                      <a:pt x="3198" y="-878"/>
                      <a:pt x="11227" y="-1213"/>
                      <a:pt x="11227" y="3471"/>
                    </a:cubicBezTo>
                    <a:cubicBezTo>
                      <a:pt x="11227" y="8154"/>
                      <a:pt x="11227" y="10830"/>
                      <a:pt x="11227" y="10830"/>
                    </a:cubicBezTo>
                    <a:lnTo>
                      <a:pt x="14907" y="28894"/>
                    </a:lnTo>
                    <a:close/>
                  </a:path>
                </a:pathLst>
              </a:custGeom>
              <a:solidFill>
                <a:srgbClr val="4D5D2C"/>
              </a:solidFill>
              <a:ln w="7600" cap="flat">
                <a:noFill/>
                <a:miter lim="800000"/>
              </a:ln>
            </p:spPr>
          </p:sp>
          <p:sp>
            <p:nvSpPr>
              <p:cNvPr id="531" name=""/>
              <p:cNvSpPr/>
              <p:nvPr/>
            </p:nvSpPr>
            <p:spPr>
              <a:xfrm>
                <a:off x="6232135" y="2025115"/>
                <a:ext cx="294375" cy="168724"/>
              </a:xfrm>
              <a:custGeom>
                <a:avLst/>
                <a:gdLst/>
                <a:ahLst/>
                <a:cxnLst/>
                <a:pathLst>
                  <a:path w="294375" h="168724">
                    <a:moveTo>
                      <a:pt x="0" y="166703"/>
                    </a:moveTo>
                    <a:cubicBezTo>
                      <a:pt x="0" y="166703"/>
                      <a:pt x="5016" y="150535"/>
                      <a:pt x="7804" y="149419"/>
                    </a:cubicBezTo>
                    <a:cubicBezTo>
                      <a:pt x="10592" y="148304"/>
                      <a:pt x="16446" y="140778"/>
                      <a:pt x="16446" y="140778"/>
                    </a:cubicBezTo>
                    <a:lnTo>
                      <a:pt x="75265" y="63559"/>
                    </a:lnTo>
                    <a:cubicBezTo>
                      <a:pt x="75265" y="63559"/>
                      <a:pt x="65507" y="59795"/>
                      <a:pt x="66343" y="58401"/>
                    </a:cubicBezTo>
                    <a:cubicBezTo>
                      <a:pt x="67180" y="57007"/>
                      <a:pt x="69690" y="55196"/>
                      <a:pt x="69690" y="55196"/>
                    </a:cubicBezTo>
                    <a:cubicBezTo>
                      <a:pt x="74421" y="58348"/>
                      <a:pt x="78053" y="59099"/>
                      <a:pt x="78053" y="59099"/>
                    </a:cubicBezTo>
                    <a:cubicBezTo>
                      <a:pt x="78053" y="59099"/>
                      <a:pt x="84743" y="55196"/>
                      <a:pt x="89203" y="55196"/>
                    </a:cubicBezTo>
                    <a:cubicBezTo>
                      <a:pt x="93663" y="55196"/>
                      <a:pt x="107044" y="60771"/>
                      <a:pt x="126000" y="71922"/>
                    </a:cubicBezTo>
                    <a:cubicBezTo>
                      <a:pt x="134596" y="76979"/>
                      <a:pt x="153876" y="87533"/>
                      <a:pt x="158894" y="88648"/>
                    </a:cubicBezTo>
                    <a:cubicBezTo>
                      <a:pt x="163912" y="89763"/>
                      <a:pt x="172832" y="90878"/>
                      <a:pt x="177851" y="88648"/>
                    </a:cubicBezTo>
                    <a:cubicBezTo>
                      <a:pt x="182868" y="86418"/>
                      <a:pt x="292143" y="0"/>
                      <a:pt x="292143" y="0"/>
                    </a:cubicBezTo>
                    <a:cubicBezTo>
                      <a:pt x="292143" y="0"/>
                      <a:pt x="294375" y="2230"/>
                      <a:pt x="294375" y="4460"/>
                    </a:cubicBezTo>
                    <a:cubicBezTo>
                      <a:pt x="294375" y="6691"/>
                      <a:pt x="185655" y="90878"/>
                      <a:pt x="184540" y="91436"/>
                    </a:cubicBezTo>
                    <a:cubicBezTo>
                      <a:pt x="183425" y="91993"/>
                      <a:pt x="173389" y="96453"/>
                      <a:pt x="170045" y="96453"/>
                    </a:cubicBezTo>
                    <a:cubicBezTo>
                      <a:pt x="166699" y="96453"/>
                      <a:pt x="162239" y="94223"/>
                      <a:pt x="154434" y="91436"/>
                    </a:cubicBezTo>
                    <a:cubicBezTo>
                      <a:pt x="146628" y="88648"/>
                      <a:pt x="98681" y="60214"/>
                      <a:pt x="95336" y="59099"/>
                    </a:cubicBezTo>
                    <a:cubicBezTo>
                      <a:pt x="91990" y="57983"/>
                      <a:pt x="89203" y="57983"/>
                      <a:pt x="83627" y="60771"/>
                    </a:cubicBezTo>
                    <a:cubicBezTo>
                      <a:pt x="78053" y="63559"/>
                      <a:pt x="20627" y="143287"/>
                      <a:pt x="20627" y="143287"/>
                    </a:cubicBezTo>
                    <a:lnTo>
                      <a:pt x="15052" y="153322"/>
                    </a:lnTo>
                    <a:cubicBezTo>
                      <a:pt x="15052" y="153322"/>
                      <a:pt x="5574" y="167260"/>
                      <a:pt x="5016" y="168376"/>
                    </a:cubicBezTo>
                    <a:cubicBezTo>
                      <a:pt x="4459" y="169490"/>
                      <a:pt x="1671" y="166703"/>
                      <a:pt x="0" y="16670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50000">
                    <a:srgbClr val="00CC00"/>
                  </a:gs>
                  <a:gs pos="100000">
                    <a:srgbClr val="DDF1EB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532" name=""/>
              <p:cNvSpPr/>
              <p:nvPr/>
            </p:nvSpPr>
            <p:spPr>
              <a:xfrm>
                <a:off x="6237050" y="2170632"/>
                <a:ext cx="156454" cy="22754"/>
              </a:xfrm>
              <a:custGeom>
                <a:avLst/>
                <a:gdLst/>
                <a:ahLst/>
                <a:cxnLst/>
                <a:pathLst>
                  <a:path w="156454" h="22754">
                    <a:moveTo>
                      <a:pt x="662" y="11708"/>
                    </a:moveTo>
                    <a:lnTo>
                      <a:pt x="140599" y="5018"/>
                    </a:lnTo>
                    <a:cubicBezTo>
                      <a:pt x="140599" y="5018"/>
                      <a:pt x="141156" y="-279"/>
                      <a:pt x="145896" y="-279"/>
                    </a:cubicBezTo>
                    <a:cubicBezTo>
                      <a:pt x="150634" y="-279"/>
                      <a:pt x="155095" y="1115"/>
                      <a:pt x="156210" y="5018"/>
                    </a:cubicBezTo>
                    <a:cubicBezTo>
                      <a:pt x="157325" y="8921"/>
                      <a:pt x="154816" y="10314"/>
                      <a:pt x="153422" y="11708"/>
                    </a:cubicBezTo>
                    <a:cubicBezTo>
                      <a:pt x="152028" y="13102"/>
                      <a:pt x="0" y="22859"/>
                      <a:pt x="0" y="22859"/>
                    </a:cubicBezTo>
                    <a:lnTo>
                      <a:pt x="662" y="11708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33CC33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533" name=""/>
              <p:cNvSpPr/>
              <p:nvPr/>
            </p:nvSpPr>
            <p:spPr>
              <a:xfrm>
                <a:off x="6230738" y="2184292"/>
                <a:ext cx="10370" cy="9701"/>
              </a:xfrm>
              <a:custGeom>
                <a:avLst/>
                <a:gdLst/>
                <a:ahLst/>
                <a:cxnLst/>
                <a:pathLst>
                  <a:path w="10370" h="9701">
                    <a:moveTo>
                      <a:pt x="0" y="4851"/>
                    </a:moveTo>
                    <a:cubicBezTo>
                      <a:pt x="0" y="2172"/>
                      <a:pt x="2321" y="0"/>
                      <a:pt x="5185" y="0"/>
                    </a:cubicBezTo>
                    <a:cubicBezTo>
                      <a:pt x="8049" y="0"/>
                      <a:pt x="10370" y="2172"/>
                      <a:pt x="10370" y="4851"/>
                    </a:cubicBezTo>
                    <a:cubicBezTo>
                      <a:pt x="10370" y="7529"/>
                      <a:pt x="8049" y="9701"/>
                      <a:pt x="5185" y="9701"/>
                    </a:cubicBezTo>
                    <a:cubicBezTo>
                      <a:pt x="2321" y="9701"/>
                      <a:pt x="0" y="7529"/>
                      <a:pt x="0" y="4851"/>
                    </a:cubicBez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534" name=""/>
              <p:cNvSpPr/>
              <p:nvPr/>
            </p:nvSpPr>
            <p:spPr>
              <a:xfrm>
                <a:off x="6583930" y="2166171"/>
                <a:ext cx="20629" cy="18956"/>
              </a:xfrm>
              <a:custGeom>
                <a:avLst/>
                <a:gdLst/>
                <a:ahLst/>
                <a:cxnLst/>
                <a:pathLst>
                  <a:path w="20629" h="18956">
                    <a:moveTo>
                      <a:pt x="0" y="9478"/>
                    </a:moveTo>
                    <a:cubicBezTo>
                      <a:pt x="0" y="4243"/>
                      <a:pt x="4618" y="0"/>
                      <a:pt x="10314" y="0"/>
                    </a:cubicBezTo>
                    <a:cubicBezTo>
                      <a:pt x="16011" y="0"/>
                      <a:pt x="20629" y="4243"/>
                      <a:pt x="20629" y="9478"/>
                    </a:cubicBezTo>
                    <a:cubicBezTo>
                      <a:pt x="20629" y="14713"/>
                      <a:pt x="16011" y="18956"/>
                      <a:pt x="10314" y="18956"/>
                    </a:cubicBezTo>
                    <a:cubicBezTo>
                      <a:pt x="4618" y="18956"/>
                      <a:pt x="0" y="14713"/>
                      <a:pt x="0" y="9478"/>
                    </a:cubicBez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535" name=""/>
              <p:cNvSpPr/>
              <p:nvPr/>
            </p:nvSpPr>
            <p:spPr>
              <a:xfrm>
                <a:off x="6502481" y="2077849"/>
                <a:ext cx="170653" cy="187564"/>
              </a:xfrm>
              <a:custGeom>
                <a:avLst/>
                <a:gdLst/>
                <a:ahLst/>
                <a:cxnLst/>
                <a:pathLst>
                  <a:path w="170653" h="187564">
                    <a:moveTo>
                      <a:pt x="128269" y="7804"/>
                    </a:moveTo>
                    <a:cubicBezTo>
                      <a:pt x="128269" y="7804"/>
                      <a:pt x="116886" y="1030"/>
                      <a:pt x="99775" y="0"/>
                    </a:cubicBezTo>
                    <a:cubicBezTo>
                      <a:pt x="82114" y="-640"/>
                      <a:pt x="62454" y="4991"/>
                      <a:pt x="45113" y="16738"/>
                    </a:cubicBezTo>
                    <a:cubicBezTo>
                      <a:pt x="27773" y="28489"/>
                      <a:pt x="2604" y="58048"/>
                      <a:pt x="603" y="88032"/>
                    </a:cubicBezTo>
                    <a:cubicBezTo>
                      <a:pt x="-1398" y="118017"/>
                      <a:pt x="2614" y="136486"/>
                      <a:pt x="11145" y="152970"/>
                    </a:cubicBezTo>
                    <a:cubicBezTo>
                      <a:pt x="20516" y="171074"/>
                      <a:pt x="45554" y="183168"/>
                      <a:pt x="59560" y="186816"/>
                    </a:cubicBezTo>
                    <a:cubicBezTo>
                      <a:pt x="68742" y="189010"/>
                      <a:pt x="91134" y="186462"/>
                      <a:pt x="100947" y="182487"/>
                    </a:cubicBezTo>
                    <a:cubicBezTo>
                      <a:pt x="112952" y="177624"/>
                      <a:pt x="135445" y="164315"/>
                      <a:pt x="143115" y="152970"/>
                    </a:cubicBezTo>
                    <a:cubicBezTo>
                      <a:pt x="150785" y="141624"/>
                      <a:pt x="164022" y="121357"/>
                      <a:pt x="166541" y="112040"/>
                    </a:cubicBezTo>
                    <a:cubicBezTo>
                      <a:pt x="171758" y="92750"/>
                      <a:pt x="171775" y="69849"/>
                      <a:pt x="168102" y="58909"/>
                    </a:cubicBezTo>
                    <a:cubicBezTo>
                      <a:pt x="164436" y="47968"/>
                      <a:pt x="157242" y="28874"/>
                      <a:pt x="146238" y="19959"/>
                    </a:cubicBezTo>
                    <a:cubicBezTo>
                      <a:pt x="136804" y="12318"/>
                      <a:pt x="125935" y="5778"/>
                      <a:pt x="125935" y="5778"/>
                    </a:cubicBezTo>
                    <a:lnTo>
                      <a:pt x="121266" y="17529"/>
                    </a:lnTo>
                    <a:cubicBezTo>
                      <a:pt x="121266" y="17529"/>
                      <a:pt x="133271" y="22391"/>
                      <a:pt x="142942" y="32116"/>
                    </a:cubicBezTo>
                    <a:cubicBezTo>
                      <a:pt x="152613" y="41840"/>
                      <a:pt x="157840" y="46753"/>
                      <a:pt x="162246" y="73446"/>
                    </a:cubicBezTo>
                    <a:cubicBezTo>
                      <a:pt x="164589" y="87639"/>
                      <a:pt x="162293" y="103621"/>
                      <a:pt x="154484" y="124479"/>
                    </a:cubicBezTo>
                    <a:cubicBezTo>
                      <a:pt x="152166" y="130674"/>
                      <a:pt x="144651" y="142693"/>
                      <a:pt x="137648" y="151202"/>
                    </a:cubicBezTo>
                    <a:cubicBezTo>
                      <a:pt x="130645" y="159711"/>
                      <a:pt x="120078" y="165957"/>
                      <a:pt x="112523" y="169893"/>
                    </a:cubicBezTo>
                    <a:cubicBezTo>
                      <a:pt x="103187" y="174756"/>
                      <a:pt x="77178" y="182164"/>
                      <a:pt x="65309" y="180470"/>
                    </a:cubicBezTo>
                    <a:cubicBezTo>
                      <a:pt x="50447" y="178349"/>
                      <a:pt x="34487" y="168524"/>
                      <a:pt x="25817" y="157989"/>
                    </a:cubicBezTo>
                    <a:cubicBezTo>
                      <a:pt x="17146" y="147453"/>
                      <a:pt x="11489" y="125538"/>
                      <a:pt x="11145" y="114794"/>
                    </a:cubicBezTo>
                    <a:cubicBezTo>
                      <a:pt x="10755" y="102594"/>
                      <a:pt x="11057" y="88633"/>
                      <a:pt x="16198" y="73855"/>
                    </a:cubicBezTo>
                    <a:cubicBezTo>
                      <a:pt x="20722" y="60853"/>
                      <a:pt x="37173" y="41377"/>
                      <a:pt x="43162" y="35689"/>
                    </a:cubicBezTo>
                    <a:cubicBezTo>
                      <a:pt x="63464" y="16404"/>
                      <a:pt x="88252" y="11856"/>
                      <a:pt x="93588" y="11856"/>
                    </a:cubicBezTo>
                    <a:cubicBezTo>
                      <a:pt x="105927" y="11856"/>
                      <a:pt x="124934" y="18339"/>
                      <a:pt x="124934" y="18339"/>
                    </a:cubicBezTo>
                    <a:lnTo>
                      <a:pt x="128269" y="7804"/>
                    </a:lnTo>
                    <a:close/>
                  </a:path>
                </a:pathLst>
              </a:custGeom>
              <a:solidFill>
                <a:srgbClr val="B2B1A8"/>
              </a:solidFill>
              <a:ln w="7600" cap="flat">
                <a:noFill/>
                <a:miter lim="800000"/>
              </a:ln>
            </p:spPr>
          </p:sp>
          <p:sp>
            <p:nvSpPr>
              <p:cNvPr id="536" name=""/>
              <p:cNvSpPr/>
              <p:nvPr/>
            </p:nvSpPr>
            <p:spPr>
              <a:xfrm>
                <a:off x="6495073" y="2072783"/>
                <a:ext cx="182860" cy="198516"/>
              </a:xfrm>
              <a:custGeom>
                <a:avLst/>
                <a:gdLst/>
                <a:ahLst/>
                <a:cxnLst/>
                <a:pathLst>
                  <a:path w="182860" h="198516">
                    <a:moveTo>
                      <a:pt x="137495" y="8287"/>
                    </a:moveTo>
                    <a:cubicBezTo>
                      <a:pt x="137495" y="8287"/>
                      <a:pt x="125304" y="1090"/>
                      <a:pt x="106980" y="0"/>
                    </a:cubicBezTo>
                    <a:cubicBezTo>
                      <a:pt x="88066" y="-684"/>
                      <a:pt x="67010" y="5299"/>
                      <a:pt x="48440" y="17780"/>
                    </a:cubicBezTo>
                    <a:cubicBezTo>
                      <a:pt x="29868" y="30265"/>
                      <a:pt x="2914" y="61672"/>
                      <a:pt x="771" y="93529"/>
                    </a:cubicBezTo>
                    <a:cubicBezTo>
                      <a:pt x="-1372" y="125387"/>
                      <a:pt x="1252" y="139575"/>
                      <a:pt x="10389" y="157088"/>
                    </a:cubicBezTo>
                    <a:cubicBezTo>
                      <a:pt x="20425" y="176323"/>
                      <a:pt x="44775" y="190201"/>
                      <a:pt x="59312" y="195557"/>
                    </a:cubicBezTo>
                    <a:cubicBezTo>
                      <a:pt x="75202" y="201412"/>
                      <a:pt x="100502" y="197294"/>
                      <a:pt x="111161" y="193466"/>
                    </a:cubicBezTo>
                    <a:cubicBezTo>
                      <a:pt x="127469" y="187611"/>
                      <a:pt x="143902" y="173600"/>
                      <a:pt x="153394" y="162524"/>
                    </a:cubicBezTo>
                    <a:cubicBezTo>
                      <a:pt x="160922" y="153743"/>
                      <a:pt x="175785" y="128936"/>
                      <a:pt x="178483" y="119037"/>
                    </a:cubicBezTo>
                    <a:cubicBezTo>
                      <a:pt x="184069" y="98541"/>
                      <a:pt x="184087" y="74210"/>
                      <a:pt x="180155" y="62586"/>
                    </a:cubicBezTo>
                    <a:cubicBezTo>
                      <a:pt x="176229" y="50962"/>
                      <a:pt x="171793" y="33734"/>
                      <a:pt x="156739" y="21203"/>
                    </a:cubicBezTo>
                    <a:cubicBezTo>
                      <a:pt x="146778" y="12910"/>
                      <a:pt x="137495" y="8287"/>
                      <a:pt x="137495" y="8287"/>
                    </a:cubicBezTo>
                    <a:lnTo>
                      <a:pt x="129995" y="18620"/>
                    </a:lnTo>
                    <a:cubicBezTo>
                      <a:pt x="129995" y="18620"/>
                      <a:pt x="143339" y="23321"/>
                      <a:pt x="153210" y="34119"/>
                    </a:cubicBezTo>
                    <a:cubicBezTo>
                      <a:pt x="160503" y="42097"/>
                      <a:pt x="169703" y="54641"/>
                      <a:pt x="173883" y="78031"/>
                    </a:cubicBezTo>
                    <a:cubicBezTo>
                      <a:pt x="176574" y="93079"/>
                      <a:pt x="170957" y="117782"/>
                      <a:pt x="164684" y="130745"/>
                    </a:cubicBezTo>
                    <a:cubicBezTo>
                      <a:pt x="161620" y="137077"/>
                      <a:pt x="155039" y="148047"/>
                      <a:pt x="147541" y="157088"/>
                    </a:cubicBezTo>
                    <a:cubicBezTo>
                      <a:pt x="140040" y="166129"/>
                      <a:pt x="127615" y="174232"/>
                      <a:pt x="119525" y="178414"/>
                    </a:cubicBezTo>
                    <a:cubicBezTo>
                      <a:pt x="109527" y="183580"/>
                      <a:pt x="77711" y="190122"/>
                      <a:pt x="68511" y="187195"/>
                    </a:cubicBezTo>
                    <a:cubicBezTo>
                      <a:pt x="53185" y="182318"/>
                      <a:pt x="36818" y="172462"/>
                      <a:pt x="27533" y="161270"/>
                    </a:cubicBezTo>
                    <a:cubicBezTo>
                      <a:pt x="18247" y="150076"/>
                      <a:pt x="13684" y="134214"/>
                      <a:pt x="13316" y="122800"/>
                    </a:cubicBezTo>
                    <a:cubicBezTo>
                      <a:pt x="12898" y="109837"/>
                      <a:pt x="15430" y="96353"/>
                      <a:pt x="19170" y="80148"/>
                    </a:cubicBezTo>
                    <a:cubicBezTo>
                      <a:pt x="22933" y="63840"/>
                      <a:pt x="39936" y="43959"/>
                      <a:pt x="46350" y="37915"/>
                    </a:cubicBezTo>
                    <a:cubicBezTo>
                      <a:pt x="68093" y="17425"/>
                      <a:pt x="86909" y="13245"/>
                      <a:pt x="100354" y="12593"/>
                    </a:cubicBezTo>
                    <a:cubicBezTo>
                      <a:pt x="113552" y="11953"/>
                      <a:pt x="129995" y="18620"/>
                      <a:pt x="129995" y="18620"/>
                    </a:cubicBezTo>
                    <a:lnTo>
                      <a:pt x="137495" y="8287"/>
                    </a:lnTo>
                    <a:close/>
                  </a:path>
                </a:pathLst>
              </a:custGeom>
              <a:solidFill>
                <a:srgbClr val="0C0C0C"/>
              </a:solidFill>
              <a:ln w="7600" cap="flat">
                <a:noFill/>
                <a:miter lim="800000"/>
              </a:ln>
            </p:spPr>
          </p:sp>
          <p:sp>
            <p:nvSpPr>
              <p:cNvPr id="537" name=""/>
              <p:cNvSpPr/>
              <p:nvPr/>
            </p:nvSpPr>
            <p:spPr>
              <a:xfrm>
                <a:off x="6483298" y="2063030"/>
                <a:ext cx="123771" cy="160151"/>
              </a:xfrm>
              <a:custGeom>
                <a:avLst/>
                <a:gdLst/>
                <a:ahLst/>
                <a:cxnLst/>
                <a:pathLst>
                  <a:path w="123771" h="160151">
                    <a:moveTo>
                      <a:pt x="123562" y="4808"/>
                    </a:moveTo>
                    <a:lnTo>
                      <a:pt x="122517" y="0"/>
                    </a:lnTo>
                    <a:cubicBezTo>
                      <a:pt x="122517" y="0"/>
                      <a:pt x="94026" y="277"/>
                      <a:pt x="80284" y="5854"/>
                    </a:cubicBezTo>
                    <a:cubicBezTo>
                      <a:pt x="51432" y="17560"/>
                      <a:pt x="42442" y="28225"/>
                      <a:pt x="34288" y="36379"/>
                    </a:cubicBezTo>
                    <a:cubicBezTo>
                      <a:pt x="26134" y="44533"/>
                      <a:pt x="11245" y="61649"/>
                      <a:pt x="4600" y="88229"/>
                    </a:cubicBezTo>
                    <a:cubicBezTo>
                      <a:pt x="418" y="104954"/>
                      <a:pt x="0" y="123354"/>
                      <a:pt x="0" y="133808"/>
                    </a:cubicBezTo>
                    <a:cubicBezTo>
                      <a:pt x="0" y="144262"/>
                      <a:pt x="4600" y="158479"/>
                      <a:pt x="5436" y="159315"/>
                    </a:cubicBezTo>
                    <a:cubicBezTo>
                      <a:pt x="6272" y="160151"/>
                      <a:pt x="15053" y="160987"/>
                      <a:pt x="16308" y="158479"/>
                    </a:cubicBezTo>
                    <a:cubicBezTo>
                      <a:pt x="17562" y="155970"/>
                      <a:pt x="12545" y="145096"/>
                      <a:pt x="13799" y="114572"/>
                    </a:cubicBezTo>
                    <a:cubicBezTo>
                      <a:pt x="14280" y="102855"/>
                      <a:pt x="20907" y="68157"/>
                      <a:pt x="35124" y="53940"/>
                    </a:cubicBezTo>
                    <a:cubicBezTo>
                      <a:pt x="49341" y="39722"/>
                      <a:pt x="63558" y="22995"/>
                      <a:pt x="84466" y="15470"/>
                    </a:cubicBezTo>
                    <a:cubicBezTo>
                      <a:pt x="94183" y="11972"/>
                      <a:pt x="123562" y="6690"/>
                      <a:pt x="123562" y="4808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990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538" name=""/>
              <p:cNvSpPr/>
              <p:nvPr/>
            </p:nvSpPr>
            <p:spPr>
              <a:xfrm>
                <a:off x="6519681" y="2013689"/>
                <a:ext cx="78193" cy="164776"/>
              </a:xfrm>
              <a:custGeom>
                <a:avLst/>
                <a:gdLst/>
                <a:ahLst/>
                <a:cxnLst/>
                <a:pathLst>
                  <a:path w="78193" h="164776">
                    <a:moveTo>
                      <a:pt x="19235" y="52269"/>
                    </a:moveTo>
                    <a:cubicBezTo>
                      <a:pt x="19235" y="54359"/>
                      <a:pt x="22162" y="63140"/>
                      <a:pt x="22162" y="63140"/>
                    </a:cubicBezTo>
                    <a:cubicBezTo>
                      <a:pt x="22162" y="63140"/>
                      <a:pt x="25925" y="62722"/>
                      <a:pt x="28016" y="66904"/>
                    </a:cubicBezTo>
                    <a:cubicBezTo>
                      <a:pt x="30106" y="71085"/>
                      <a:pt x="31779" y="76103"/>
                      <a:pt x="34706" y="83212"/>
                    </a:cubicBezTo>
                    <a:cubicBezTo>
                      <a:pt x="37633" y="90320"/>
                      <a:pt x="45160" y="118336"/>
                      <a:pt x="47669" y="123772"/>
                    </a:cubicBezTo>
                    <a:cubicBezTo>
                      <a:pt x="50177" y="129208"/>
                      <a:pt x="70666" y="163496"/>
                      <a:pt x="71503" y="164333"/>
                    </a:cubicBezTo>
                    <a:cubicBezTo>
                      <a:pt x="72339" y="165169"/>
                      <a:pt x="78193" y="165169"/>
                      <a:pt x="78193" y="161405"/>
                    </a:cubicBezTo>
                    <a:cubicBezTo>
                      <a:pt x="78193" y="157641"/>
                      <a:pt x="61049" y="137153"/>
                      <a:pt x="59377" y="130462"/>
                    </a:cubicBezTo>
                    <a:cubicBezTo>
                      <a:pt x="57704" y="123772"/>
                      <a:pt x="41187" y="82375"/>
                      <a:pt x="41187" y="76730"/>
                    </a:cubicBezTo>
                    <a:cubicBezTo>
                      <a:pt x="41187" y="71085"/>
                      <a:pt x="37215" y="62304"/>
                      <a:pt x="33452" y="60213"/>
                    </a:cubicBezTo>
                    <a:cubicBezTo>
                      <a:pt x="29688" y="58123"/>
                      <a:pt x="13381" y="5436"/>
                      <a:pt x="13381" y="5436"/>
                    </a:cubicBezTo>
                    <a:lnTo>
                      <a:pt x="15053" y="0"/>
                    </a:lnTo>
                    <a:lnTo>
                      <a:pt x="0" y="5436"/>
                    </a:lnTo>
                    <a:lnTo>
                      <a:pt x="3763" y="7527"/>
                    </a:lnTo>
                    <a:lnTo>
                      <a:pt x="19235" y="52269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539" name=""/>
              <p:cNvSpPr/>
              <p:nvPr/>
            </p:nvSpPr>
            <p:spPr>
              <a:xfrm>
                <a:off x="6387460" y="2040771"/>
                <a:ext cx="149148" cy="134670"/>
              </a:xfrm>
              <a:custGeom>
                <a:avLst/>
                <a:gdLst/>
                <a:ahLst/>
                <a:cxnLst/>
                <a:pathLst>
                  <a:path w="149148" h="134670">
                    <a:moveTo>
                      <a:pt x="143087" y="183"/>
                    </a:moveTo>
                    <a:lnTo>
                      <a:pt x="0" y="122617"/>
                    </a:lnTo>
                    <a:cubicBezTo>
                      <a:pt x="0" y="122617"/>
                      <a:pt x="2174" y="123118"/>
                      <a:pt x="5352" y="126297"/>
                    </a:cubicBezTo>
                    <a:cubicBezTo>
                      <a:pt x="8530" y="129474"/>
                      <a:pt x="7693" y="134670"/>
                      <a:pt x="7693" y="134670"/>
                    </a:cubicBezTo>
                    <a:lnTo>
                      <a:pt x="146770" y="13898"/>
                    </a:lnTo>
                    <a:cubicBezTo>
                      <a:pt x="146770" y="13898"/>
                      <a:pt x="150196" y="9215"/>
                      <a:pt x="148942" y="5535"/>
                    </a:cubicBezTo>
                    <a:cubicBezTo>
                      <a:pt x="146467" y="-1282"/>
                      <a:pt x="143087" y="183"/>
                      <a:pt x="143087" y="1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540" name=""/>
              <p:cNvSpPr/>
              <p:nvPr/>
            </p:nvSpPr>
            <p:spPr>
              <a:xfrm>
                <a:off x="6131219" y="2108357"/>
                <a:ext cx="9868" cy="7527"/>
              </a:xfrm>
              <a:custGeom>
                <a:avLst/>
                <a:gdLst/>
                <a:ahLst/>
                <a:cxnLst/>
                <a:pathLst>
                  <a:path w="9868" h="7527">
                    <a:moveTo>
                      <a:pt x="0" y="0"/>
                    </a:moveTo>
                    <a:cubicBezTo>
                      <a:pt x="0" y="0"/>
                      <a:pt x="3847" y="669"/>
                      <a:pt x="5520" y="2342"/>
                    </a:cubicBezTo>
                    <a:cubicBezTo>
                      <a:pt x="7192" y="4014"/>
                      <a:pt x="9868" y="7527"/>
                      <a:pt x="9868" y="752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41" name=""/>
              <p:cNvSpPr/>
              <p:nvPr/>
            </p:nvSpPr>
            <p:spPr>
              <a:xfrm>
                <a:off x="6128543" y="2106517"/>
                <a:ext cx="3011" cy="20907"/>
              </a:xfrm>
              <a:custGeom>
                <a:avLst/>
                <a:gdLst/>
                <a:ahLst/>
                <a:cxnLst/>
                <a:pathLst>
                  <a:path w="3011" h="20907" fill="none">
                    <a:moveTo>
                      <a:pt x="2676" y="0"/>
                    </a:moveTo>
                    <a:cubicBezTo>
                      <a:pt x="2676" y="0"/>
                      <a:pt x="0" y="4683"/>
                      <a:pt x="0" y="7025"/>
                    </a:cubicBezTo>
                    <a:cubicBezTo>
                      <a:pt x="0" y="9366"/>
                      <a:pt x="669" y="14217"/>
                      <a:pt x="1505" y="16391"/>
                    </a:cubicBezTo>
                    <a:cubicBezTo>
                      <a:pt x="2342" y="18566"/>
                      <a:pt x="3011" y="20907"/>
                      <a:pt x="3011" y="20907"/>
                    </a:cubicBezTo>
                  </a:path>
                </a:pathLst>
              </a:custGeom>
              <a:noFill/>
              <a:ln w="7600" cap="flat">
                <a:solidFill>
                  <a:srgbClr val="A5A5A5"/>
                </a:solidFill>
                <a:miter lim="800000"/>
              </a:ln>
            </p:spPr>
          </p:sp>
          <p:sp>
            <p:nvSpPr>
              <p:cNvPr id="542" name=""/>
              <p:cNvSpPr/>
              <p:nvPr/>
            </p:nvSpPr>
            <p:spPr>
              <a:xfrm>
                <a:off x="6361702" y="2178438"/>
                <a:ext cx="24754" cy="51850"/>
              </a:xfrm>
              <a:custGeom>
                <a:avLst/>
                <a:gdLst/>
                <a:ahLst/>
                <a:cxnLst/>
                <a:pathLst>
                  <a:path w="24754" h="51850">
                    <a:moveTo>
                      <a:pt x="19739" y="0"/>
                    </a:moveTo>
                    <a:lnTo>
                      <a:pt x="3680" y="43822"/>
                    </a:lnTo>
                    <a:lnTo>
                      <a:pt x="0" y="47501"/>
                    </a:lnTo>
                    <a:lnTo>
                      <a:pt x="5352" y="51850"/>
                    </a:lnTo>
                    <a:lnTo>
                      <a:pt x="5352" y="45494"/>
                    </a:lnTo>
                    <a:lnTo>
                      <a:pt x="24754" y="1673"/>
                    </a:lnTo>
                    <a:lnTo>
                      <a:pt x="19739" y="0"/>
                    </a:ln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543" name=""/>
              <p:cNvSpPr/>
              <p:nvPr/>
            </p:nvSpPr>
            <p:spPr>
              <a:xfrm>
                <a:off x="6591181" y="2171748"/>
                <a:ext cx="4600" cy="5018"/>
              </a:xfrm>
              <a:custGeom>
                <a:avLst/>
                <a:gdLst/>
                <a:ahLst/>
                <a:cxnLst/>
                <a:pathLst>
                  <a:path w="4600" h="5018">
                    <a:moveTo>
                      <a:pt x="0" y="2509"/>
                    </a:moveTo>
                    <a:cubicBezTo>
                      <a:pt x="0" y="1123"/>
                      <a:pt x="1016" y="0"/>
                      <a:pt x="2270" y="0"/>
                    </a:cubicBezTo>
                    <a:cubicBezTo>
                      <a:pt x="3523" y="0"/>
                      <a:pt x="4539" y="1123"/>
                      <a:pt x="4539" y="2509"/>
                    </a:cubicBezTo>
                    <a:cubicBezTo>
                      <a:pt x="4539" y="3894"/>
                      <a:pt x="3523" y="5018"/>
                      <a:pt x="2270" y="5018"/>
                    </a:cubicBezTo>
                    <a:cubicBezTo>
                      <a:pt x="1016" y="5018"/>
                      <a:pt x="0" y="3894"/>
                      <a:pt x="0" y="2509"/>
                    </a:cubicBezTo>
                    <a:close/>
                  </a:path>
                </a:pathLst>
              </a:custGeom>
              <a:solidFill>
                <a:srgbClr val="0C0C0C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</p:grpSp>
        <p:grpSp>
          <p:nvGrpSpPr>
            <p:cNvPr id="544" name="Cherry"/>
            <p:cNvGrpSpPr/>
            <p:nvPr/>
          </p:nvGrpSpPr>
          <p:grpSpPr>
            <a:xfrm>
              <a:off x="3585263" y="5507603"/>
              <a:ext cx="260539" cy="378291"/>
              <a:chOff x="3585263" y="5507603"/>
              <a:chExt cx="260539" cy="378291"/>
            </a:xfrm>
          </p:grpSpPr>
          <p:grpSp>
            <p:nvGrpSpPr>
              <p:cNvPr id="545" name=""/>
              <p:cNvGrpSpPr/>
              <p:nvPr/>
            </p:nvGrpSpPr>
            <p:grpSpPr>
              <a:xfrm>
                <a:off x="3585420" y="5507824"/>
                <a:ext cx="169143" cy="352510"/>
                <a:chOff x="3585420" y="5507824"/>
                <a:chExt cx="169143" cy="352510"/>
              </a:xfrm>
            </p:grpSpPr>
            <p:sp>
              <p:nvSpPr>
                <p:cNvPr id="546" name=""/>
                <p:cNvSpPr/>
                <p:nvPr/>
              </p:nvSpPr>
              <p:spPr>
                <a:xfrm>
                  <a:off x="3635669" y="5508118"/>
                  <a:ext cx="69822" cy="231442"/>
                </a:xfrm>
                <a:custGeom>
                  <a:avLst/>
                  <a:gdLst/>
                  <a:ahLst/>
                  <a:cxnLst/>
                  <a:pathLst>
                    <a:path w="69822" h="231442">
                      <a:moveTo>
                        <a:pt x="20986" y="231442"/>
                      </a:moveTo>
                      <a:cubicBezTo>
                        <a:pt x="19417" y="231442"/>
                        <a:pt x="-15886" y="151609"/>
                        <a:pt x="8434" y="95946"/>
                      </a:cubicBezTo>
                      <a:cubicBezTo>
                        <a:pt x="32754" y="40283"/>
                        <a:pt x="59427" y="0"/>
                        <a:pt x="59427" y="0"/>
                      </a:cubicBezTo>
                      <a:lnTo>
                        <a:pt x="69626" y="12451"/>
                      </a:lnTo>
                      <a:cubicBezTo>
                        <a:pt x="69626" y="12451"/>
                        <a:pt x="40798" y="37116"/>
                        <a:pt x="31185" y="58593"/>
                      </a:cubicBezTo>
                      <a:cubicBezTo>
                        <a:pt x="9218" y="107665"/>
                        <a:pt x="6080" y="131102"/>
                        <a:pt x="6080" y="149412"/>
                      </a:cubicBezTo>
                      <a:cubicBezTo>
                        <a:pt x="6080" y="167722"/>
                        <a:pt x="28831" y="231442"/>
                        <a:pt x="28831" y="231442"/>
                      </a:cubicBezTo>
                      <a:lnTo>
                        <a:pt x="20986" y="231442"/>
                      </a:lnTo>
                      <a:close/>
                    </a:path>
                  </a:pathLst>
                </a:custGeom>
                <a:solidFill>
                  <a:srgbClr val="3366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547" name=""/>
                <p:cNvSpPr/>
                <p:nvPr/>
              </p:nvSpPr>
              <p:spPr>
                <a:xfrm>
                  <a:off x="3586242" y="5716530"/>
                  <a:ext cx="168870" cy="143369"/>
                </a:xfrm>
                <a:custGeom>
                  <a:avLst/>
                  <a:gdLst/>
                  <a:ahLst/>
                  <a:cxnLst/>
                  <a:pathLst>
                    <a:path w="168870" h="143369">
                      <a:moveTo>
                        <a:pt x="81394" y="18630"/>
                      </a:moveTo>
                      <a:cubicBezTo>
                        <a:pt x="82964" y="18630"/>
                        <a:pt x="115914" y="-4807"/>
                        <a:pt x="136312" y="1052"/>
                      </a:cubicBezTo>
                      <a:cubicBezTo>
                        <a:pt x="156710" y="6912"/>
                        <a:pt x="170048" y="42800"/>
                        <a:pt x="168430" y="61110"/>
                      </a:cubicBezTo>
                      <a:cubicBezTo>
                        <a:pt x="166909" y="79421"/>
                        <a:pt x="155533" y="109084"/>
                        <a:pt x="136312" y="127027"/>
                      </a:cubicBezTo>
                      <a:cubicBezTo>
                        <a:pt x="117091" y="144974"/>
                        <a:pt x="100223" y="144607"/>
                        <a:pt x="81394" y="142408"/>
                      </a:cubicBezTo>
                      <a:cubicBezTo>
                        <a:pt x="62566" y="140211"/>
                        <a:pt x="21771" y="126295"/>
                        <a:pt x="6080" y="94069"/>
                      </a:cubicBezTo>
                      <a:cubicBezTo>
                        <a:pt x="-9509" y="62050"/>
                        <a:pt x="6080" y="18630"/>
                        <a:pt x="28047" y="18630"/>
                      </a:cubicBezTo>
                      <a:cubicBezTo>
                        <a:pt x="50014" y="18630"/>
                        <a:pt x="83748" y="18630"/>
                        <a:pt x="81394" y="18630"/>
                      </a:cubicBezTo>
                      <a:close/>
                    </a:path>
                  </a:pathLst>
                </a:custGeom>
                <a:solidFill>
                  <a:srgbClr val="CC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548" name=""/>
                <p:cNvSpPr/>
                <p:nvPr/>
              </p:nvSpPr>
              <p:spPr>
                <a:xfrm>
                  <a:off x="3585035" y="5735131"/>
                  <a:ext cx="152425" cy="125151"/>
                </a:xfrm>
                <a:custGeom>
                  <a:avLst/>
                  <a:gdLst/>
                  <a:ahLst/>
                  <a:cxnLst/>
                  <a:pathLst>
                    <a:path w="152425" h="125151">
                      <a:moveTo>
                        <a:pt x="47561" y="0"/>
                      </a:moveTo>
                      <a:cubicBezTo>
                        <a:pt x="47561" y="0"/>
                        <a:pt x="26118" y="32989"/>
                        <a:pt x="41023" y="65948"/>
                      </a:cubicBezTo>
                      <a:cubicBezTo>
                        <a:pt x="49131" y="83877"/>
                        <a:pt x="82002" y="105388"/>
                        <a:pt x="108753" y="106474"/>
                      </a:cubicBezTo>
                      <a:cubicBezTo>
                        <a:pt x="126798" y="107206"/>
                        <a:pt x="152425" y="89385"/>
                        <a:pt x="152425" y="89385"/>
                      </a:cubicBezTo>
                      <a:cubicBezTo>
                        <a:pt x="152425" y="89385"/>
                        <a:pt x="131244" y="132596"/>
                        <a:pt x="82603" y="123809"/>
                      </a:cubicBezTo>
                      <a:cubicBezTo>
                        <a:pt x="55079" y="118835"/>
                        <a:pt x="30400" y="105216"/>
                        <a:pt x="16703" y="89384"/>
                      </a:cubicBezTo>
                      <a:cubicBezTo>
                        <a:pt x="5720" y="76689"/>
                        <a:pt x="-4217" y="50811"/>
                        <a:pt x="2059" y="31768"/>
                      </a:cubicBezTo>
                      <a:cubicBezTo>
                        <a:pt x="8335" y="12725"/>
                        <a:pt x="19776" y="0"/>
                        <a:pt x="29256" y="0"/>
                      </a:cubicBezTo>
                      <a:cubicBezTo>
                        <a:pt x="35532" y="0"/>
                        <a:pt x="47561" y="0"/>
                        <a:pt x="47561" y="0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549" name=""/>
                <p:cNvSpPr/>
                <p:nvPr/>
              </p:nvSpPr>
              <p:spPr>
                <a:xfrm>
                  <a:off x="3703203" y="5730373"/>
                  <a:ext cx="26151" cy="21881"/>
                </a:xfrm>
                <a:custGeom>
                  <a:avLst/>
                  <a:gdLst/>
                  <a:ahLst/>
                  <a:cxnLst/>
                  <a:pathLst>
                    <a:path w="26151" h="21881">
                      <a:moveTo>
                        <a:pt x="0" y="1373"/>
                      </a:moveTo>
                      <a:cubicBezTo>
                        <a:pt x="0" y="1373"/>
                        <a:pt x="11506" y="-2533"/>
                        <a:pt x="18828" y="2838"/>
                      </a:cubicBezTo>
                      <a:cubicBezTo>
                        <a:pt x="26151" y="8209"/>
                        <a:pt x="26151" y="16021"/>
                        <a:pt x="26151" y="20904"/>
                      </a:cubicBezTo>
                      <a:cubicBezTo>
                        <a:pt x="26151" y="25787"/>
                        <a:pt x="20659" y="10895"/>
                        <a:pt x="15429" y="10895"/>
                      </a:cubicBezTo>
                      <a:cubicBezTo>
                        <a:pt x="10199" y="10895"/>
                        <a:pt x="0" y="7721"/>
                        <a:pt x="0" y="5768"/>
                      </a:cubicBezTo>
                      <a:cubicBezTo>
                        <a:pt x="0" y="3815"/>
                        <a:pt x="1046" y="397"/>
                        <a:pt x="0" y="13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750" cap="flat">
                  <a:noFill/>
                  <a:miter lim="800000"/>
                </a:ln>
              </p:spPr>
            </p:sp>
          </p:grpSp>
          <p:sp>
            <p:nvSpPr>
              <p:cNvPr id="550" name=""/>
              <p:cNvSpPr/>
              <p:nvPr/>
            </p:nvSpPr>
            <p:spPr>
              <a:xfrm>
                <a:off x="3651920" y="5751447"/>
                <a:ext cx="84761" cy="105955"/>
              </a:xfrm>
              <a:custGeom>
                <a:avLst/>
                <a:gdLst/>
                <a:ahLst/>
                <a:cxnLst/>
                <a:pathLst>
                  <a:path w="84761" h="105955">
                    <a:moveTo>
                      <a:pt x="84990" y="7812"/>
                    </a:moveTo>
                    <a:cubicBezTo>
                      <a:pt x="83981" y="7812"/>
                      <a:pt x="61323" y="0"/>
                      <a:pt x="48201" y="0"/>
                    </a:cubicBezTo>
                    <a:cubicBezTo>
                      <a:pt x="35079" y="0"/>
                      <a:pt x="16909" y="2476"/>
                      <a:pt x="12367" y="14853"/>
                    </a:cubicBezTo>
                    <a:cubicBezTo>
                      <a:pt x="7824" y="27231"/>
                      <a:pt x="-7317" y="41094"/>
                      <a:pt x="4291" y="58919"/>
                    </a:cubicBezTo>
                    <a:cubicBezTo>
                      <a:pt x="15900" y="76743"/>
                      <a:pt x="46687" y="105955"/>
                      <a:pt x="46687" y="105955"/>
                    </a:cubicBezTo>
                    <a:lnTo>
                      <a:pt x="84990" y="7812"/>
                    </a:lnTo>
                    <a:close/>
                  </a:path>
                </a:pathLst>
              </a:custGeom>
              <a:solidFill>
                <a:srgbClr val="1C1C1C"/>
              </a:solidFill>
              <a:ln w="4750" cap="flat">
                <a:noFill/>
                <a:miter lim="800000"/>
              </a:ln>
            </p:spPr>
          </p:sp>
          <p:sp>
            <p:nvSpPr>
              <p:cNvPr id="551" name=""/>
              <p:cNvSpPr/>
              <p:nvPr/>
            </p:nvSpPr>
            <p:spPr>
              <a:xfrm>
                <a:off x="3726908" y="5533677"/>
                <a:ext cx="69822" cy="231442"/>
              </a:xfrm>
              <a:custGeom>
                <a:avLst/>
                <a:gdLst/>
                <a:ahLst/>
                <a:cxnLst/>
                <a:pathLst>
                  <a:path w="69822" h="231442">
                    <a:moveTo>
                      <a:pt x="20986" y="231442"/>
                    </a:moveTo>
                    <a:cubicBezTo>
                      <a:pt x="19417" y="231442"/>
                      <a:pt x="-15886" y="151609"/>
                      <a:pt x="8434" y="95945"/>
                    </a:cubicBezTo>
                    <a:cubicBezTo>
                      <a:pt x="32754" y="40283"/>
                      <a:pt x="59427" y="0"/>
                      <a:pt x="59427" y="0"/>
                    </a:cubicBezTo>
                    <a:lnTo>
                      <a:pt x="69626" y="12451"/>
                    </a:lnTo>
                    <a:cubicBezTo>
                      <a:pt x="69626" y="12451"/>
                      <a:pt x="40798" y="37116"/>
                      <a:pt x="31185" y="58593"/>
                    </a:cubicBezTo>
                    <a:cubicBezTo>
                      <a:pt x="9218" y="107665"/>
                      <a:pt x="6080" y="131102"/>
                      <a:pt x="6080" y="149412"/>
                    </a:cubicBezTo>
                    <a:cubicBezTo>
                      <a:pt x="6080" y="167722"/>
                      <a:pt x="28831" y="231442"/>
                      <a:pt x="28831" y="231442"/>
                    </a:cubicBezTo>
                    <a:lnTo>
                      <a:pt x="20986" y="231442"/>
                    </a:lnTo>
                    <a:close/>
                  </a:path>
                </a:pathLst>
              </a:custGeom>
              <a:solidFill>
                <a:srgbClr val="336600"/>
              </a:solidFill>
              <a:ln w="4750" cap="flat">
                <a:noFill/>
                <a:miter lim="800000"/>
              </a:ln>
            </p:spPr>
          </p:sp>
          <p:sp>
            <p:nvSpPr>
              <p:cNvPr id="552" name=""/>
              <p:cNvSpPr/>
              <p:nvPr/>
            </p:nvSpPr>
            <p:spPr>
              <a:xfrm>
                <a:off x="3677482" y="5742089"/>
                <a:ext cx="168870" cy="143369"/>
              </a:xfrm>
              <a:custGeom>
                <a:avLst/>
                <a:gdLst/>
                <a:ahLst/>
                <a:cxnLst/>
                <a:pathLst>
                  <a:path w="168870" h="143369">
                    <a:moveTo>
                      <a:pt x="81394" y="18630"/>
                    </a:moveTo>
                    <a:cubicBezTo>
                      <a:pt x="82964" y="18630"/>
                      <a:pt x="115914" y="-4807"/>
                      <a:pt x="136312" y="1052"/>
                    </a:cubicBezTo>
                    <a:cubicBezTo>
                      <a:pt x="156710" y="6912"/>
                      <a:pt x="170048" y="42800"/>
                      <a:pt x="168430" y="61110"/>
                    </a:cubicBezTo>
                    <a:cubicBezTo>
                      <a:pt x="166909" y="79421"/>
                      <a:pt x="155533" y="109084"/>
                      <a:pt x="136312" y="127027"/>
                    </a:cubicBezTo>
                    <a:cubicBezTo>
                      <a:pt x="117091" y="144974"/>
                      <a:pt x="100223" y="144607"/>
                      <a:pt x="81394" y="142408"/>
                    </a:cubicBezTo>
                    <a:cubicBezTo>
                      <a:pt x="62566" y="140211"/>
                      <a:pt x="21771" y="126295"/>
                      <a:pt x="6080" y="94069"/>
                    </a:cubicBezTo>
                    <a:cubicBezTo>
                      <a:pt x="-9509" y="62050"/>
                      <a:pt x="6080" y="18630"/>
                      <a:pt x="28047" y="18630"/>
                    </a:cubicBezTo>
                    <a:cubicBezTo>
                      <a:pt x="50014" y="18630"/>
                      <a:pt x="83748" y="18630"/>
                      <a:pt x="81394" y="18630"/>
                    </a:cubicBezTo>
                    <a:close/>
                  </a:path>
                </a:pathLst>
              </a:custGeom>
              <a:solidFill>
                <a:srgbClr val="CC0000"/>
              </a:solidFill>
              <a:ln w="4750" cap="flat">
                <a:noFill/>
                <a:miter lim="800000"/>
              </a:ln>
            </p:spPr>
          </p:sp>
          <p:sp>
            <p:nvSpPr>
              <p:cNvPr id="553" name=""/>
              <p:cNvSpPr/>
              <p:nvPr/>
            </p:nvSpPr>
            <p:spPr>
              <a:xfrm>
                <a:off x="3676928" y="5760690"/>
                <a:ext cx="151542" cy="125151"/>
              </a:xfrm>
              <a:custGeom>
                <a:avLst/>
                <a:gdLst/>
                <a:ahLst/>
                <a:cxnLst/>
                <a:pathLst>
                  <a:path w="151542" h="125151">
                    <a:moveTo>
                      <a:pt x="46907" y="0"/>
                    </a:moveTo>
                    <a:cubicBezTo>
                      <a:pt x="46906" y="0"/>
                      <a:pt x="25464" y="32989"/>
                      <a:pt x="40369" y="65948"/>
                    </a:cubicBezTo>
                    <a:cubicBezTo>
                      <a:pt x="48476" y="83877"/>
                      <a:pt x="81347" y="105388"/>
                      <a:pt x="108098" y="106474"/>
                    </a:cubicBezTo>
                    <a:cubicBezTo>
                      <a:pt x="126143" y="107206"/>
                      <a:pt x="151770" y="89385"/>
                      <a:pt x="151770" y="89385"/>
                    </a:cubicBezTo>
                    <a:cubicBezTo>
                      <a:pt x="151770" y="89385"/>
                      <a:pt x="130589" y="132596"/>
                      <a:pt x="81948" y="123809"/>
                    </a:cubicBezTo>
                    <a:cubicBezTo>
                      <a:pt x="54425" y="118835"/>
                      <a:pt x="29745" y="105216"/>
                      <a:pt x="16049" y="89384"/>
                    </a:cubicBezTo>
                    <a:cubicBezTo>
                      <a:pt x="5066" y="76689"/>
                      <a:pt x="-3559" y="51145"/>
                      <a:pt x="1405" y="31768"/>
                    </a:cubicBezTo>
                    <a:cubicBezTo>
                      <a:pt x="7158" y="9311"/>
                      <a:pt x="19122" y="0"/>
                      <a:pt x="28602" y="0"/>
                    </a:cubicBezTo>
                    <a:cubicBezTo>
                      <a:pt x="34877" y="0"/>
                      <a:pt x="46906" y="0"/>
                      <a:pt x="46907" y="0"/>
                    </a:cubicBezTo>
                    <a:close/>
                  </a:path>
                </a:pathLst>
              </a:custGeom>
              <a:solidFill>
                <a:srgbClr val="800000"/>
              </a:solidFill>
              <a:ln w="4750" cap="flat">
                <a:noFill/>
                <a:miter lim="800000"/>
              </a:ln>
            </p:spPr>
          </p:sp>
          <p:sp>
            <p:nvSpPr>
              <p:cNvPr id="554" name=""/>
              <p:cNvSpPr/>
              <p:nvPr/>
            </p:nvSpPr>
            <p:spPr>
              <a:xfrm>
                <a:off x="3794442" y="5755934"/>
                <a:ext cx="26151" cy="21881"/>
              </a:xfrm>
              <a:custGeom>
                <a:avLst/>
                <a:gdLst/>
                <a:ahLst/>
                <a:cxnLst/>
                <a:pathLst>
                  <a:path w="26151" h="21881">
                    <a:moveTo>
                      <a:pt x="0" y="1373"/>
                    </a:moveTo>
                    <a:cubicBezTo>
                      <a:pt x="0" y="1373"/>
                      <a:pt x="11506" y="-2533"/>
                      <a:pt x="18828" y="2838"/>
                    </a:cubicBezTo>
                    <a:cubicBezTo>
                      <a:pt x="26151" y="8209"/>
                      <a:pt x="26151" y="16021"/>
                      <a:pt x="26151" y="20904"/>
                    </a:cubicBezTo>
                    <a:cubicBezTo>
                      <a:pt x="26151" y="25787"/>
                      <a:pt x="20659" y="10895"/>
                      <a:pt x="15429" y="10895"/>
                    </a:cubicBezTo>
                    <a:cubicBezTo>
                      <a:pt x="10199" y="10895"/>
                      <a:pt x="0" y="7721"/>
                      <a:pt x="0" y="5768"/>
                    </a:cubicBezTo>
                    <a:cubicBezTo>
                      <a:pt x="0" y="3815"/>
                      <a:pt x="1046" y="397"/>
                      <a:pt x="0" y="13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50" cap="flat">
                <a:noFill/>
                <a:miter lim="800000"/>
              </a:ln>
            </p:spPr>
          </p:sp>
        </p:grpSp>
        <p:grpSp>
          <p:nvGrpSpPr>
            <p:cNvPr id="555" name="Hoopman"/>
            <p:cNvGrpSpPr/>
            <p:nvPr/>
          </p:nvGrpSpPr>
          <p:grpSpPr>
            <a:xfrm>
              <a:off x="6064769" y="2756400"/>
              <a:ext cx="376200" cy="376200"/>
              <a:chOff x="6064769" y="2756400"/>
              <a:chExt cx="376200" cy="376200"/>
            </a:xfrm>
          </p:grpSpPr>
          <p:sp>
            <p:nvSpPr>
              <p:cNvPr id="556" name=""/>
              <p:cNvSpPr/>
              <p:nvPr/>
            </p:nvSpPr>
            <p:spPr>
              <a:xfrm>
                <a:off x="6136642" y="2893761"/>
                <a:ext cx="304179" cy="238616"/>
              </a:xfrm>
              <a:custGeom>
                <a:avLst/>
                <a:gdLst/>
                <a:ahLst/>
                <a:cxnLst/>
                <a:pathLst>
                  <a:path w="304179" h="238616">
                    <a:moveTo>
                      <a:pt x="105460" y="7536"/>
                    </a:moveTo>
                    <a:cubicBezTo>
                      <a:pt x="105460" y="7536"/>
                      <a:pt x="45485" y="22037"/>
                      <a:pt x="22652" y="70037"/>
                    </a:cubicBezTo>
                    <a:cubicBezTo>
                      <a:pt x="0" y="118038"/>
                      <a:pt x="0" y="194779"/>
                      <a:pt x="0" y="194779"/>
                    </a:cubicBezTo>
                    <a:cubicBezTo>
                      <a:pt x="0" y="194779"/>
                      <a:pt x="35448" y="222250"/>
                      <a:pt x="113901" y="234085"/>
                    </a:cubicBezTo>
                    <a:cubicBezTo>
                      <a:pt x="192355" y="245919"/>
                      <a:pt x="246245" y="232755"/>
                      <a:pt x="266125" y="220935"/>
                    </a:cubicBezTo>
                    <a:cubicBezTo>
                      <a:pt x="286031" y="209099"/>
                      <a:pt x="302423" y="188057"/>
                      <a:pt x="302423" y="188057"/>
                    </a:cubicBezTo>
                    <a:cubicBezTo>
                      <a:pt x="302423" y="188057"/>
                      <a:pt x="314132" y="80333"/>
                      <a:pt x="276663" y="45352"/>
                    </a:cubicBezTo>
                    <a:cubicBezTo>
                      <a:pt x="247504" y="18130"/>
                      <a:pt x="207577" y="0"/>
                      <a:pt x="207577" y="0"/>
                    </a:cubicBezTo>
                    <a:lnTo>
                      <a:pt x="105460" y="7536"/>
                    </a:lnTo>
                    <a:close/>
                  </a:path>
                </a:pathLst>
              </a:custGeom>
              <a:gradFill>
                <a:gsLst>
                  <a:gs pos="0">
                    <a:srgbClr val="FF3300"/>
                  </a:gs>
                  <a:gs pos="100000">
                    <a:srgbClr val="990000"/>
                  </a:gs>
                </a:gsLst>
                <a:lin ang="5400000" scaled="0"/>
              </a:gradFill>
              <a:ln w="3750" cap="flat">
                <a:noFill/>
                <a:miter lim="800000"/>
              </a:ln>
            </p:spPr>
          </p:sp>
          <p:sp>
            <p:nvSpPr>
              <p:cNvPr id="557" name=""/>
              <p:cNvSpPr/>
              <p:nvPr/>
            </p:nvSpPr>
            <p:spPr>
              <a:xfrm>
                <a:off x="6240866" y="2901292"/>
                <a:ext cx="115326" cy="113543"/>
              </a:xfrm>
              <a:custGeom>
                <a:avLst/>
                <a:gdLst/>
                <a:ahLst/>
                <a:cxnLst/>
                <a:pathLst>
                  <a:path w="115326" h="113543">
                    <a:moveTo>
                      <a:pt x="0" y="0"/>
                    </a:moveTo>
                    <a:cubicBezTo>
                      <a:pt x="0" y="0"/>
                      <a:pt x="4934" y="63697"/>
                      <a:pt x="11101" y="80948"/>
                    </a:cubicBezTo>
                    <a:cubicBezTo>
                      <a:pt x="17268" y="98200"/>
                      <a:pt x="24052" y="108152"/>
                      <a:pt x="33919" y="110806"/>
                    </a:cubicBezTo>
                    <a:cubicBezTo>
                      <a:pt x="43787" y="113543"/>
                      <a:pt x="51187" y="115451"/>
                      <a:pt x="64755" y="110806"/>
                    </a:cubicBezTo>
                    <a:cubicBezTo>
                      <a:pt x="78323" y="106161"/>
                      <a:pt x="87574" y="92228"/>
                      <a:pt x="90966" y="82607"/>
                    </a:cubicBezTo>
                    <a:cubicBezTo>
                      <a:pt x="94358" y="72986"/>
                      <a:pt x="115326" y="0"/>
                      <a:pt x="1153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558" name=""/>
              <p:cNvSpPr/>
              <p:nvPr/>
            </p:nvSpPr>
            <p:spPr>
              <a:xfrm>
                <a:off x="6244875" y="2900301"/>
                <a:ext cx="107310" cy="109791"/>
              </a:xfrm>
              <a:custGeom>
                <a:avLst/>
                <a:gdLst/>
                <a:ahLst/>
                <a:cxnLst/>
                <a:pathLst>
                  <a:path w="107310" h="109791">
                    <a:moveTo>
                      <a:pt x="0" y="1991"/>
                    </a:moveTo>
                    <a:cubicBezTo>
                      <a:pt x="0" y="1991"/>
                      <a:pt x="3238" y="78130"/>
                      <a:pt x="20352" y="96542"/>
                    </a:cubicBezTo>
                    <a:cubicBezTo>
                      <a:pt x="37466" y="114955"/>
                      <a:pt x="61055" y="113460"/>
                      <a:pt x="74007" y="96542"/>
                    </a:cubicBezTo>
                    <a:cubicBezTo>
                      <a:pt x="86958" y="79622"/>
                      <a:pt x="107310" y="0"/>
                      <a:pt x="107310" y="0"/>
                    </a:cubicBezTo>
                    <a:lnTo>
                      <a:pt x="0" y="1991"/>
                    </a:lnTo>
                    <a:close/>
                  </a:path>
                </a:pathLst>
              </a:custGeom>
              <a:gradFill>
                <a:gsLst>
                  <a:gs pos="0">
                    <a:srgbClr val="996633"/>
                  </a:gs>
                  <a:gs pos="100000">
                    <a:srgbClr val="D7B395"/>
                  </a:gs>
                </a:gsLst>
                <a:lin ang="162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559" name=""/>
              <p:cNvSpPr/>
              <p:nvPr/>
            </p:nvSpPr>
            <p:spPr>
              <a:xfrm>
                <a:off x="6349331" y="2904611"/>
                <a:ext cx="90735" cy="140085"/>
              </a:xfrm>
              <a:custGeom>
                <a:avLst/>
                <a:gdLst/>
                <a:ahLst/>
                <a:cxnLst/>
                <a:pathLst>
                  <a:path w="90735" h="140085">
                    <a:moveTo>
                      <a:pt x="12410" y="-332"/>
                    </a:moveTo>
                    <a:cubicBezTo>
                      <a:pt x="12410" y="-332"/>
                      <a:pt x="-1158" y="53081"/>
                      <a:pt x="0" y="75641"/>
                    </a:cubicBezTo>
                    <a:cubicBezTo>
                      <a:pt x="1309" y="98200"/>
                      <a:pt x="384" y="110475"/>
                      <a:pt x="9326" y="120097"/>
                    </a:cubicBezTo>
                    <a:cubicBezTo>
                      <a:pt x="18269" y="129718"/>
                      <a:pt x="32145" y="138675"/>
                      <a:pt x="42629" y="140085"/>
                    </a:cubicBezTo>
                    <a:cubicBezTo>
                      <a:pt x="53114" y="141329"/>
                      <a:pt x="90117" y="128058"/>
                      <a:pt x="90117" y="128058"/>
                    </a:cubicBezTo>
                    <a:lnTo>
                      <a:pt x="90735" y="123082"/>
                    </a:lnTo>
                    <a:lnTo>
                      <a:pt x="12410" y="-332"/>
                    </a:lnTo>
                    <a:close/>
                  </a:path>
                </a:pathLst>
              </a:custGeom>
              <a:solidFill>
                <a:srgbClr val="FFFFFF"/>
              </a:solidFill>
              <a:ln w="5700" cap="flat">
                <a:noFill/>
                <a:miter lim="800000"/>
              </a:ln>
            </p:spPr>
          </p:sp>
          <p:sp>
            <p:nvSpPr>
              <p:cNvPr id="560" name=""/>
              <p:cNvSpPr/>
              <p:nvPr/>
            </p:nvSpPr>
            <p:spPr>
              <a:xfrm>
                <a:off x="6220703" y="2756977"/>
                <a:ext cx="159996" cy="168667"/>
              </a:xfrm>
              <a:custGeom>
                <a:avLst/>
                <a:gdLst/>
                <a:ahLst/>
                <a:cxnLst/>
                <a:pathLst>
                  <a:path w="159996" h="168667">
                    <a:moveTo>
                      <a:pt x="-320" y="84333"/>
                    </a:moveTo>
                    <a:cubicBezTo>
                      <a:pt x="-320" y="37757"/>
                      <a:pt x="35496" y="0"/>
                      <a:pt x="79678" y="0"/>
                    </a:cubicBezTo>
                    <a:cubicBezTo>
                      <a:pt x="123859" y="0"/>
                      <a:pt x="159676" y="37757"/>
                      <a:pt x="159676" y="84333"/>
                    </a:cubicBezTo>
                    <a:cubicBezTo>
                      <a:pt x="159676" y="130909"/>
                      <a:pt x="123859" y="168667"/>
                      <a:pt x="79678" y="168667"/>
                    </a:cubicBezTo>
                    <a:cubicBezTo>
                      <a:pt x="35496" y="168667"/>
                      <a:pt x="-320" y="130909"/>
                      <a:pt x="-320" y="843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9B6A"/>
                  </a:gs>
                  <a:gs pos="100000">
                    <a:srgbClr val="663300"/>
                  </a:gs>
                </a:gsLst>
                <a:lin ang="8100000" scaled="0"/>
              </a:gradFill>
              <a:ln w="3750" cap="flat">
                <a:noFill/>
                <a:miter lim="800000"/>
              </a:ln>
            </p:spPr>
          </p:sp>
          <p:sp>
            <p:nvSpPr>
              <p:cNvPr id="561" name=""/>
              <p:cNvSpPr/>
              <p:nvPr/>
            </p:nvSpPr>
            <p:spPr>
              <a:xfrm>
                <a:off x="6183511" y="2908593"/>
                <a:ext cx="41590" cy="100855"/>
              </a:xfrm>
              <a:custGeom>
                <a:avLst/>
                <a:gdLst/>
                <a:ahLst/>
                <a:cxnLst/>
                <a:pathLst>
                  <a:path w="41590" h="100855">
                    <a:moveTo>
                      <a:pt x="40703" y="0"/>
                    </a:moveTo>
                    <a:cubicBezTo>
                      <a:pt x="40703" y="0"/>
                      <a:pt x="45020" y="65025"/>
                      <a:pt x="34536" y="82277"/>
                    </a:cubicBezTo>
                    <a:cubicBezTo>
                      <a:pt x="24052" y="99528"/>
                      <a:pt x="17268" y="100855"/>
                      <a:pt x="16034" y="100855"/>
                    </a:cubicBezTo>
                    <a:cubicBezTo>
                      <a:pt x="14801" y="100855"/>
                      <a:pt x="0" y="94884"/>
                      <a:pt x="0" y="94884"/>
                    </a:cubicBezTo>
                    <a:lnTo>
                      <a:pt x="28060" y="11612"/>
                    </a:lnTo>
                    <a:lnTo>
                      <a:pt x="32069" y="1990"/>
                    </a:lnTo>
                    <a:lnTo>
                      <a:pt x="40703" y="0"/>
                    </a:lnTo>
                    <a:close/>
                  </a:path>
                </a:pathLst>
              </a:custGeom>
              <a:solidFill>
                <a:srgbClr val="FFFFFF"/>
              </a:solidFill>
              <a:ln w="5700" cap="flat">
                <a:noFill/>
                <a:miter lim="800000"/>
              </a:ln>
            </p:spPr>
          </p:sp>
          <p:sp>
            <p:nvSpPr>
              <p:cNvPr id="562" name=""/>
              <p:cNvSpPr/>
              <p:nvPr/>
            </p:nvSpPr>
            <p:spPr>
              <a:xfrm>
                <a:off x="6144655" y="2910252"/>
                <a:ext cx="75356" cy="97744"/>
              </a:xfrm>
              <a:custGeom>
                <a:avLst/>
                <a:gdLst/>
                <a:ahLst/>
                <a:cxnLst/>
                <a:pathLst>
                  <a:path w="75356" h="97744">
                    <a:moveTo>
                      <a:pt x="74315" y="0"/>
                    </a:moveTo>
                    <a:cubicBezTo>
                      <a:pt x="74315" y="0"/>
                      <a:pt x="79866" y="63697"/>
                      <a:pt x="65989" y="83603"/>
                    </a:cubicBezTo>
                    <a:cubicBezTo>
                      <a:pt x="52113" y="103508"/>
                      <a:pt x="0" y="97950"/>
                      <a:pt x="0" y="93887"/>
                    </a:cubicBezTo>
                    <a:cubicBezTo>
                      <a:pt x="0" y="89906"/>
                      <a:pt x="10651" y="55690"/>
                      <a:pt x="26211" y="34835"/>
                    </a:cubicBezTo>
                    <a:cubicBezTo>
                      <a:pt x="45021" y="9621"/>
                      <a:pt x="74315" y="0"/>
                      <a:pt x="7431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CCD93"/>
                  </a:gs>
                  <a:gs pos="100000">
                    <a:srgbClr val="996633"/>
                  </a:gs>
                </a:gsLst>
                <a:lin ang="27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563" name=""/>
              <p:cNvSpPr/>
              <p:nvPr/>
            </p:nvSpPr>
            <p:spPr>
              <a:xfrm>
                <a:off x="6073734" y="2975103"/>
                <a:ext cx="136911" cy="139338"/>
              </a:xfrm>
              <a:custGeom>
                <a:avLst/>
                <a:gdLst/>
                <a:ahLst/>
                <a:cxnLst/>
                <a:pathLst>
                  <a:path w="136911" h="139338">
                    <a:moveTo>
                      <a:pt x="0" y="69669"/>
                    </a:moveTo>
                    <a:cubicBezTo>
                      <a:pt x="0" y="31192"/>
                      <a:pt x="30649" y="0"/>
                      <a:pt x="68455" y="0"/>
                    </a:cubicBezTo>
                    <a:cubicBezTo>
                      <a:pt x="106262" y="0"/>
                      <a:pt x="136911" y="31192"/>
                      <a:pt x="136911" y="69669"/>
                    </a:cubicBezTo>
                    <a:cubicBezTo>
                      <a:pt x="136911" y="108146"/>
                      <a:pt x="106262" y="139338"/>
                      <a:pt x="68455" y="139338"/>
                    </a:cubicBezTo>
                    <a:cubicBezTo>
                      <a:pt x="30649" y="139338"/>
                      <a:pt x="0" y="108146"/>
                      <a:pt x="0" y="69669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2800"/>
                  </a:gs>
                  <a:gs pos="100000">
                    <a:srgbClr val="FF9933"/>
                  </a:gs>
                </a:gsLst>
                <a:lin ang="1890000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564" name=""/>
              <p:cNvSpPr/>
              <p:nvPr/>
            </p:nvSpPr>
            <p:spPr>
              <a:xfrm>
                <a:off x="6354693" y="2904281"/>
                <a:ext cx="85454" cy="134777"/>
              </a:xfrm>
              <a:custGeom>
                <a:avLst/>
                <a:gdLst/>
                <a:ahLst/>
                <a:cxnLst/>
                <a:pathLst>
                  <a:path w="85454" h="134777">
                    <a:moveTo>
                      <a:pt x="9516" y="0"/>
                    </a:moveTo>
                    <a:cubicBezTo>
                      <a:pt x="9516" y="0"/>
                      <a:pt x="-5285" y="89574"/>
                      <a:pt x="2115" y="106493"/>
                    </a:cubicBezTo>
                    <a:cubicBezTo>
                      <a:pt x="9516" y="123413"/>
                      <a:pt x="35418" y="138342"/>
                      <a:pt x="51144" y="134361"/>
                    </a:cubicBezTo>
                    <a:cubicBezTo>
                      <a:pt x="66870" y="130380"/>
                      <a:pt x="85454" y="123413"/>
                      <a:pt x="85454" y="123413"/>
                    </a:cubicBezTo>
                    <a:cubicBezTo>
                      <a:pt x="85454" y="123413"/>
                      <a:pt x="88678" y="60873"/>
                      <a:pt x="58611" y="34830"/>
                    </a:cubicBezTo>
                    <a:cubicBezTo>
                      <a:pt x="32952" y="12604"/>
                      <a:pt x="11366" y="0"/>
                      <a:pt x="95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6633"/>
                  </a:gs>
                  <a:gs pos="100000">
                    <a:srgbClr val="DCCD93"/>
                  </a:gs>
                </a:gsLst>
                <a:lin ang="0" scaled="0"/>
              </a:gradFill>
              <a:ln w="5700" cap="flat">
                <a:noFill/>
                <a:miter lim="800000"/>
              </a:ln>
            </p:spPr>
          </p:sp>
          <p:sp>
            <p:nvSpPr>
              <p:cNvPr id="565" name=""/>
              <p:cNvSpPr/>
              <p:nvPr/>
            </p:nvSpPr>
            <p:spPr>
              <a:xfrm>
                <a:off x="6068848" y="3019405"/>
                <a:ext cx="22498" cy="7962"/>
              </a:xfrm>
              <a:custGeom>
                <a:avLst/>
                <a:gdLst/>
                <a:ahLst/>
                <a:cxnLst/>
                <a:pathLst>
                  <a:path w="22498" h="7962">
                    <a:moveTo>
                      <a:pt x="0" y="3981"/>
                    </a:moveTo>
                    <a:cubicBezTo>
                      <a:pt x="0" y="1782"/>
                      <a:pt x="5036" y="0"/>
                      <a:pt x="11249" y="0"/>
                    </a:cubicBezTo>
                    <a:cubicBezTo>
                      <a:pt x="17462" y="0"/>
                      <a:pt x="22498" y="1782"/>
                      <a:pt x="22498" y="3981"/>
                    </a:cubicBezTo>
                    <a:cubicBezTo>
                      <a:pt x="22498" y="6180"/>
                      <a:pt x="17462" y="7962"/>
                      <a:pt x="11249" y="7962"/>
                    </a:cubicBezTo>
                    <a:cubicBezTo>
                      <a:pt x="5036" y="7962"/>
                      <a:pt x="0" y="6180"/>
                      <a:pt x="0" y="3981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  <p:sp>
            <p:nvSpPr>
              <p:cNvPr id="566" name=""/>
              <p:cNvSpPr/>
              <p:nvPr/>
            </p:nvSpPr>
            <p:spPr>
              <a:xfrm>
                <a:off x="6078912" y="2991266"/>
                <a:ext cx="20004" cy="78826"/>
              </a:xfrm>
              <a:custGeom>
                <a:avLst/>
                <a:gdLst/>
                <a:ahLst/>
                <a:cxnLst/>
                <a:pathLst>
                  <a:path w="20004" h="78826">
                    <a:moveTo>
                      <a:pt x="19981" y="0"/>
                    </a:moveTo>
                    <a:cubicBezTo>
                      <a:pt x="19981" y="0"/>
                      <a:pt x="20352" y="39015"/>
                      <a:pt x="17761" y="51754"/>
                    </a:cubicBezTo>
                    <a:cubicBezTo>
                      <a:pt x="15171" y="64494"/>
                      <a:pt x="0" y="78826"/>
                      <a:pt x="0" y="78826"/>
                    </a:cubicBezTo>
                    <a:cubicBezTo>
                      <a:pt x="0" y="78826"/>
                      <a:pt x="11841" y="65290"/>
                      <a:pt x="13506" y="56332"/>
                    </a:cubicBezTo>
                    <a:cubicBezTo>
                      <a:pt x="15171" y="47375"/>
                      <a:pt x="19981" y="0"/>
                      <a:pt x="19981" y="0"/>
                    </a:cubicBezTo>
                    <a:close/>
                  </a:path>
                </a:pathLst>
              </a:custGeom>
              <a:solidFill>
                <a:srgbClr val="3F2A00"/>
              </a:solidFill>
              <a:ln w="5700" cap="flat">
                <a:noFill/>
                <a:miter lim="800000"/>
              </a:ln>
            </p:spPr>
          </p:sp>
          <p:sp>
            <p:nvSpPr>
              <p:cNvPr id="567" name=""/>
              <p:cNvSpPr/>
              <p:nvPr/>
            </p:nvSpPr>
            <p:spPr>
              <a:xfrm>
                <a:off x="6065403" y="3034000"/>
                <a:ext cx="23435" cy="6635"/>
              </a:xfrm>
              <a:custGeom>
                <a:avLst/>
                <a:gdLst/>
                <a:ahLst/>
                <a:cxnLst/>
                <a:pathLst>
                  <a:path w="23435" h="6635">
                    <a:moveTo>
                      <a:pt x="0" y="3318"/>
                    </a:moveTo>
                    <a:cubicBezTo>
                      <a:pt x="0" y="1485"/>
                      <a:pt x="5246" y="0"/>
                      <a:pt x="11718" y="0"/>
                    </a:cubicBezTo>
                    <a:cubicBezTo>
                      <a:pt x="18189" y="0"/>
                      <a:pt x="23435" y="1485"/>
                      <a:pt x="23435" y="3318"/>
                    </a:cubicBezTo>
                    <a:cubicBezTo>
                      <a:pt x="23435" y="5150"/>
                      <a:pt x="18189" y="6635"/>
                      <a:pt x="11718" y="6635"/>
                    </a:cubicBezTo>
                    <a:cubicBezTo>
                      <a:pt x="5246" y="6635"/>
                      <a:pt x="0" y="5150"/>
                      <a:pt x="0" y="3318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  <p:sp>
            <p:nvSpPr>
              <p:cNvPr id="568" name=""/>
              <p:cNvSpPr/>
              <p:nvPr/>
            </p:nvSpPr>
            <p:spPr>
              <a:xfrm>
                <a:off x="6068527" y="3049920"/>
                <a:ext cx="24217" cy="7299"/>
              </a:xfrm>
              <a:custGeom>
                <a:avLst/>
                <a:gdLst/>
                <a:ahLst/>
                <a:cxnLst/>
                <a:pathLst>
                  <a:path w="24217" h="7299">
                    <a:moveTo>
                      <a:pt x="0" y="3649"/>
                    </a:moveTo>
                    <a:cubicBezTo>
                      <a:pt x="0" y="1634"/>
                      <a:pt x="5421" y="0"/>
                      <a:pt x="12108" y="0"/>
                    </a:cubicBezTo>
                    <a:cubicBezTo>
                      <a:pt x="18795" y="0"/>
                      <a:pt x="24217" y="1634"/>
                      <a:pt x="24217" y="3649"/>
                    </a:cubicBezTo>
                    <a:cubicBezTo>
                      <a:pt x="24217" y="5665"/>
                      <a:pt x="18795" y="7299"/>
                      <a:pt x="12108" y="7299"/>
                    </a:cubicBezTo>
                    <a:cubicBezTo>
                      <a:pt x="5421" y="7299"/>
                      <a:pt x="0" y="5665"/>
                      <a:pt x="0" y="3649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  <p:sp>
            <p:nvSpPr>
              <p:cNvPr id="569" name=""/>
              <p:cNvSpPr/>
              <p:nvPr/>
            </p:nvSpPr>
            <p:spPr>
              <a:xfrm>
                <a:off x="6069699" y="3063192"/>
                <a:ext cx="21873" cy="7962"/>
              </a:xfrm>
              <a:custGeom>
                <a:avLst/>
                <a:gdLst/>
                <a:ahLst/>
                <a:cxnLst/>
                <a:pathLst>
                  <a:path w="21873" h="7962">
                    <a:moveTo>
                      <a:pt x="0" y="3981"/>
                    </a:moveTo>
                    <a:cubicBezTo>
                      <a:pt x="0" y="1782"/>
                      <a:pt x="4896" y="0"/>
                      <a:pt x="10936" y="0"/>
                    </a:cubicBezTo>
                    <a:cubicBezTo>
                      <a:pt x="16977" y="0"/>
                      <a:pt x="21873" y="1782"/>
                      <a:pt x="21873" y="3981"/>
                    </a:cubicBezTo>
                    <a:cubicBezTo>
                      <a:pt x="21873" y="6180"/>
                      <a:pt x="16977" y="7962"/>
                      <a:pt x="10936" y="7962"/>
                    </a:cubicBezTo>
                    <a:cubicBezTo>
                      <a:pt x="4896" y="7962"/>
                      <a:pt x="0" y="6180"/>
                      <a:pt x="0" y="3981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  <p:sp>
            <p:nvSpPr>
              <p:cNvPr id="570" name=""/>
              <p:cNvSpPr/>
              <p:nvPr/>
            </p:nvSpPr>
            <p:spPr>
              <a:xfrm>
                <a:off x="6075565" y="3006126"/>
                <a:ext cx="24998" cy="7962"/>
              </a:xfrm>
              <a:custGeom>
                <a:avLst/>
                <a:gdLst/>
                <a:ahLst/>
                <a:cxnLst/>
                <a:pathLst>
                  <a:path w="24998" h="7962">
                    <a:moveTo>
                      <a:pt x="0" y="3981"/>
                    </a:moveTo>
                    <a:cubicBezTo>
                      <a:pt x="0" y="1782"/>
                      <a:pt x="5596" y="0"/>
                      <a:pt x="12499" y="0"/>
                    </a:cubicBezTo>
                    <a:cubicBezTo>
                      <a:pt x="19402" y="0"/>
                      <a:pt x="24998" y="1782"/>
                      <a:pt x="24998" y="3981"/>
                    </a:cubicBezTo>
                    <a:cubicBezTo>
                      <a:pt x="24998" y="6180"/>
                      <a:pt x="19402" y="7962"/>
                      <a:pt x="12499" y="7962"/>
                    </a:cubicBezTo>
                    <a:cubicBezTo>
                      <a:pt x="5596" y="7962"/>
                      <a:pt x="0" y="6180"/>
                      <a:pt x="0" y="3981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  <p:sp>
            <p:nvSpPr>
              <p:cNvPr id="571" name=""/>
              <p:cNvSpPr/>
              <p:nvPr/>
            </p:nvSpPr>
            <p:spPr>
              <a:xfrm>
                <a:off x="6102189" y="2976266"/>
                <a:ext cx="32609" cy="133366"/>
              </a:xfrm>
              <a:custGeom>
                <a:avLst/>
                <a:gdLst/>
                <a:ahLst/>
                <a:cxnLst/>
                <a:pathLst>
                  <a:path w="32609" h="133366">
                    <a:moveTo>
                      <a:pt x="32609" y="0"/>
                    </a:moveTo>
                    <a:cubicBezTo>
                      <a:pt x="32609" y="0"/>
                      <a:pt x="6945" y="20570"/>
                      <a:pt x="2628" y="48438"/>
                    </a:cubicBezTo>
                    <a:cubicBezTo>
                      <a:pt x="-1689" y="76306"/>
                      <a:pt x="-702" y="90638"/>
                      <a:pt x="5467" y="114126"/>
                    </a:cubicBezTo>
                    <a:cubicBezTo>
                      <a:pt x="9709" y="130279"/>
                      <a:pt x="14101" y="132705"/>
                      <a:pt x="14101" y="132705"/>
                    </a:cubicBezTo>
                    <a:lnTo>
                      <a:pt x="15579" y="133366"/>
                    </a:lnTo>
                    <a:cubicBezTo>
                      <a:pt x="15579" y="133366"/>
                      <a:pt x="7190" y="115718"/>
                      <a:pt x="5218" y="100591"/>
                    </a:cubicBezTo>
                    <a:cubicBezTo>
                      <a:pt x="1411" y="71380"/>
                      <a:pt x="6452" y="43926"/>
                      <a:pt x="10769" y="31319"/>
                    </a:cubicBezTo>
                    <a:cubicBezTo>
                      <a:pt x="15086" y="18712"/>
                      <a:pt x="33836" y="0"/>
                      <a:pt x="32609" y="0"/>
                    </a:cubicBezTo>
                    <a:close/>
                  </a:path>
                </a:pathLst>
              </a:custGeom>
              <a:solidFill>
                <a:srgbClr val="3F2A00"/>
              </a:solidFill>
              <a:ln w="5700" cap="flat">
                <a:noFill/>
                <a:miter lim="800000"/>
              </a:ln>
            </p:spPr>
          </p:sp>
          <p:sp>
            <p:nvSpPr>
              <p:cNvPr id="572" name=""/>
              <p:cNvSpPr/>
              <p:nvPr/>
            </p:nvSpPr>
            <p:spPr>
              <a:xfrm>
                <a:off x="6073734" y="3039837"/>
                <a:ext cx="136541" cy="18437"/>
              </a:xfrm>
              <a:custGeom>
                <a:avLst/>
                <a:gdLst/>
                <a:ahLst/>
                <a:cxnLst/>
                <a:pathLst>
                  <a:path w="136541" h="18437">
                    <a:moveTo>
                      <a:pt x="0" y="1985"/>
                    </a:moveTo>
                    <a:cubicBezTo>
                      <a:pt x="0" y="1985"/>
                      <a:pt x="37003" y="17113"/>
                      <a:pt x="57355" y="18307"/>
                    </a:cubicBezTo>
                    <a:cubicBezTo>
                      <a:pt x="77706" y="19502"/>
                      <a:pt x="98578" y="12815"/>
                      <a:pt x="106939" y="10345"/>
                    </a:cubicBezTo>
                    <a:cubicBezTo>
                      <a:pt x="125810" y="4772"/>
                      <a:pt x="136541" y="0"/>
                      <a:pt x="136541" y="0"/>
                    </a:cubicBezTo>
                    <a:cubicBezTo>
                      <a:pt x="136541" y="0"/>
                      <a:pt x="107679" y="15919"/>
                      <a:pt x="58095" y="13530"/>
                    </a:cubicBezTo>
                    <a:cubicBezTo>
                      <a:pt x="30677" y="12209"/>
                      <a:pt x="0" y="1985"/>
                      <a:pt x="0" y="1985"/>
                    </a:cubicBezTo>
                    <a:close/>
                  </a:path>
                </a:pathLst>
              </a:custGeom>
              <a:solidFill>
                <a:srgbClr val="3F2A00"/>
              </a:solidFill>
              <a:ln w="5700" cap="flat">
                <a:noFill/>
                <a:miter lim="800000"/>
              </a:ln>
            </p:spPr>
          </p:sp>
          <p:sp>
            <p:nvSpPr>
              <p:cNvPr id="573" name=""/>
              <p:cNvSpPr/>
              <p:nvPr/>
            </p:nvSpPr>
            <p:spPr>
              <a:xfrm>
                <a:off x="6114070" y="2979323"/>
                <a:ext cx="49955" cy="134959"/>
              </a:xfrm>
              <a:custGeom>
                <a:avLst/>
                <a:gdLst/>
                <a:ahLst/>
                <a:cxnLst/>
                <a:pathLst>
                  <a:path w="49955" h="134959">
                    <a:moveTo>
                      <a:pt x="49955" y="0"/>
                    </a:moveTo>
                    <a:cubicBezTo>
                      <a:pt x="49215" y="0"/>
                      <a:pt x="13691" y="31451"/>
                      <a:pt x="8511" y="42996"/>
                    </a:cubicBezTo>
                    <a:cubicBezTo>
                      <a:pt x="3330" y="54541"/>
                      <a:pt x="-1445" y="66081"/>
                      <a:pt x="370" y="80816"/>
                    </a:cubicBezTo>
                    <a:cubicBezTo>
                      <a:pt x="4440" y="113859"/>
                      <a:pt x="24422" y="135114"/>
                      <a:pt x="24422" y="135114"/>
                    </a:cubicBezTo>
                    <a:cubicBezTo>
                      <a:pt x="24422" y="135114"/>
                      <a:pt x="5550" y="113461"/>
                      <a:pt x="4070" y="82010"/>
                    </a:cubicBezTo>
                    <a:cubicBezTo>
                      <a:pt x="3506" y="70023"/>
                      <a:pt x="5921" y="48569"/>
                      <a:pt x="13691" y="38617"/>
                    </a:cubicBezTo>
                    <a:cubicBezTo>
                      <a:pt x="21462" y="28664"/>
                      <a:pt x="49955" y="0"/>
                      <a:pt x="49955" y="0"/>
                    </a:cubicBezTo>
                    <a:close/>
                  </a:path>
                </a:pathLst>
              </a:custGeom>
              <a:solidFill>
                <a:srgbClr val="3F2A00"/>
              </a:solidFill>
              <a:ln w="5700" cap="flat">
                <a:noFill/>
                <a:miter lim="800000"/>
              </a:ln>
            </p:spPr>
          </p:sp>
          <p:sp>
            <p:nvSpPr>
              <p:cNvPr id="574" name=""/>
              <p:cNvSpPr/>
              <p:nvPr/>
            </p:nvSpPr>
            <p:spPr>
              <a:xfrm>
                <a:off x="6157363" y="3007987"/>
                <a:ext cx="26642" cy="28664"/>
              </a:xfrm>
              <a:custGeom>
                <a:avLst/>
                <a:gdLst/>
                <a:ahLst/>
                <a:cxnLst/>
                <a:pathLst>
                  <a:path w="26642" h="28664">
                    <a:moveTo>
                      <a:pt x="370" y="14332"/>
                    </a:moveTo>
                    <a:cubicBezTo>
                      <a:pt x="370" y="6417"/>
                      <a:pt x="6334" y="0"/>
                      <a:pt x="13691" y="0"/>
                    </a:cubicBezTo>
                    <a:cubicBezTo>
                      <a:pt x="21048" y="0"/>
                      <a:pt x="27012" y="6417"/>
                      <a:pt x="27012" y="14332"/>
                    </a:cubicBezTo>
                    <a:cubicBezTo>
                      <a:pt x="27012" y="22247"/>
                      <a:pt x="21048" y="28664"/>
                      <a:pt x="13691" y="28664"/>
                    </a:cubicBezTo>
                    <a:cubicBezTo>
                      <a:pt x="6334" y="28664"/>
                      <a:pt x="370" y="22247"/>
                      <a:pt x="370" y="14332"/>
                    </a:cubicBezTo>
                    <a:close/>
                  </a:path>
                </a:pathLst>
              </a:custGeom>
              <a:solidFill>
                <a:srgbClr val="FFCC66"/>
              </a:solidFill>
              <a:ln w="5700" cap="flat">
                <a:noFill/>
                <a:miter lim="800000"/>
              </a:ln>
            </p:spPr>
          </p:sp>
        </p:grpSp>
        <p:grpSp>
          <p:nvGrpSpPr>
            <p:cNvPr id="651" name="Title block"/>
            <p:cNvGrpSpPr/>
            <p:nvPr/>
          </p:nvGrpSpPr>
          <p:grpSpPr>
            <a:xfrm>
              <a:off x="2903405" y="742399"/>
              <a:ext cx="1884800" cy="988000"/>
              <a:chOff x="2903405" y="742399"/>
              <a:chExt cx="1884800" cy="988000"/>
            </a:xfrm>
          </p:grpSpPr>
          <p:sp>
            <p:nvSpPr>
              <p:cNvPr id="652" name=""/>
              <p:cNvSpPr/>
              <p:nvPr/>
            </p:nvSpPr>
            <p:spPr>
              <a:xfrm>
                <a:off x="2926205" y="790812"/>
                <a:ext cx="1846336" cy="859096"/>
              </a:xfrm>
              <a:custGeom>
                <a:avLst/>
                <a:gdLst/>
                <a:ahLst/>
                <a:cxnLst/>
                <a:pathLst>
                  <a:path w="1846336" h="859096">
                    <a:moveTo>
                      <a:pt x="0" y="429549"/>
                    </a:moveTo>
                    <a:cubicBezTo>
                      <a:pt x="0" y="191667"/>
                      <a:pt x="411365" y="0"/>
                      <a:pt x="923164" y="0"/>
                    </a:cubicBezTo>
                    <a:cubicBezTo>
                      <a:pt x="1432456" y="0"/>
                      <a:pt x="1846336" y="191667"/>
                      <a:pt x="1846336" y="429549"/>
                    </a:cubicBezTo>
                    <a:cubicBezTo>
                      <a:pt x="1846336" y="665974"/>
                      <a:pt x="1432456" y="859096"/>
                      <a:pt x="923164" y="859096"/>
                    </a:cubicBezTo>
                    <a:cubicBezTo>
                      <a:pt x="411365" y="859096"/>
                      <a:pt x="0" y="665974"/>
                      <a:pt x="0" y="429549"/>
                    </a:cubicBezTo>
                    <a:close/>
                  </a:path>
                </a:pathLst>
              </a:custGeom>
              <a:solidFill>
                <a:srgbClr val="502916"/>
              </a:solidFill>
              <a:ln w="7600" cap="flat">
                <a:noFill/>
                <a:bevel/>
              </a:ln>
            </p:spPr>
          </p:sp>
          <p:sp>
            <p:nvSpPr>
              <p:cNvPr id="653" name=""/>
              <p:cNvSpPr/>
              <p:nvPr/>
            </p:nvSpPr>
            <p:spPr>
              <a:xfrm>
                <a:off x="2903405" y="742199"/>
                <a:ext cx="1846336" cy="859096"/>
              </a:xfrm>
              <a:custGeom>
                <a:avLst/>
                <a:gdLst/>
                <a:ahLst/>
                <a:cxnLst/>
                <a:pathLst>
                  <a:path w="1846336" h="859096">
                    <a:moveTo>
                      <a:pt x="0" y="429549"/>
                    </a:moveTo>
                    <a:cubicBezTo>
                      <a:pt x="0" y="191667"/>
                      <a:pt x="411365" y="0"/>
                      <a:pt x="923164" y="0"/>
                    </a:cubicBezTo>
                    <a:cubicBezTo>
                      <a:pt x="1432456" y="0"/>
                      <a:pt x="1846336" y="191667"/>
                      <a:pt x="1846336" y="429549"/>
                    </a:cubicBezTo>
                    <a:cubicBezTo>
                      <a:pt x="1846336" y="665974"/>
                      <a:pt x="1432456" y="859096"/>
                      <a:pt x="923164" y="859096"/>
                    </a:cubicBezTo>
                    <a:cubicBezTo>
                      <a:pt x="411365" y="859096"/>
                      <a:pt x="0" y="665974"/>
                      <a:pt x="0" y="429549"/>
                    </a:cubicBezTo>
                    <a:close/>
                  </a:path>
                </a:pathLst>
              </a:custGeom>
              <a:solidFill>
                <a:srgbClr val="A0522D"/>
              </a:solidFill>
              <a:ln w="7600" cap="flat">
                <a:noFill/>
                <a:bevel/>
              </a:ln>
            </p:spPr>
          </p:sp>
          <p:sp>
            <p:nvSpPr>
              <p:cNvPr id="654" name=""/>
              <p:cNvSpPr/>
              <p:nvPr/>
            </p:nvSpPr>
            <p:spPr>
              <a:xfrm>
                <a:off x="3131344" y="790812"/>
                <a:ext cx="1633590" cy="817654"/>
              </a:xfrm>
              <a:custGeom>
                <a:avLst/>
                <a:gdLst/>
                <a:ahLst/>
                <a:cxnLst/>
                <a:pathLst>
                  <a:path w="1633590" h="817654">
                    <a:moveTo>
                      <a:pt x="0" y="408828"/>
                    </a:moveTo>
                    <a:cubicBezTo>
                      <a:pt x="0" y="182421"/>
                      <a:pt x="363965" y="0"/>
                      <a:pt x="816795" y="0"/>
                    </a:cubicBezTo>
                    <a:cubicBezTo>
                      <a:pt x="1267399" y="0"/>
                      <a:pt x="1633590" y="182421"/>
                      <a:pt x="1633590" y="408828"/>
                    </a:cubicBezTo>
                    <a:cubicBezTo>
                      <a:pt x="1633590" y="633847"/>
                      <a:pt x="1267399" y="817654"/>
                      <a:pt x="816795" y="817654"/>
                    </a:cubicBezTo>
                    <a:cubicBezTo>
                      <a:pt x="363965" y="817654"/>
                      <a:pt x="0" y="633847"/>
                      <a:pt x="0" y="4088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55" name=""/>
              <p:cNvSpPr/>
              <p:nvPr/>
            </p:nvSpPr>
            <p:spPr>
              <a:xfrm>
                <a:off x="3374487" y="1522401"/>
                <a:ext cx="167157" cy="157793"/>
              </a:xfrm>
              <a:custGeom>
                <a:avLst/>
                <a:gdLst/>
                <a:ahLst/>
                <a:cxnLst/>
                <a:pathLst>
                  <a:path w="167157" h="157793">
                    <a:moveTo>
                      <a:pt x="0" y="78897"/>
                    </a:moveTo>
                    <a:cubicBezTo>
                      <a:pt x="0" y="35157"/>
                      <a:pt x="37236" y="0"/>
                      <a:pt x="83579" y="0"/>
                    </a:cubicBezTo>
                    <a:cubicBezTo>
                      <a:pt x="129524" y="0"/>
                      <a:pt x="167157" y="35157"/>
                      <a:pt x="167157" y="78897"/>
                    </a:cubicBezTo>
                    <a:cubicBezTo>
                      <a:pt x="167157" y="122422"/>
                      <a:pt x="129524" y="157793"/>
                      <a:pt x="83579" y="157793"/>
                    </a:cubicBezTo>
                    <a:cubicBezTo>
                      <a:pt x="37236" y="157793"/>
                      <a:pt x="0" y="122422"/>
                      <a:pt x="0" y="78897"/>
                    </a:cubicBezTo>
                    <a:close/>
                  </a:path>
                </a:pathLst>
              </a:custGeom>
              <a:solidFill>
                <a:srgbClr val="D9BAAB"/>
              </a:solidFill>
              <a:ln w="7600" cap="flat">
                <a:noFill/>
                <a:bevel/>
              </a:ln>
            </p:spPr>
          </p:sp>
          <p:sp>
            <p:nvSpPr>
              <p:cNvPr id="656" name=""/>
              <p:cNvSpPr/>
              <p:nvPr/>
            </p:nvSpPr>
            <p:spPr>
              <a:xfrm>
                <a:off x="3978535" y="1472195"/>
                <a:ext cx="273532" cy="258207"/>
              </a:xfrm>
              <a:custGeom>
                <a:avLst/>
                <a:gdLst/>
                <a:ahLst/>
                <a:cxnLst/>
                <a:pathLst>
                  <a:path w="273532" h="258207">
                    <a:moveTo>
                      <a:pt x="0" y="129103"/>
                    </a:moveTo>
                    <a:cubicBezTo>
                      <a:pt x="0" y="57529"/>
                      <a:pt x="60932" y="0"/>
                      <a:pt x="136766" y="0"/>
                    </a:cubicBezTo>
                    <a:cubicBezTo>
                      <a:pt x="211949" y="0"/>
                      <a:pt x="273532" y="57529"/>
                      <a:pt x="273532" y="129103"/>
                    </a:cubicBezTo>
                    <a:cubicBezTo>
                      <a:pt x="273532" y="200327"/>
                      <a:pt x="211949" y="258207"/>
                      <a:pt x="136766" y="258207"/>
                    </a:cubicBezTo>
                    <a:cubicBezTo>
                      <a:pt x="60932" y="258207"/>
                      <a:pt x="0" y="200327"/>
                      <a:pt x="0" y="129103"/>
                    </a:cubicBezTo>
                    <a:close/>
                  </a:path>
                </a:pathLst>
              </a:custGeom>
              <a:solidFill>
                <a:srgbClr val="BC866C"/>
              </a:solidFill>
              <a:ln w="7600" cap="flat">
                <a:noFill/>
                <a:bevel/>
              </a:ln>
            </p:spPr>
          </p:sp>
          <p:sp>
            <p:nvSpPr>
              <p:cNvPr id="657" name=""/>
              <p:cNvSpPr/>
              <p:nvPr/>
            </p:nvSpPr>
            <p:spPr>
              <a:xfrm>
                <a:off x="4651323" y="1279880"/>
                <a:ext cx="136766" cy="129104"/>
              </a:xfrm>
              <a:custGeom>
                <a:avLst/>
                <a:gdLst/>
                <a:ahLst/>
                <a:cxnLst/>
                <a:pathLst>
                  <a:path w="136766" h="129104">
                    <a:moveTo>
                      <a:pt x="0" y="64552"/>
                    </a:moveTo>
                    <a:cubicBezTo>
                      <a:pt x="0" y="28765"/>
                      <a:pt x="30466" y="0"/>
                      <a:pt x="68383" y="0"/>
                    </a:cubicBezTo>
                    <a:cubicBezTo>
                      <a:pt x="105974" y="0"/>
                      <a:pt x="136766" y="28765"/>
                      <a:pt x="136766" y="64552"/>
                    </a:cubicBezTo>
                    <a:cubicBezTo>
                      <a:pt x="136766" y="100164"/>
                      <a:pt x="105974" y="129104"/>
                      <a:pt x="68383" y="129104"/>
                    </a:cubicBezTo>
                    <a:cubicBezTo>
                      <a:pt x="30466" y="129104"/>
                      <a:pt x="0" y="100164"/>
                      <a:pt x="0" y="64552"/>
                    </a:cubicBezTo>
                    <a:close/>
                  </a:path>
                </a:pathLst>
              </a:custGeom>
              <a:solidFill>
                <a:srgbClr val="A0522D"/>
              </a:solidFill>
              <a:ln w="7600" cap="flat">
                <a:noFill/>
                <a:bevel/>
              </a:ln>
            </p:spPr>
          </p:sp>
          <p:sp>
            <p:nvSpPr>
              <p:cNvPr id="603" name="Text 603"/>
              <p:cNvSpPr txBox="1"/>
              <p:nvPr/>
            </p:nvSpPr>
            <p:spPr>
              <a:xfrm>
                <a:off x="3280365" y="890600"/>
                <a:ext cx="1394752" cy="57304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000000"/>
                    </a:solidFill>
                    <a:latin typeface="Comic Sans MS"/>
                  </a:rPr>
                  <a:t>Flowchart Template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2013-12-01T22:00:34Z</dcterms:created>
  <dcterms:modified xsi:type="dcterms:W3CDTF">2013-12-01T22:00:34Z</dcterms:modified>
</cp:coreProperties>
</file>