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7B9E"/>
        </a:solidFill>
        <a:effectLst/>
      </p:bgPr>
    </p:bg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roup616"/>
          <p:cNvGrpSpPr/>
          <p:nvPr/>
        </p:nvGrpSpPr>
        <p:grpSpPr>
          <a:xfrm>
            <a:off x="365875" y="722208"/>
            <a:ext cx="8412250" cy="5413585"/>
            <a:chOff x="365875" y="722208"/>
            <a:chExt cx="8412250" cy="5413585"/>
          </a:xfrm>
        </p:grpSpPr>
        <p:sp>
          <p:nvSpPr>
            <p:cNvPr id="107" name="FlexibleLine"/>
            <p:cNvSpPr/>
            <p:nvPr/>
          </p:nvSpPr>
          <p:spPr>
            <a:xfrm>
              <a:off x="4725273" y="2972532"/>
              <a:ext cx="1038245" cy="1047477"/>
            </a:xfrm>
            <a:custGeom>
              <a:avLst/>
              <a:gdLst/>
              <a:ahLst/>
              <a:cxnLst/>
              <a:rect l="0" t="0" r="0" b="0"/>
              <a:pathLst>
                <a:path w="1038245" h="1047477" fill="none">
                  <a:moveTo>
                    <a:pt x="0" y="0"/>
                  </a:moveTo>
                  <a:cubicBezTo>
                    <a:pt x="571034" y="-83798"/>
                    <a:pt x="467209" y="-963678"/>
                    <a:pt x="1038245" y="-1047477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10" name="FlexibleLine"/>
            <p:cNvSpPr/>
            <p:nvPr/>
          </p:nvSpPr>
          <p:spPr>
            <a:xfrm>
              <a:off x="6302521" y="1925055"/>
              <a:ext cx="215600" cy="417725"/>
            </a:xfrm>
            <a:custGeom>
              <a:avLst/>
              <a:gdLst/>
              <a:ahLst/>
              <a:cxnLst/>
              <a:rect l="0" t="0" r="0" b="0"/>
              <a:pathLst>
                <a:path w="215600" h="417725" fill="none">
                  <a:moveTo>
                    <a:pt x="0" y="0"/>
                  </a:moveTo>
                  <a:cubicBezTo>
                    <a:pt x="118580" y="-33418"/>
                    <a:pt x="97020" y="-384307"/>
                    <a:pt x="215600" y="-41772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13" name="FlexibleLine"/>
            <p:cNvSpPr/>
            <p:nvPr/>
          </p:nvSpPr>
          <p:spPr>
            <a:xfrm>
              <a:off x="6302521" y="1925055"/>
              <a:ext cx="215600" cy="579425"/>
            </a:xfrm>
            <a:custGeom>
              <a:avLst/>
              <a:gdLst/>
              <a:ahLst/>
              <a:cxnLst/>
              <a:rect l="0" t="0" r="0" b="0"/>
              <a:pathLst>
                <a:path w="215600" h="579425" fill="none">
                  <a:moveTo>
                    <a:pt x="0" y="0"/>
                  </a:moveTo>
                  <a:cubicBezTo>
                    <a:pt x="118580" y="46354"/>
                    <a:pt x="97020" y="533071"/>
                    <a:pt x="215600" y="57942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16" name="FlexibleLine"/>
            <p:cNvSpPr/>
            <p:nvPr/>
          </p:nvSpPr>
          <p:spPr>
            <a:xfrm>
              <a:off x="6887721" y="1507333"/>
              <a:ext cx="215600" cy="238700"/>
            </a:xfrm>
            <a:custGeom>
              <a:avLst/>
              <a:gdLst/>
              <a:ahLst/>
              <a:cxnLst/>
              <a:rect l="0" t="0" r="0" b="0"/>
              <a:pathLst>
                <a:path w="215600" h="238700" fill="none">
                  <a:moveTo>
                    <a:pt x="0" y="0"/>
                  </a:moveTo>
                  <a:cubicBezTo>
                    <a:pt x="118580" y="-19096"/>
                    <a:pt x="97020" y="-219604"/>
                    <a:pt x="215600" y="-2387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19" name="FlexibleLine"/>
            <p:cNvSpPr/>
            <p:nvPr/>
          </p:nvSpPr>
          <p:spPr>
            <a:xfrm>
              <a:off x="6887721" y="1507330"/>
              <a:ext cx="215600" cy="0"/>
            </a:xfrm>
            <a:custGeom>
              <a:avLst/>
              <a:gdLst/>
              <a:ahLst/>
              <a:cxnLst/>
              <a:rect l="0" t="0" r="0" b="0"/>
              <a:pathLst>
                <a:path w="215600" fill="none">
                  <a:moveTo>
                    <a:pt x="0" y="0"/>
                  </a:moveTo>
                  <a:cubicBezTo>
                    <a:pt x="118580" y="0"/>
                    <a:pt x="97020" y="0"/>
                    <a:pt x="215600" y="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22" name="FlexibleLine"/>
            <p:cNvSpPr/>
            <p:nvPr/>
          </p:nvSpPr>
          <p:spPr>
            <a:xfrm>
              <a:off x="6887721" y="1507330"/>
              <a:ext cx="215600" cy="238700"/>
            </a:xfrm>
            <a:custGeom>
              <a:avLst/>
              <a:gdLst/>
              <a:ahLst/>
              <a:cxnLst/>
              <a:rect l="0" t="0" r="0" b="0"/>
              <a:pathLst>
                <a:path w="215600" h="238700" fill="none">
                  <a:moveTo>
                    <a:pt x="0" y="0"/>
                  </a:moveTo>
                  <a:cubicBezTo>
                    <a:pt x="118580" y="19096"/>
                    <a:pt x="97020" y="219604"/>
                    <a:pt x="215600" y="2387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25" name="FlexibleLine"/>
            <p:cNvSpPr/>
            <p:nvPr/>
          </p:nvSpPr>
          <p:spPr>
            <a:xfrm>
              <a:off x="6933921" y="2504480"/>
              <a:ext cx="215600" cy="519750"/>
            </a:xfrm>
            <a:custGeom>
              <a:avLst/>
              <a:gdLst/>
              <a:ahLst/>
              <a:cxnLst/>
              <a:rect l="0" t="0" r="0" b="0"/>
              <a:pathLst>
                <a:path w="215600" h="519750" fill="none">
                  <a:moveTo>
                    <a:pt x="0" y="0"/>
                  </a:moveTo>
                  <a:cubicBezTo>
                    <a:pt x="118580" y="-41580"/>
                    <a:pt x="97020" y="-478170"/>
                    <a:pt x="215600" y="-5197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28" name="FlexibleLine"/>
            <p:cNvSpPr/>
            <p:nvPr/>
          </p:nvSpPr>
          <p:spPr>
            <a:xfrm>
              <a:off x="6933921" y="2504480"/>
              <a:ext cx="215600" cy="281050"/>
            </a:xfrm>
            <a:custGeom>
              <a:avLst/>
              <a:gdLst/>
              <a:ahLst/>
              <a:cxnLst/>
              <a:rect l="0" t="0" r="0" b="0"/>
              <a:pathLst>
                <a:path w="215600" h="281050" fill="none">
                  <a:moveTo>
                    <a:pt x="0" y="0"/>
                  </a:moveTo>
                  <a:cubicBezTo>
                    <a:pt x="118580" y="-22484"/>
                    <a:pt x="97020" y="-258566"/>
                    <a:pt x="215600" y="-2810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31" name="FlexibleLine"/>
            <p:cNvSpPr/>
            <p:nvPr/>
          </p:nvSpPr>
          <p:spPr>
            <a:xfrm>
              <a:off x="6933921" y="2504480"/>
              <a:ext cx="215600" cy="42350"/>
            </a:xfrm>
            <a:custGeom>
              <a:avLst/>
              <a:gdLst/>
              <a:ahLst/>
              <a:cxnLst/>
              <a:rect l="0" t="0" r="0" b="0"/>
              <a:pathLst>
                <a:path w="215600" h="42350" fill="none">
                  <a:moveTo>
                    <a:pt x="0" y="0"/>
                  </a:moveTo>
                  <a:cubicBezTo>
                    <a:pt x="118580" y="-3388"/>
                    <a:pt x="97020" y="-38962"/>
                    <a:pt x="215600" y="-42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34" name="FlexibleLine"/>
            <p:cNvSpPr/>
            <p:nvPr/>
          </p:nvSpPr>
          <p:spPr>
            <a:xfrm>
              <a:off x="6933921" y="2504480"/>
              <a:ext cx="215600" cy="196350"/>
            </a:xfrm>
            <a:custGeom>
              <a:avLst/>
              <a:gdLst/>
              <a:ahLst/>
              <a:cxnLst/>
              <a:rect l="0" t="0" r="0" b="0"/>
              <a:pathLst>
                <a:path w="215600" h="196350" fill="none">
                  <a:moveTo>
                    <a:pt x="0" y="0"/>
                  </a:moveTo>
                  <a:cubicBezTo>
                    <a:pt x="118580" y="15708"/>
                    <a:pt x="97020" y="180642"/>
                    <a:pt x="215600" y="196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37" name="FlexibleLine"/>
            <p:cNvSpPr/>
            <p:nvPr/>
          </p:nvSpPr>
          <p:spPr>
            <a:xfrm>
              <a:off x="6933921" y="2504480"/>
              <a:ext cx="215600" cy="519750"/>
            </a:xfrm>
            <a:custGeom>
              <a:avLst/>
              <a:gdLst/>
              <a:ahLst/>
              <a:cxnLst/>
              <a:rect l="0" t="0" r="0" b="0"/>
              <a:pathLst>
                <a:path w="215600" h="519750" fill="none">
                  <a:moveTo>
                    <a:pt x="0" y="0"/>
                  </a:moveTo>
                  <a:cubicBezTo>
                    <a:pt x="118580" y="41580"/>
                    <a:pt x="97020" y="478170"/>
                    <a:pt x="215600" y="5197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40" name="FlexibleLine"/>
            <p:cNvSpPr/>
            <p:nvPr/>
          </p:nvSpPr>
          <p:spPr>
            <a:xfrm>
              <a:off x="4725273" y="2972533"/>
              <a:ext cx="1038245" cy="1047477"/>
            </a:xfrm>
            <a:custGeom>
              <a:avLst/>
              <a:gdLst/>
              <a:ahLst/>
              <a:cxnLst/>
              <a:rect l="0" t="0" r="0" b="0"/>
              <a:pathLst>
                <a:path w="1038245" h="1047477" fill="none">
                  <a:moveTo>
                    <a:pt x="0" y="0"/>
                  </a:moveTo>
                  <a:cubicBezTo>
                    <a:pt x="571034" y="83798"/>
                    <a:pt x="467209" y="963678"/>
                    <a:pt x="1038245" y="1047477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43" name="FlexibleLine"/>
            <p:cNvSpPr/>
            <p:nvPr/>
          </p:nvSpPr>
          <p:spPr>
            <a:xfrm>
              <a:off x="6202421" y="4020007"/>
              <a:ext cx="215600" cy="518375"/>
            </a:xfrm>
            <a:custGeom>
              <a:avLst/>
              <a:gdLst/>
              <a:ahLst/>
              <a:cxnLst/>
              <a:rect l="0" t="0" r="0" b="0"/>
              <a:pathLst>
                <a:path w="215600" h="518375" fill="none">
                  <a:moveTo>
                    <a:pt x="0" y="0"/>
                  </a:moveTo>
                  <a:cubicBezTo>
                    <a:pt x="118580" y="-41470"/>
                    <a:pt x="97020" y="-476905"/>
                    <a:pt x="215600" y="-51837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46" name="FlexibleLine"/>
            <p:cNvSpPr/>
            <p:nvPr/>
          </p:nvSpPr>
          <p:spPr>
            <a:xfrm>
              <a:off x="6202421" y="4020007"/>
              <a:ext cx="215600" cy="1375"/>
            </a:xfrm>
            <a:custGeom>
              <a:avLst/>
              <a:gdLst/>
              <a:ahLst/>
              <a:cxnLst/>
              <a:rect l="0" t="0" r="0" b="0"/>
              <a:pathLst>
                <a:path w="215600" h="1375" fill="none">
                  <a:moveTo>
                    <a:pt x="0" y="0"/>
                  </a:moveTo>
                  <a:cubicBezTo>
                    <a:pt x="118580" y="110"/>
                    <a:pt x="97020" y="1265"/>
                    <a:pt x="215600" y="137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49" name="FlexibleLine"/>
            <p:cNvSpPr/>
            <p:nvPr/>
          </p:nvSpPr>
          <p:spPr>
            <a:xfrm>
              <a:off x="6803021" y="3501630"/>
              <a:ext cx="215600" cy="161700"/>
            </a:xfrm>
            <a:custGeom>
              <a:avLst/>
              <a:gdLst/>
              <a:ahLst/>
              <a:cxnLst/>
              <a:rect l="0" t="0" r="0" b="0"/>
              <a:pathLst>
                <a:path w="215600" h="161700" fill="none">
                  <a:moveTo>
                    <a:pt x="0" y="0"/>
                  </a:moveTo>
                  <a:cubicBezTo>
                    <a:pt x="118580" y="-12936"/>
                    <a:pt x="97020" y="-148764"/>
                    <a:pt x="215600" y="-1617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55" name="FlexibleLine"/>
            <p:cNvSpPr/>
            <p:nvPr/>
          </p:nvSpPr>
          <p:spPr>
            <a:xfrm>
              <a:off x="6803021" y="3501630"/>
              <a:ext cx="215600" cy="161700"/>
            </a:xfrm>
            <a:custGeom>
              <a:avLst/>
              <a:gdLst/>
              <a:ahLst/>
              <a:cxnLst/>
              <a:rect l="0" t="0" r="0" b="0"/>
              <a:pathLst>
                <a:path w="215600" h="161700" fill="none">
                  <a:moveTo>
                    <a:pt x="0" y="0"/>
                  </a:moveTo>
                  <a:cubicBezTo>
                    <a:pt x="118580" y="12936"/>
                    <a:pt x="97020" y="148764"/>
                    <a:pt x="215600" y="1617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58" name="FlexibleLine"/>
            <p:cNvSpPr/>
            <p:nvPr/>
          </p:nvSpPr>
          <p:spPr>
            <a:xfrm>
              <a:off x="6202421" y="4020007"/>
              <a:ext cx="215600" cy="359425"/>
            </a:xfrm>
            <a:custGeom>
              <a:avLst/>
              <a:gdLst/>
              <a:ahLst/>
              <a:cxnLst/>
              <a:rect l="0" t="0" r="0" b="0"/>
              <a:pathLst>
                <a:path w="215600" h="359425" fill="none">
                  <a:moveTo>
                    <a:pt x="0" y="0"/>
                  </a:moveTo>
                  <a:cubicBezTo>
                    <a:pt x="118580" y="28754"/>
                    <a:pt x="97020" y="330671"/>
                    <a:pt x="215600" y="35942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61" name="FlexibleLine"/>
            <p:cNvSpPr/>
            <p:nvPr/>
          </p:nvSpPr>
          <p:spPr>
            <a:xfrm>
              <a:off x="6810721" y="4021380"/>
              <a:ext cx="215600" cy="119350"/>
            </a:xfrm>
            <a:custGeom>
              <a:avLst/>
              <a:gdLst/>
              <a:ahLst/>
              <a:cxnLst/>
              <a:rect l="0" t="0" r="0" b="0"/>
              <a:pathLst>
                <a:path w="215600" h="119350" fill="none">
                  <a:moveTo>
                    <a:pt x="0" y="0"/>
                  </a:moveTo>
                  <a:cubicBezTo>
                    <a:pt x="118580" y="-9548"/>
                    <a:pt x="97020" y="-109802"/>
                    <a:pt x="215600" y="-119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64" name="FlexibleLine"/>
            <p:cNvSpPr/>
            <p:nvPr/>
          </p:nvSpPr>
          <p:spPr>
            <a:xfrm>
              <a:off x="6810721" y="4021380"/>
              <a:ext cx="215600" cy="119350"/>
            </a:xfrm>
            <a:custGeom>
              <a:avLst/>
              <a:gdLst/>
              <a:ahLst/>
              <a:cxnLst/>
              <a:rect l="0" t="0" r="0" b="0"/>
              <a:pathLst>
                <a:path w="215600" h="119350" fill="none">
                  <a:moveTo>
                    <a:pt x="0" y="0"/>
                  </a:moveTo>
                  <a:cubicBezTo>
                    <a:pt x="118580" y="9548"/>
                    <a:pt x="97020" y="109802"/>
                    <a:pt x="215600" y="119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67" name="FlexibleLine"/>
            <p:cNvSpPr/>
            <p:nvPr/>
          </p:nvSpPr>
          <p:spPr>
            <a:xfrm>
              <a:off x="6864621" y="4379430"/>
              <a:ext cx="215600" cy="0"/>
            </a:xfrm>
            <a:custGeom>
              <a:avLst/>
              <a:gdLst/>
              <a:ahLst/>
              <a:cxnLst/>
              <a:rect l="0" t="0" r="0" b="0"/>
              <a:pathLst>
                <a:path w="215600" fill="none">
                  <a:moveTo>
                    <a:pt x="0" y="0"/>
                  </a:moveTo>
                  <a:cubicBezTo>
                    <a:pt x="118580" y="0"/>
                    <a:pt x="97020" y="0"/>
                    <a:pt x="215600" y="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70" name="FlexibleLine"/>
            <p:cNvSpPr/>
            <p:nvPr/>
          </p:nvSpPr>
          <p:spPr>
            <a:xfrm>
              <a:off x="4725280" y="2972533"/>
              <a:ext cx="1038245" cy="1642025"/>
            </a:xfrm>
            <a:custGeom>
              <a:avLst/>
              <a:gdLst/>
              <a:ahLst/>
              <a:cxnLst/>
              <a:rect l="0" t="0" r="0" b="0"/>
              <a:pathLst>
                <a:path w="1038245" h="1642025" fill="none">
                  <a:moveTo>
                    <a:pt x="0" y="0"/>
                  </a:moveTo>
                  <a:cubicBezTo>
                    <a:pt x="-571034" y="131362"/>
                    <a:pt x="-467209" y="1510663"/>
                    <a:pt x="-1038245" y="164202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73" name="FlexibleLine"/>
            <p:cNvSpPr/>
            <p:nvPr/>
          </p:nvSpPr>
          <p:spPr>
            <a:xfrm>
              <a:off x="4725280" y="2972533"/>
              <a:ext cx="1038245" cy="9625"/>
            </a:xfrm>
            <a:custGeom>
              <a:avLst/>
              <a:gdLst/>
              <a:ahLst/>
              <a:cxnLst/>
              <a:rect l="0" t="0" r="0" b="0"/>
              <a:pathLst>
                <a:path w="1038245" h="9625" fill="none">
                  <a:moveTo>
                    <a:pt x="0" y="0"/>
                  </a:moveTo>
                  <a:cubicBezTo>
                    <a:pt x="-571034" y="-770"/>
                    <a:pt x="-467209" y="-8855"/>
                    <a:pt x="-1038245" y="-962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76" name="FlexibleLine"/>
            <p:cNvSpPr/>
            <p:nvPr/>
          </p:nvSpPr>
          <p:spPr>
            <a:xfrm>
              <a:off x="3163431" y="2962908"/>
              <a:ext cx="215600" cy="80850"/>
            </a:xfrm>
            <a:custGeom>
              <a:avLst/>
              <a:gdLst/>
              <a:ahLst/>
              <a:cxnLst/>
              <a:rect l="0" t="0" r="0" b="0"/>
              <a:pathLst>
                <a:path w="215600" h="80850" fill="none">
                  <a:moveTo>
                    <a:pt x="0" y="0"/>
                  </a:moveTo>
                  <a:cubicBezTo>
                    <a:pt x="-118580" y="6468"/>
                    <a:pt x="-97020" y="74382"/>
                    <a:pt x="-215600" y="80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79" name="FlexibleLine"/>
            <p:cNvSpPr/>
            <p:nvPr/>
          </p:nvSpPr>
          <p:spPr>
            <a:xfrm>
              <a:off x="3209631" y="4614558"/>
              <a:ext cx="215600" cy="157850"/>
            </a:xfrm>
            <a:custGeom>
              <a:avLst/>
              <a:gdLst/>
              <a:ahLst/>
              <a:cxnLst/>
              <a:rect l="0" t="0" r="0" b="0"/>
              <a:pathLst>
                <a:path w="215600" h="157850" fill="none">
                  <a:moveTo>
                    <a:pt x="0" y="0"/>
                  </a:moveTo>
                  <a:cubicBezTo>
                    <a:pt x="-118580" y="-12628"/>
                    <a:pt x="-97020" y="-145222"/>
                    <a:pt x="-215600" y="-157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82" name="FlexibleLine"/>
            <p:cNvSpPr/>
            <p:nvPr/>
          </p:nvSpPr>
          <p:spPr>
            <a:xfrm>
              <a:off x="3209631" y="4614558"/>
              <a:ext cx="215600" cy="80850"/>
            </a:xfrm>
            <a:custGeom>
              <a:avLst/>
              <a:gdLst/>
              <a:ahLst/>
              <a:cxnLst/>
              <a:rect l="0" t="0" r="0" b="0"/>
              <a:pathLst>
                <a:path w="215600" h="80850" fill="none">
                  <a:moveTo>
                    <a:pt x="0" y="0"/>
                  </a:moveTo>
                  <a:cubicBezTo>
                    <a:pt x="-118580" y="6468"/>
                    <a:pt x="-97020" y="74382"/>
                    <a:pt x="-215600" y="80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85" name="FlexibleLine"/>
            <p:cNvSpPr/>
            <p:nvPr/>
          </p:nvSpPr>
          <p:spPr>
            <a:xfrm>
              <a:off x="3209631" y="4614558"/>
              <a:ext cx="215600" cy="319550"/>
            </a:xfrm>
            <a:custGeom>
              <a:avLst/>
              <a:gdLst/>
              <a:ahLst/>
              <a:cxnLst/>
              <a:rect l="0" t="0" r="0" b="0"/>
              <a:pathLst>
                <a:path w="215600" h="319550" fill="none">
                  <a:moveTo>
                    <a:pt x="0" y="0"/>
                  </a:moveTo>
                  <a:cubicBezTo>
                    <a:pt x="-118580" y="25564"/>
                    <a:pt x="-97020" y="293986"/>
                    <a:pt x="-215600" y="3195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88" name="FlexibleLine"/>
            <p:cNvSpPr/>
            <p:nvPr/>
          </p:nvSpPr>
          <p:spPr>
            <a:xfrm>
              <a:off x="4725280" y="2972533"/>
              <a:ext cx="1038245" cy="456225"/>
            </a:xfrm>
            <a:custGeom>
              <a:avLst/>
              <a:gdLst/>
              <a:ahLst/>
              <a:cxnLst/>
              <a:rect l="0" t="0" r="0" b="0"/>
              <a:pathLst>
                <a:path w="1038245" h="456225" fill="none">
                  <a:moveTo>
                    <a:pt x="0" y="0"/>
                  </a:moveTo>
                  <a:cubicBezTo>
                    <a:pt x="-571034" y="-36498"/>
                    <a:pt x="-467209" y="-419727"/>
                    <a:pt x="-1038245" y="-45622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91" name="FlexibleLine"/>
            <p:cNvSpPr/>
            <p:nvPr/>
          </p:nvSpPr>
          <p:spPr>
            <a:xfrm>
              <a:off x="2840031" y="2516308"/>
              <a:ext cx="215600" cy="80850"/>
            </a:xfrm>
            <a:custGeom>
              <a:avLst/>
              <a:gdLst/>
              <a:ahLst/>
              <a:cxnLst/>
              <a:rect l="0" t="0" r="0" b="0"/>
              <a:pathLst>
                <a:path w="215600" h="80850" fill="none">
                  <a:moveTo>
                    <a:pt x="0" y="0"/>
                  </a:moveTo>
                  <a:cubicBezTo>
                    <a:pt x="-118580" y="6468"/>
                    <a:pt x="-97020" y="74382"/>
                    <a:pt x="-215600" y="80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194" name="FlexibleLine"/>
            <p:cNvSpPr/>
            <p:nvPr/>
          </p:nvSpPr>
          <p:spPr>
            <a:xfrm>
              <a:off x="4725280" y="2972533"/>
              <a:ext cx="1038245" cy="902825"/>
            </a:xfrm>
            <a:custGeom>
              <a:avLst/>
              <a:gdLst/>
              <a:ahLst/>
              <a:cxnLst/>
              <a:rect l="0" t="0" r="0" b="0"/>
              <a:pathLst>
                <a:path w="1038245" h="902825" fill="none">
                  <a:moveTo>
                    <a:pt x="0" y="0"/>
                  </a:moveTo>
                  <a:cubicBezTo>
                    <a:pt x="-571034" y="-72226"/>
                    <a:pt x="-467209" y="-830599"/>
                    <a:pt x="-1038245" y="-90282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197" name="FlexibleLine"/>
            <p:cNvSpPr/>
            <p:nvPr/>
          </p:nvSpPr>
          <p:spPr>
            <a:xfrm>
              <a:off x="3055631" y="2069708"/>
              <a:ext cx="215600" cy="80850"/>
            </a:xfrm>
            <a:custGeom>
              <a:avLst/>
              <a:gdLst/>
              <a:ahLst/>
              <a:cxnLst/>
              <a:rect l="0" t="0" r="0" b="0"/>
              <a:pathLst>
                <a:path w="215600" h="80850" fill="none">
                  <a:moveTo>
                    <a:pt x="0" y="0"/>
                  </a:moveTo>
                  <a:cubicBezTo>
                    <a:pt x="-118580" y="6468"/>
                    <a:pt x="-97020" y="74382"/>
                    <a:pt x="-215600" y="80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00" name="FlexibleLine"/>
            <p:cNvSpPr/>
            <p:nvPr/>
          </p:nvSpPr>
          <p:spPr>
            <a:xfrm>
              <a:off x="4725280" y="2972533"/>
              <a:ext cx="1038245" cy="1642025"/>
            </a:xfrm>
            <a:custGeom>
              <a:avLst/>
              <a:gdLst/>
              <a:ahLst/>
              <a:cxnLst/>
              <a:rect l="0" t="0" r="0" b="0"/>
              <a:pathLst>
                <a:path w="1038245" h="1642025" fill="none">
                  <a:moveTo>
                    <a:pt x="0" y="0"/>
                  </a:moveTo>
                  <a:cubicBezTo>
                    <a:pt x="-571034" y="-131362"/>
                    <a:pt x="-467209" y="-1510663"/>
                    <a:pt x="-1038245" y="-164202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203" name="FlexibleLine"/>
            <p:cNvSpPr/>
            <p:nvPr/>
          </p:nvSpPr>
          <p:spPr>
            <a:xfrm>
              <a:off x="2524331" y="1330508"/>
              <a:ext cx="215600" cy="277200"/>
            </a:xfrm>
            <a:custGeom>
              <a:avLst/>
              <a:gdLst/>
              <a:ahLst/>
              <a:cxnLst/>
              <a:rect l="0" t="0" r="0" b="0"/>
              <a:pathLst>
                <a:path w="215600" h="277200" fill="none">
                  <a:moveTo>
                    <a:pt x="0" y="0"/>
                  </a:moveTo>
                  <a:cubicBezTo>
                    <a:pt x="-118580" y="-22176"/>
                    <a:pt x="-97020" y="-255024"/>
                    <a:pt x="-215600" y="-2772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06" name="FlexibleLine"/>
            <p:cNvSpPr/>
            <p:nvPr/>
          </p:nvSpPr>
          <p:spPr>
            <a:xfrm>
              <a:off x="2524331" y="1330508"/>
              <a:ext cx="215600" cy="80850"/>
            </a:xfrm>
            <a:custGeom>
              <a:avLst/>
              <a:gdLst/>
              <a:ahLst/>
              <a:cxnLst/>
              <a:rect l="0" t="0" r="0" b="0"/>
              <a:pathLst>
                <a:path w="215600" h="80850" fill="none">
                  <a:moveTo>
                    <a:pt x="0" y="0"/>
                  </a:moveTo>
                  <a:cubicBezTo>
                    <a:pt x="-118580" y="6468"/>
                    <a:pt x="-97020" y="74382"/>
                    <a:pt x="-215600" y="808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09" name="FlexibleLine"/>
            <p:cNvSpPr/>
            <p:nvPr/>
          </p:nvSpPr>
          <p:spPr>
            <a:xfrm>
              <a:off x="1993031" y="1411358"/>
              <a:ext cx="215600" cy="119350"/>
            </a:xfrm>
            <a:custGeom>
              <a:avLst/>
              <a:gdLst/>
              <a:ahLst/>
              <a:cxnLst/>
              <a:rect l="0" t="0" r="0" b="0"/>
              <a:pathLst>
                <a:path w="215600" h="119350" fill="none">
                  <a:moveTo>
                    <a:pt x="0" y="0"/>
                  </a:moveTo>
                  <a:cubicBezTo>
                    <a:pt x="-118580" y="-9548"/>
                    <a:pt x="-97020" y="-109802"/>
                    <a:pt x="-215600" y="-119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12" name="FlexibleLine"/>
            <p:cNvSpPr/>
            <p:nvPr/>
          </p:nvSpPr>
          <p:spPr>
            <a:xfrm>
              <a:off x="1993031" y="1411358"/>
              <a:ext cx="215600" cy="119350"/>
            </a:xfrm>
            <a:custGeom>
              <a:avLst/>
              <a:gdLst/>
              <a:ahLst/>
              <a:cxnLst/>
              <a:rect l="0" t="0" r="0" b="0"/>
              <a:pathLst>
                <a:path w="215600" h="119350" fill="none">
                  <a:moveTo>
                    <a:pt x="0" y="0"/>
                  </a:moveTo>
                  <a:cubicBezTo>
                    <a:pt x="-118580" y="9548"/>
                    <a:pt x="-97020" y="109802"/>
                    <a:pt x="-215600" y="1193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15" name="FlexibleLine"/>
            <p:cNvSpPr/>
            <p:nvPr/>
          </p:nvSpPr>
          <p:spPr>
            <a:xfrm>
              <a:off x="2524331" y="1330508"/>
              <a:ext cx="215600" cy="438900"/>
            </a:xfrm>
            <a:custGeom>
              <a:avLst/>
              <a:gdLst/>
              <a:ahLst/>
              <a:cxnLst/>
              <a:rect l="0" t="0" r="0" b="0"/>
              <a:pathLst>
                <a:path w="215600" h="438900" fill="none">
                  <a:moveTo>
                    <a:pt x="0" y="0"/>
                  </a:moveTo>
                  <a:cubicBezTo>
                    <a:pt x="-118580" y="35112"/>
                    <a:pt x="-97020" y="403788"/>
                    <a:pt x="-215600" y="4389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18" name="FlexibleLine"/>
            <p:cNvSpPr/>
            <p:nvPr/>
          </p:nvSpPr>
          <p:spPr>
            <a:xfrm>
              <a:off x="4725280" y="2972533"/>
              <a:ext cx="1038245" cy="729575"/>
            </a:xfrm>
            <a:custGeom>
              <a:avLst/>
              <a:gdLst/>
              <a:ahLst/>
              <a:cxnLst/>
              <a:rect l="0" t="0" r="0" b="0"/>
              <a:pathLst>
                <a:path w="1038245" h="729575" fill="none">
                  <a:moveTo>
                    <a:pt x="0" y="0"/>
                  </a:moveTo>
                  <a:cubicBezTo>
                    <a:pt x="-571034" y="58366"/>
                    <a:pt x="-467209" y="671209"/>
                    <a:pt x="-1038245" y="729575"/>
                  </a:cubicBezTo>
                </a:path>
              </a:pathLst>
            </a:custGeom>
            <a:noFill/>
            <a:ln w="23100" cap="flat">
              <a:solidFill>
                <a:srgbClr val="BDC4D8"/>
              </a:solidFill>
              <a:bevel/>
            </a:ln>
          </p:spPr>
        </p:sp>
        <p:sp>
          <p:nvSpPr>
            <p:cNvPr id="221" name="FlexibleLine"/>
            <p:cNvSpPr/>
            <p:nvPr/>
          </p:nvSpPr>
          <p:spPr>
            <a:xfrm>
              <a:off x="2686663" y="3702108"/>
              <a:ext cx="215600" cy="277200"/>
            </a:xfrm>
            <a:custGeom>
              <a:avLst/>
              <a:gdLst/>
              <a:ahLst/>
              <a:cxnLst/>
              <a:rect l="0" t="0" r="0" b="0"/>
              <a:pathLst>
                <a:path w="215600" h="277200" fill="none">
                  <a:moveTo>
                    <a:pt x="0" y="0"/>
                  </a:moveTo>
                  <a:cubicBezTo>
                    <a:pt x="-118580" y="-22176"/>
                    <a:pt x="-97020" y="-255024"/>
                    <a:pt x="-215600" y="-2772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24" name="FlexibleLine"/>
            <p:cNvSpPr/>
            <p:nvPr/>
          </p:nvSpPr>
          <p:spPr>
            <a:xfrm>
              <a:off x="2686663" y="3702108"/>
              <a:ext cx="215600" cy="38500"/>
            </a:xfrm>
            <a:custGeom>
              <a:avLst/>
              <a:gdLst/>
              <a:ahLst/>
              <a:cxnLst/>
              <a:rect l="0" t="0" r="0" b="0"/>
              <a:pathLst>
                <a:path w="215600" h="38500" fill="none">
                  <a:moveTo>
                    <a:pt x="0" y="0"/>
                  </a:moveTo>
                  <a:cubicBezTo>
                    <a:pt x="-118580" y="-3080"/>
                    <a:pt x="-97020" y="-35420"/>
                    <a:pt x="-215600" y="-385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27" name="FlexibleLine"/>
            <p:cNvSpPr/>
            <p:nvPr/>
          </p:nvSpPr>
          <p:spPr>
            <a:xfrm>
              <a:off x="2686663" y="3702108"/>
              <a:ext cx="215600" cy="200200"/>
            </a:xfrm>
            <a:custGeom>
              <a:avLst/>
              <a:gdLst/>
              <a:ahLst/>
              <a:cxnLst/>
              <a:rect l="0" t="0" r="0" b="0"/>
              <a:pathLst>
                <a:path w="215600" h="200200" fill="none">
                  <a:moveTo>
                    <a:pt x="0" y="0"/>
                  </a:moveTo>
                  <a:cubicBezTo>
                    <a:pt x="-118580" y="16016"/>
                    <a:pt x="-97020" y="184184"/>
                    <a:pt x="-215600" y="2002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230" name="FlexibleLine"/>
            <p:cNvSpPr/>
            <p:nvPr/>
          </p:nvSpPr>
          <p:spPr>
            <a:xfrm>
              <a:off x="2686663" y="3702108"/>
              <a:ext cx="215600" cy="438900"/>
            </a:xfrm>
            <a:custGeom>
              <a:avLst/>
              <a:gdLst/>
              <a:ahLst/>
              <a:cxnLst/>
              <a:rect l="0" t="0" r="0" b="0"/>
              <a:pathLst>
                <a:path w="215600" h="438900" fill="none">
                  <a:moveTo>
                    <a:pt x="0" y="0"/>
                  </a:moveTo>
                  <a:cubicBezTo>
                    <a:pt x="-118580" y="35112"/>
                    <a:pt x="-97020" y="403788"/>
                    <a:pt x="-215600" y="43890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307" name="FlexibleLine"/>
            <p:cNvSpPr/>
            <p:nvPr/>
          </p:nvSpPr>
          <p:spPr>
            <a:xfrm>
              <a:off x="6202421" y="4020004"/>
              <a:ext cx="215600" cy="680075"/>
            </a:xfrm>
            <a:custGeom>
              <a:avLst/>
              <a:gdLst/>
              <a:ahLst/>
              <a:cxnLst/>
              <a:rect l="0" t="0" r="0" b="0"/>
              <a:pathLst>
                <a:path w="215600" h="680075" fill="none">
                  <a:moveTo>
                    <a:pt x="0" y="0"/>
                  </a:moveTo>
                  <a:cubicBezTo>
                    <a:pt x="118580" y="54406"/>
                    <a:pt x="97020" y="625669"/>
                    <a:pt x="215600" y="680075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sp>
          <p:nvSpPr>
            <p:cNvPr id="310" name="FlexibleLine"/>
            <p:cNvSpPr/>
            <p:nvPr/>
          </p:nvSpPr>
          <p:spPr>
            <a:xfrm>
              <a:off x="6741421" y="4700086"/>
              <a:ext cx="215600" cy="81950"/>
            </a:xfrm>
            <a:custGeom>
              <a:avLst/>
              <a:gdLst/>
              <a:ahLst/>
              <a:cxnLst/>
              <a:rect l="0" t="0" r="0" b="0"/>
              <a:pathLst>
                <a:path w="215600" h="81950" fill="none">
                  <a:moveTo>
                    <a:pt x="0" y="0"/>
                  </a:moveTo>
                  <a:cubicBezTo>
                    <a:pt x="118580" y="6556"/>
                    <a:pt x="97020" y="75394"/>
                    <a:pt x="215600" y="81950"/>
                  </a:cubicBezTo>
                </a:path>
              </a:pathLst>
            </a:custGeom>
            <a:noFill/>
            <a:ln w="7700" cap="flat">
              <a:solidFill>
                <a:srgbClr val="FDC022"/>
              </a:solidFill>
              <a:bevel/>
            </a:ln>
          </p:spPr>
        </p:sp>
        <p:grpSp>
          <p:nvGrpSpPr>
            <p:cNvPr id="103" name="Main Idea"/>
            <p:cNvGrpSpPr/>
            <p:nvPr/>
          </p:nvGrpSpPr>
          <p:grpSpPr>
            <a:xfrm>
              <a:off x="4118234" y="2703033"/>
              <a:ext cx="1214082" cy="539000"/>
              <a:chOff x="4118234" y="2703033"/>
              <a:chExt cx="1214082" cy="539000"/>
            </a:xfrm>
          </p:grpSpPr>
          <p:sp>
            <p:nvSpPr>
              <p:cNvPr id="680" name="Rectangle balloon"/>
              <p:cNvSpPr/>
              <p:nvPr/>
            </p:nvSpPr>
            <p:spPr>
              <a:xfrm>
                <a:off x="4118234" y="2703033"/>
                <a:ext cx="1214082" cy="539000"/>
              </a:xfrm>
              <a:custGeom>
                <a:avLst/>
                <a:gdLst/>
                <a:ahLst/>
                <a:cxnLst/>
                <a:rect l="0" t="0" r="0" b="0"/>
                <a:pathLst>
                  <a:path w="1214082" h="539000">
                    <a:moveTo>
                      <a:pt x="92400" y="0"/>
                    </a:moveTo>
                    <a:lnTo>
                      <a:pt x="1121682" y="0"/>
                    </a:lnTo>
                    <a:cubicBezTo>
                      <a:pt x="1172718" y="0"/>
                      <a:pt x="1214082" y="41367"/>
                      <a:pt x="1214082" y="92400"/>
                    </a:cubicBezTo>
                    <a:lnTo>
                      <a:pt x="1214082" y="446600"/>
                    </a:lnTo>
                    <a:cubicBezTo>
                      <a:pt x="1214082" y="497633"/>
                      <a:pt x="1172718" y="539000"/>
                      <a:pt x="1121682" y="539000"/>
                    </a:cubicBezTo>
                    <a:lnTo>
                      <a:pt x="92400" y="539000"/>
                    </a:lnTo>
                    <a:cubicBezTo>
                      <a:pt x="41367" y="539000"/>
                      <a:pt x="0" y="497633"/>
                      <a:pt x="0" y="446600"/>
                    </a:cubicBezTo>
                    <a:lnTo>
                      <a:pt x="0" y="92400"/>
                    </a:lnTo>
                    <a:cubicBezTo>
                      <a:pt x="0" y="41367"/>
                      <a:pt x="41367" y="0"/>
                      <a:pt x="92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748" name="Gift 2"/>
              <p:cNvGrpSpPr/>
              <p:nvPr/>
            </p:nvGrpSpPr>
            <p:grpSpPr>
              <a:xfrm>
                <a:off x="4210634" y="2768483"/>
                <a:ext cx="374786" cy="408100"/>
                <a:chOff x="4210634" y="2768483"/>
                <a:chExt cx="374786" cy="408100"/>
              </a:xfrm>
            </p:grpSpPr>
            <p:grpSp>
              <p:nvGrpSpPr>
                <p:cNvPr id="686" name="Group 685"/>
                <p:cNvGrpSpPr/>
                <p:nvPr/>
              </p:nvGrpSpPr>
              <p:grpSpPr>
                <a:xfrm>
                  <a:off x="4210634" y="2843436"/>
                  <a:ext cx="374786" cy="333147"/>
                  <a:chOff x="4210634" y="2843436"/>
                  <a:chExt cx="374786" cy="333147"/>
                </a:xfrm>
              </p:grpSpPr>
              <p:sp>
                <p:nvSpPr>
                  <p:cNvPr id="682" name="Freeform 681"/>
                  <p:cNvSpPr/>
                  <p:nvPr/>
                </p:nvSpPr>
                <p:spPr>
                  <a:xfrm>
                    <a:off x="4211066" y="2847579"/>
                    <a:ext cx="373923" cy="88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3923" h="88667">
                        <a:moveTo>
                          <a:pt x="0" y="43393"/>
                        </a:moveTo>
                        <a:cubicBezTo>
                          <a:pt x="0" y="19425"/>
                          <a:pt x="83694" y="0"/>
                          <a:pt x="186961" y="0"/>
                        </a:cubicBezTo>
                        <a:cubicBezTo>
                          <a:pt x="290208" y="0"/>
                          <a:pt x="373923" y="19425"/>
                          <a:pt x="373923" y="43393"/>
                        </a:cubicBezTo>
                        <a:cubicBezTo>
                          <a:pt x="373923" y="67351"/>
                          <a:pt x="290208" y="88667"/>
                          <a:pt x="186961" y="88667"/>
                        </a:cubicBezTo>
                        <a:cubicBezTo>
                          <a:pt x="83694" y="88667"/>
                          <a:pt x="0" y="67351"/>
                          <a:pt x="0" y="43393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7D29A7"/>
                      </a:gs>
                      <a:gs pos="46000">
                        <a:srgbClr val="A953D4"/>
                      </a:gs>
                      <a:gs pos="8000">
                        <a:srgbClr val="D0A1E8"/>
                      </a:gs>
                      <a:gs pos="7000">
                        <a:srgbClr val="A851D4"/>
                      </a:gs>
                    </a:gsLst>
                    <a:path path="shap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83" name="Freeform 682"/>
                  <p:cNvSpPr/>
                  <p:nvPr/>
                </p:nvSpPr>
                <p:spPr>
                  <a:xfrm>
                    <a:off x="4211407" y="2888118"/>
                    <a:ext cx="374011" cy="506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4011" h="50611">
                        <a:moveTo>
                          <a:pt x="473" y="9372"/>
                        </a:moveTo>
                        <a:cubicBezTo>
                          <a:pt x="379" y="8812"/>
                          <a:pt x="379" y="4053"/>
                          <a:pt x="0" y="134"/>
                        </a:cubicBezTo>
                        <a:cubicBezTo>
                          <a:pt x="6699" y="26003"/>
                          <a:pt x="100558" y="41194"/>
                          <a:pt x="187005" y="41272"/>
                        </a:cubicBezTo>
                        <a:cubicBezTo>
                          <a:pt x="271646" y="41754"/>
                          <a:pt x="365512" y="26867"/>
                          <a:pt x="374011" y="0"/>
                        </a:cubicBezTo>
                        <a:cubicBezTo>
                          <a:pt x="374011" y="1510"/>
                          <a:pt x="373430" y="8042"/>
                          <a:pt x="373312" y="8742"/>
                        </a:cubicBezTo>
                        <a:cubicBezTo>
                          <a:pt x="369343" y="32268"/>
                          <a:pt x="290575" y="50611"/>
                          <a:pt x="185600" y="50611"/>
                        </a:cubicBezTo>
                        <a:cubicBezTo>
                          <a:pt x="80955" y="50611"/>
                          <a:pt x="3400" y="32142"/>
                          <a:pt x="473" y="937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279F"/>
                      </a:gs>
                      <a:gs pos="4000">
                        <a:srgbClr val="A64DD3"/>
                      </a:gs>
                      <a:gs pos="28000">
                        <a:srgbClr val="6E2493"/>
                      </a:gs>
                      <a:gs pos="59000">
                        <a:srgbClr val="A953D4"/>
                      </a:gs>
                      <a:gs pos="74000">
                        <a:srgbClr val="D0A1E8"/>
                      </a:gs>
                      <a:gs pos="82000">
                        <a:srgbClr val="A851D4"/>
                      </a:gs>
                      <a:gs pos="96000">
                        <a:srgbClr val="C182E0"/>
                      </a:gs>
                      <a:gs pos="100000">
                        <a:srgbClr val="A040D0"/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84" name="Freeform 683"/>
                  <p:cNvSpPr/>
                  <p:nvPr/>
                </p:nvSpPr>
                <p:spPr>
                  <a:xfrm>
                    <a:off x="4210634" y="2893762"/>
                    <a:ext cx="374786" cy="1126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4786" h="112616">
                        <a:moveTo>
                          <a:pt x="0" y="53990"/>
                        </a:moveTo>
                        <a:cubicBezTo>
                          <a:pt x="0" y="43015"/>
                          <a:pt x="0" y="10005"/>
                          <a:pt x="1483" y="1582"/>
                        </a:cubicBezTo>
                        <a:cubicBezTo>
                          <a:pt x="7812" y="33571"/>
                          <a:pt x="124596" y="44252"/>
                          <a:pt x="192881" y="43684"/>
                        </a:cubicBezTo>
                        <a:cubicBezTo>
                          <a:pt x="230282" y="43373"/>
                          <a:pt x="366853" y="36870"/>
                          <a:pt x="374195" y="0"/>
                        </a:cubicBezTo>
                        <a:cubicBezTo>
                          <a:pt x="374786" y="1662"/>
                          <a:pt x="374786" y="42810"/>
                          <a:pt x="374786" y="53990"/>
                        </a:cubicBezTo>
                        <a:cubicBezTo>
                          <a:pt x="374786" y="86494"/>
                          <a:pt x="291051" y="112616"/>
                          <a:pt x="187393" y="112616"/>
                        </a:cubicBezTo>
                        <a:cubicBezTo>
                          <a:pt x="84487" y="112616"/>
                          <a:pt x="0" y="86494"/>
                          <a:pt x="0" y="5399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279F"/>
                      </a:gs>
                      <a:gs pos="4000">
                        <a:srgbClr val="A64DD3"/>
                      </a:gs>
                      <a:gs pos="28000">
                        <a:srgbClr val="6E2493"/>
                      </a:gs>
                      <a:gs pos="59000">
                        <a:srgbClr val="A953D4"/>
                      </a:gs>
                      <a:gs pos="74000">
                        <a:srgbClr val="D0A1E8"/>
                      </a:gs>
                      <a:gs pos="82000">
                        <a:srgbClr val="A851D4"/>
                      </a:gs>
                      <a:gs pos="96000">
                        <a:srgbClr val="C182E0"/>
                      </a:gs>
                      <a:gs pos="100000">
                        <a:srgbClr val="A040D0"/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85" name="Freeform 684"/>
                  <p:cNvSpPr/>
                  <p:nvPr/>
                </p:nvSpPr>
                <p:spPr>
                  <a:xfrm>
                    <a:off x="4218989" y="2964866"/>
                    <a:ext cx="358078" cy="2117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8078" h="211716">
                        <a:moveTo>
                          <a:pt x="1128" y="153909"/>
                        </a:moveTo>
                        <a:cubicBezTo>
                          <a:pt x="1128" y="143088"/>
                          <a:pt x="-787" y="8393"/>
                          <a:pt x="402" y="0"/>
                        </a:cubicBezTo>
                        <a:cubicBezTo>
                          <a:pt x="34110" y="30323"/>
                          <a:pt x="116713" y="38005"/>
                          <a:pt x="182157" y="38610"/>
                        </a:cubicBezTo>
                        <a:cubicBezTo>
                          <a:pt x="212466" y="38891"/>
                          <a:pt x="314463" y="30795"/>
                          <a:pt x="356125" y="1749"/>
                        </a:cubicBezTo>
                        <a:cubicBezTo>
                          <a:pt x="356688" y="3328"/>
                          <a:pt x="358078" y="142886"/>
                          <a:pt x="358078" y="153909"/>
                        </a:cubicBezTo>
                        <a:cubicBezTo>
                          <a:pt x="358078" y="185960"/>
                          <a:pt x="278553" y="211716"/>
                          <a:pt x="179748" y="211716"/>
                        </a:cubicBezTo>
                        <a:cubicBezTo>
                          <a:pt x="81661" y="211716"/>
                          <a:pt x="1128" y="185960"/>
                          <a:pt x="1128" y="15390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652187"/>
                      </a:gs>
                      <a:gs pos="4000">
                        <a:srgbClr val="9D3ACE"/>
                      </a:gs>
                      <a:gs pos="24000">
                        <a:srgbClr val="5D1E7C"/>
                      </a:gs>
                      <a:gs pos="56000">
                        <a:srgbClr val="A040D0"/>
                      </a:gs>
                      <a:gs pos="71000">
                        <a:srgbClr val="C78EE3"/>
                      </a:gs>
                      <a:gs pos="77000">
                        <a:srgbClr val="A851D4"/>
                      </a:gs>
                      <a:gs pos="96000">
                        <a:srgbClr val="B870DB"/>
                      </a:gs>
                      <a:gs pos="100000">
                        <a:srgbClr val="9431C6"/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693" name="Group 692"/>
                <p:cNvGrpSpPr/>
                <p:nvPr/>
              </p:nvGrpSpPr>
              <p:grpSpPr>
                <a:xfrm>
                  <a:off x="4219220" y="2842714"/>
                  <a:ext cx="355732" cy="166508"/>
                  <a:chOff x="4219220" y="2842714"/>
                  <a:chExt cx="355732" cy="166508"/>
                </a:xfrm>
              </p:grpSpPr>
              <p:sp>
                <p:nvSpPr>
                  <p:cNvPr id="687" name="Freeform 686"/>
                  <p:cNvSpPr/>
                  <p:nvPr/>
                </p:nvSpPr>
                <p:spPr>
                  <a:xfrm>
                    <a:off x="4219220" y="2964408"/>
                    <a:ext cx="355732" cy="4481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55732" h="44815">
                        <a:moveTo>
                          <a:pt x="0" y="0"/>
                        </a:moveTo>
                        <a:cubicBezTo>
                          <a:pt x="34344" y="28454"/>
                          <a:pt x="120098" y="39053"/>
                          <a:pt x="188364" y="38485"/>
                        </a:cubicBezTo>
                        <a:cubicBezTo>
                          <a:pt x="225752" y="38174"/>
                          <a:pt x="307511" y="31429"/>
                          <a:pt x="355732" y="2733"/>
                        </a:cubicBezTo>
                        <a:cubicBezTo>
                          <a:pt x="355133" y="17956"/>
                          <a:pt x="284104" y="44815"/>
                          <a:pt x="180557" y="44815"/>
                        </a:cubicBezTo>
                        <a:cubicBezTo>
                          <a:pt x="101561" y="44815"/>
                          <a:pt x="32455" y="29038"/>
                          <a:pt x="4865" y="8769"/>
                        </a:cubicBezTo>
                        <a:cubicBezTo>
                          <a:pt x="0" y="5241"/>
                          <a:pt x="0" y="755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5D1E7C">
                      <a:alpha val="32000"/>
                    </a:srgbClr>
                  </a:solidFill>
                  <a:ln w="7700" cap="flat">
                    <a:noFill/>
                    <a:bevel/>
                  </a:ln>
                </p:spPr>
              </p:sp>
              <p:grpSp>
                <p:nvGrpSpPr>
                  <p:cNvPr id="692" name="Group 691"/>
                  <p:cNvGrpSpPr/>
                  <p:nvPr/>
                </p:nvGrpSpPr>
                <p:grpSpPr>
                  <a:xfrm>
                    <a:off x="4284303" y="2842714"/>
                    <a:ext cx="228068" cy="87399"/>
                    <a:chOff x="4284303" y="2842714"/>
                    <a:chExt cx="228068" cy="87399"/>
                  </a:xfrm>
                </p:grpSpPr>
                <p:sp>
                  <p:nvSpPr>
                    <p:cNvPr id="688" name="Freeform 687"/>
                    <p:cNvSpPr/>
                    <p:nvPr/>
                  </p:nvSpPr>
                  <p:spPr>
                    <a:xfrm>
                      <a:off x="4334559" y="2855846"/>
                      <a:ext cx="70001" cy="7423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0001" h="74232">
                          <a:moveTo>
                            <a:pt x="777" y="32525"/>
                          </a:moveTo>
                          <a:cubicBezTo>
                            <a:pt x="3766" y="18374"/>
                            <a:pt x="7088" y="9068"/>
                            <a:pt x="32331" y="4642"/>
                          </a:cubicBezTo>
                          <a:cubicBezTo>
                            <a:pt x="57574" y="250"/>
                            <a:pt x="61904" y="-515"/>
                            <a:pt x="63168" y="250"/>
                          </a:cubicBezTo>
                          <a:cubicBezTo>
                            <a:pt x="60127" y="4760"/>
                            <a:pt x="58368" y="20516"/>
                            <a:pt x="58843" y="33411"/>
                          </a:cubicBezTo>
                          <a:cubicBezTo>
                            <a:pt x="59246" y="44349"/>
                            <a:pt x="62835" y="64620"/>
                            <a:pt x="70001" y="69968"/>
                          </a:cubicBezTo>
                          <a:cubicBezTo>
                            <a:pt x="64859" y="74844"/>
                            <a:pt x="55662" y="74232"/>
                            <a:pt x="52716" y="74232"/>
                          </a:cubicBezTo>
                          <a:cubicBezTo>
                            <a:pt x="49772" y="74232"/>
                            <a:pt x="13818" y="71918"/>
                            <a:pt x="9611" y="68820"/>
                          </a:cubicBezTo>
                          <a:cubicBezTo>
                            <a:pt x="5404" y="65721"/>
                            <a:pt x="-2589" y="48460"/>
                            <a:pt x="777" y="32525"/>
                          </a:cubicBezTo>
                          <a:close/>
                        </a:path>
                      </a:pathLst>
                    </a:custGeom>
                    <a:solidFill>
                      <a:srgbClr val="74269B">
                        <a:alpha val="4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89" name="Freeform 688"/>
                    <p:cNvSpPr/>
                    <p:nvPr/>
                  </p:nvSpPr>
                  <p:spPr>
                    <a:xfrm>
                      <a:off x="4393015" y="2855848"/>
                      <a:ext cx="16925" cy="699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6925" h="69966">
                          <a:moveTo>
                            <a:pt x="-40" y="34295"/>
                          </a:moveTo>
                          <a:cubicBezTo>
                            <a:pt x="-40" y="15961"/>
                            <a:pt x="1712" y="0"/>
                            <a:pt x="5430" y="0"/>
                          </a:cubicBezTo>
                          <a:cubicBezTo>
                            <a:pt x="9148" y="0"/>
                            <a:pt x="15110" y="17063"/>
                            <a:pt x="16890" y="41404"/>
                          </a:cubicBezTo>
                          <a:cubicBezTo>
                            <a:pt x="16890" y="59738"/>
                            <a:pt x="15248" y="69966"/>
                            <a:pt x="11530" y="69966"/>
                          </a:cubicBezTo>
                          <a:cubicBezTo>
                            <a:pt x="7812" y="69966"/>
                            <a:pt x="-40" y="52628"/>
                            <a:pt x="-40" y="34295"/>
                          </a:cubicBezTo>
                          <a:close/>
                        </a:path>
                      </a:pathLst>
                    </a:custGeom>
                    <a:solidFill>
                      <a:srgbClr val="74269B">
                        <a:alpha val="4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90" name="Freeform 689"/>
                    <p:cNvSpPr/>
                    <p:nvPr/>
                  </p:nvSpPr>
                  <p:spPr>
                    <a:xfrm>
                      <a:off x="4408483" y="2846965"/>
                      <a:ext cx="103888" cy="713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03888" h="71323">
                          <a:moveTo>
                            <a:pt x="887" y="46587"/>
                          </a:moveTo>
                          <a:cubicBezTo>
                            <a:pt x="32820" y="36322"/>
                            <a:pt x="68547" y="17383"/>
                            <a:pt x="71346" y="15514"/>
                          </a:cubicBezTo>
                          <a:cubicBezTo>
                            <a:pt x="84568" y="6687"/>
                            <a:pt x="89399" y="0"/>
                            <a:pt x="89399" y="0"/>
                          </a:cubicBezTo>
                          <a:cubicBezTo>
                            <a:pt x="89399" y="0"/>
                            <a:pt x="106180" y="43066"/>
                            <a:pt x="103637" y="55103"/>
                          </a:cubicBezTo>
                          <a:cubicBezTo>
                            <a:pt x="101095" y="67140"/>
                            <a:pt x="91687" y="70083"/>
                            <a:pt x="64481" y="70885"/>
                          </a:cubicBezTo>
                          <a:cubicBezTo>
                            <a:pt x="37274" y="71721"/>
                            <a:pt x="0" y="71052"/>
                            <a:pt x="0" y="71052"/>
                          </a:cubicBezTo>
                          <a:cubicBezTo>
                            <a:pt x="0" y="71052"/>
                            <a:pt x="1141" y="59388"/>
                            <a:pt x="887" y="46587"/>
                          </a:cubicBezTo>
                          <a:close/>
                        </a:path>
                      </a:pathLst>
                    </a:custGeom>
                    <a:solidFill>
                      <a:srgbClr val="74269B">
                        <a:alpha val="4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691" name="Freeform 690"/>
                    <p:cNvSpPr/>
                    <p:nvPr/>
                  </p:nvSpPr>
                  <p:spPr>
                    <a:xfrm>
                      <a:off x="4284308" y="2842701"/>
                      <a:ext cx="56487" cy="712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6487" h="71257">
                          <a:moveTo>
                            <a:pt x="13211" y="0"/>
                          </a:moveTo>
                          <a:cubicBezTo>
                            <a:pt x="2277" y="24860"/>
                            <a:pt x="-1028" y="52679"/>
                            <a:pt x="243" y="55889"/>
                          </a:cubicBezTo>
                          <a:cubicBezTo>
                            <a:pt x="1515" y="59099"/>
                            <a:pt x="30755" y="70066"/>
                            <a:pt x="37112" y="70869"/>
                          </a:cubicBezTo>
                          <a:cubicBezTo>
                            <a:pt x="43468" y="71671"/>
                            <a:pt x="53820" y="70941"/>
                            <a:pt x="53820" y="70941"/>
                          </a:cubicBezTo>
                          <a:cubicBezTo>
                            <a:pt x="53820" y="70941"/>
                            <a:pt x="49828" y="59043"/>
                            <a:pt x="51027" y="49069"/>
                          </a:cubicBezTo>
                          <a:cubicBezTo>
                            <a:pt x="52456" y="37189"/>
                            <a:pt x="56487" y="30745"/>
                            <a:pt x="56487" y="30745"/>
                          </a:cubicBezTo>
                          <a:cubicBezTo>
                            <a:pt x="56487" y="30745"/>
                            <a:pt x="29229" y="16300"/>
                            <a:pt x="23635" y="11753"/>
                          </a:cubicBezTo>
                          <a:cubicBezTo>
                            <a:pt x="18042" y="7206"/>
                            <a:pt x="13211" y="3728"/>
                            <a:pt x="13211" y="0"/>
                          </a:cubicBezTo>
                          <a:close/>
                        </a:path>
                      </a:pathLst>
                    </a:custGeom>
                    <a:solidFill>
                      <a:srgbClr val="74269B">
                        <a:alpha val="49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741" name="Group 740"/>
                <p:cNvGrpSpPr/>
                <p:nvPr/>
              </p:nvGrpSpPr>
              <p:grpSpPr>
                <a:xfrm>
                  <a:off x="4232231" y="2768483"/>
                  <a:ext cx="332850" cy="394518"/>
                  <a:chOff x="4232231" y="2768483"/>
                  <a:chExt cx="332850" cy="394518"/>
                </a:xfrm>
              </p:grpSpPr>
              <p:sp>
                <p:nvSpPr>
                  <p:cNvPr id="694" name="Freeform 693"/>
                  <p:cNvSpPr/>
                  <p:nvPr/>
                </p:nvSpPr>
                <p:spPr>
                  <a:xfrm>
                    <a:off x="4232231" y="2871082"/>
                    <a:ext cx="168494" cy="29194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494" h="291940">
                        <a:moveTo>
                          <a:pt x="4492" y="272186"/>
                        </a:moveTo>
                        <a:cubicBezTo>
                          <a:pt x="4492" y="272187"/>
                          <a:pt x="4433" y="122130"/>
                          <a:pt x="4197" y="113731"/>
                        </a:cubicBezTo>
                        <a:cubicBezTo>
                          <a:pt x="4102" y="110367"/>
                          <a:pt x="3678" y="109906"/>
                          <a:pt x="1128" y="106266"/>
                        </a:cubicBezTo>
                        <a:cubicBezTo>
                          <a:pt x="-674" y="103693"/>
                          <a:pt x="198" y="45142"/>
                          <a:pt x="184" y="45142"/>
                        </a:cubicBezTo>
                        <a:cubicBezTo>
                          <a:pt x="198" y="45142"/>
                          <a:pt x="3725" y="37210"/>
                          <a:pt x="5614" y="37210"/>
                        </a:cubicBezTo>
                        <a:cubicBezTo>
                          <a:pt x="7501" y="37210"/>
                          <a:pt x="129302" y="0"/>
                          <a:pt x="129302" y="0"/>
                        </a:cubicBezTo>
                        <a:lnTo>
                          <a:pt x="168494" y="10148"/>
                        </a:lnTo>
                        <a:lnTo>
                          <a:pt x="51124" y="49901"/>
                        </a:lnTo>
                        <a:cubicBezTo>
                          <a:pt x="51124" y="49901"/>
                          <a:pt x="47158" y="56526"/>
                          <a:pt x="47158" y="58860"/>
                        </a:cubicBezTo>
                        <a:cubicBezTo>
                          <a:pt x="47158" y="61194"/>
                          <a:pt x="45270" y="108685"/>
                          <a:pt x="45270" y="113731"/>
                        </a:cubicBezTo>
                        <a:cubicBezTo>
                          <a:pt x="45270" y="120264"/>
                          <a:pt x="50935" y="120731"/>
                          <a:pt x="51407" y="124929"/>
                        </a:cubicBezTo>
                        <a:cubicBezTo>
                          <a:pt x="51782" y="128270"/>
                          <a:pt x="51643" y="291940"/>
                          <a:pt x="51643" y="291940"/>
                        </a:cubicBezTo>
                        <a:cubicBezTo>
                          <a:pt x="51643" y="291940"/>
                          <a:pt x="19836" y="285018"/>
                          <a:pt x="4492" y="27218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8A440A"/>
                      </a:gs>
                      <a:gs pos="46000">
                        <a:srgbClr val="CF8B5F"/>
                      </a:gs>
                      <a:gs pos="56000">
                        <a:srgbClr val="94552D"/>
                      </a:gs>
                      <a:gs pos="77000">
                        <a:srgbClr val="FDD7AE"/>
                      </a:gs>
                      <a:gs pos="87000">
                        <a:srgbClr val="B3580E"/>
                      </a:gs>
                    </a:gsLst>
                    <a:lin ang="16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695" name="Freeform 694"/>
                  <p:cNvSpPr/>
                  <p:nvPr/>
                </p:nvSpPr>
                <p:spPr>
                  <a:xfrm flipH="1">
                    <a:off x="4396553" y="2871059"/>
                    <a:ext cx="168494" cy="2918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8494" h="291875">
                        <a:moveTo>
                          <a:pt x="4761" y="272395"/>
                        </a:moveTo>
                        <a:cubicBezTo>
                          <a:pt x="4761" y="272395"/>
                          <a:pt x="4433" y="122151"/>
                          <a:pt x="4197" y="113754"/>
                        </a:cubicBezTo>
                        <a:cubicBezTo>
                          <a:pt x="4102" y="110390"/>
                          <a:pt x="3677" y="109928"/>
                          <a:pt x="1128" y="106288"/>
                        </a:cubicBezTo>
                        <a:cubicBezTo>
                          <a:pt x="-674" y="103715"/>
                          <a:pt x="198" y="45164"/>
                          <a:pt x="184" y="45164"/>
                        </a:cubicBezTo>
                        <a:cubicBezTo>
                          <a:pt x="198" y="45164"/>
                          <a:pt x="3725" y="37232"/>
                          <a:pt x="5614" y="37232"/>
                        </a:cubicBezTo>
                        <a:cubicBezTo>
                          <a:pt x="7501" y="37232"/>
                          <a:pt x="129302" y="0"/>
                          <a:pt x="129302" y="0"/>
                        </a:cubicBezTo>
                        <a:lnTo>
                          <a:pt x="168494" y="10169"/>
                        </a:lnTo>
                        <a:lnTo>
                          <a:pt x="51123" y="49923"/>
                        </a:lnTo>
                        <a:cubicBezTo>
                          <a:pt x="51123" y="49923"/>
                          <a:pt x="47158" y="56548"/>
                          <a:pt x="47158" y="58883"/>
                        </a:cubicBezTo>
                        <a:cubicBezTo>
                          <a:pt x="47158" y="61216"/>
                          <a:pt x="45269" y="108707"/>
                          <a:pt x="45269" y="113754"/>
                        </a:cubicBezTo>
                        <a:cubicBezTo>
                          <a:pt x="45269" y="120286"/>
                          <a:pt x="50935" y="120752"/>
                          <a:pt x="51407" y="124952"/>
                        </a:cubicBezTo>
                        <a:cubicBezTo>
                          <a:pt x="51782" y="128291"/>
                          <a:pt x="51276" y="291875"/>
                          <a:pt x="51276" y="291875"/>
                        </a:cubicBezTo>
                        <a:cubicBezTo>
                          <a:pt x="51276" y="291875"/>
                          <a:pt x="20105" y="285226"/>
                          <a:pt x="4761" y="27239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75B0E"/>
                      </a:gs>
                      <a:gs pos="46000">
                        <a:srgbClr val="CF8B5F"/>
                      </a:gs>
                      <a:gs pos="56000">
                        <a:srgbClr val="A76032"/>
                      </a:gs>
                      <a:gs pos="77000">
                        <a:srgbClr val="FDE0C0"/>
                      </a:gs>
                      <a:gs pos="100000">
                        <a:srgbClr val="F19448"/>
                      </a:gs>
                    </a:gsLst>
                    <a:lin ang="16800000" scaled="0"/>
                  </a:gradFill>
                  <a:ln w="7700" cap="flat">
                    <a:noFill/>
                    <a:bevel/>
                  </a:ln>
                </p:spPr>
              </p:sp>
              <p:grpSp>
                <p:nvGrpSpPr>
                  <p:cNvPr id="740" name="Group 739"/>
                  <p:cNvGrpSpPr/>
                  <p:nvPr/>
                </p:nvGrpSpPr>
                <p:grpSpPr>
                  <a:xfrm>
                    <a:off x="4279345" y="2768482"/>
                    <a:ext cx="242761" cy="156141"/>
                    <a:chOff x="4279345" y="2768482"/>
                    <a:chExt cx="242761" cy="156141"/>
                  </a:xfrm>
                </p:grpSpPr>
                <p:sp>
                  <p:nvSpPr>
                    <p:cNvPr id="696" name="Freeform 695"/>
                    <p:cNvSpPr/>
                    <p:nvPr/>
                  </p:nvSpPr>
                  <p:spPr>
                    <a:xfrm>
                      <a:off x="4332840" y="2850368"/>
                      <a:ext cx="74510" cy="7423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4510" h="74232">
                          <a:moveTo>
                            <a:pt x="827" y="32526"/>
                          </a:moveTo>
                          <a:cubicBezTo>
                            <a:pt x="4009" y="18374"/>
                            <a:pt x="7545" y="9068"/>
                            <a:pt x="34414" y="4642"/>
                          </a:cubicBezTo>
                          <a:cubicBezTo>
                            <a:pt x="61283" y="250"/>
                            <a:pt x="65892" y="-515"/>
                            <a:pt x="67237" y="250"/>
                          </a:cubicBezTo>
                          <a:cubicBezTo>
                            <a:pt x="64000" y="4760"/>
                            <a:pt x="62129" y="20516"/>
                            <a:pt x="62634" y="33411"/>
                          </a:cubicBezTo>
                          <a:cubicBezTo>
                            <a:pt x="63063" y="44349"/>
                            <a:pt x="66883" y="64620"/>
                            <a:pt x="74510" y="69968"/>
                          </a:cubicBezTo>
                          <a:cubicBezTo>
                            <a:pt x="69038" y="74844"/>
                            <a:pt x="59247" y="74232"/>
                            <a:pt x="56112" y="74232"/>
                          </a:cubicBezTo>
                          <a:cubicBezTo>
                            <a:pt x="52978" y="74232"/>
                            <a:pt x="14709" y="71918"/>
                            <a:pt x="10230" y="68820"/>
                          </a:cubicBezTo>
                          <a:cubicBezTo>
                            <a:pt x="5752" y="65722"/>
                            <a:pt x="-2756" y="48460"/>
                            <a:pt x="827" y="3252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28000">
                          <a:srgbClr val="C77845"/>
                        </a:gs>
                        <a:gs pos="71000">
                          <a:srgbClr val="FCD4A8"/>
                        </a:gs>
                        <a:gs pos="90000">
                          <a:srgbClr val="F19448"/>
                        </a:gs>
                      </a:gsLst>
                      <a:lin ang="156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15" name="Freeform 714"/>
                    <p:cNvSpPr/>
                    <p:nvPr/>
                  </p:nvSpPr>
                  <p:spPr>
                    <a:xfrm>
                      <a:off x="4395061" y="2850370"/>
                      <a:ext cx="18015" cy="699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8015" h="69966">
                          <a:moveTo>
                            <a:pt x="-42" y="34295"/>
                          </a:moveTo>
                          <a:cubicBezTo>
                            <a:pt x="-42" y="15961"/>
                            <a:pt x="1822" y="0"/>
                            <a:pt x="5779" y="0"/>
                          </a:cubicBezTo>
                          <a:cubicBezTo>
                            <a:pt x="9737" y="0"/>
                            <a:pt x="16084" y="17063"/>
                            <a:pt x="17978" y="41404"/>
                          </a:cubicBezTo>
                          <a:cubicBezTo>
                            <a:pt x="17978" y="59738"/>
                            <a:pt x="16231" y="69966"/>
                            <a:pt x="12273" y="69966"/>
                          </a:cubicBezTo>
                          <a:cubicBezTo>
                            <a:pt x="8316" y="69966"/>
                            <a:pt x="-42" y="52628"/>
                            <a:pt x="-42" y="3429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84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16" name="Freeform 715"/>
                    <p:cNvSpPr/>
                    <p:nvPr/>
                  </p:nvSpPr>
                  <p:spPr>
                    <a:xfrm>
                      <a:off x="4411525" y="2841487"/>
                      <a:ext cx="110581" cy="713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0581" h="71323">
                          <a:moveTo>
                            <a:pt x="944" y="46587"/>
                          </a:moveTo>
                          <a:cubicBezTo>
                            <a:pt x="34935" y="36322"/>
                            <a:pt x="72963" y="17383"/>
                            <a:pt x="75942" y="15514"/>
                          </a:cubicBezTo>
                          <a:cubicBezTo>
                            <a:pt x="90016" y="6687"/>
                            <a:pt x="95159" y="0"/>
                            <a:pt x="95159" y="0"/>
                          </a:cubicBezTo>
                          <a:cubicBezTo>
                            <a:pt x="95159" y="0"/>
                            <a:pt x="113021" y="43066"/>
                            <a:pt x="110314" y="55103"/>
                          </a:cubicBezTo>
                          <a:cubicBezTo>
                            <a:pt x="107608" y="67140"/>
                            <a:pt x="97594" y="70083"/>
                            <a:pt x="68635" y="70885"/>
                          </a:cubicBezTo>
                          <a:cubicBezTo>
                            <a:pt x="39675" y="71721"/>
                            <a:pt x="0" y="71052"/>
                            <a:pt x="0" y="71052"/>
                          </a:cubicBezTo>
                          <a:cubicBezTo>
                            <a:pt x="0" y="71052"/>
                            <a:pt x="1214" y="59388"/>
                            <a:pt x="944" y="4658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28000">
                          <a:srgbClr val="C77845"/>
                        </a:gs>
                        <a:gs pos="77000">
                          <a:srgbClr val="FDE0C0"/>
                        </a:gs>
                        <a:gs pos="93000">
                          <a:srgbClr val="F19448"/>
                        </a:gs>
                      </a:gsLst>
                      <a:lin ang="2052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17" name="Freeform 716"/>
                    <p:cNvSpPr/>
                    <p:nvPr/>
                  </p:nvSpPr>
                  <p:spPr>
                    <a:xfrm>
                      <a:off x="4402679" y="2788086"/>
                      <a:ext cx="72651" cy="10043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72651" h="100434">
                          <a:moveTo>
                            <a:pt x="25328" y="0"/>
                          </a:moveTo>
                          <a:cubicBezTo>
                            <a:pt x="37508" y="5301"/>
                            <a:pt x="52664" y="20499"/>
                            <a:pt x="61325" y="27186"/>
                          </a:cubicBezTo>
                          <a:cubicBezTo>
                            <a:pt x="69985" y="33873"/>
                            <a:pt x="76752" y="42968"/>
                            <a:pt x="69715" y="52597"/>
                          </a:cubicBezTo>
                          <a:cubicBezTo>
                            <a:pt x="63096" y="61656"/>
                            <a:pt x="53476" y="72927"/>
                            <a:pt x="35613" y="84429"/>
                          </a:cubicBezTo>
                          <a:cubicBezTo>
                            <a:pt x="17750" y="95931"/>
                            <a:pt x="9789" y="100434"/>
                            <a:pt x="9789" y="100434"/>
                          </a:cubicBezTo>
                          <a:cubicBezTo>
                            <a:pt x="9789" y="100434"/>
                            <a:pt x="6957" y="75320"/>
                            <a:pt x="0" y="63225"/>
                          </a:cubicBezTo>
                          <a:cubicBezTo>
                            <a:pt x="0" y="63225"/>
                            <a:pt x="31317" y="10650"/>
                            <a:pt x="25328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28000">
                          <a:srgbClr val="C77845"/>
                        </a:gs>
                        <a:gs pos="67000">
                          <a:srgbClr val="FCDDBA"/>
                        </a:gs>
                        <a:gs pos="89000">
                          <a:srgbClr val="EE7C1F"/>
                        </a:gs>
                      </a:gsLst>
                      <a:lin ang="186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18" name="Freeform 717"/>
                    <p:cNvSpPr/>
                    <p:nvPr/>
                  </p:nvSpPr>
                  <p:spPr>
                    <a:xfrm>
                      <a:off x="4442016" y="2786504"/>
                      <a:ext cx="11463" cy="180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1463" h="18022">
                          <a:moveTo>
                            <a:pt x="-18" y="10311"/>
                          </a:moveTo>
                          <a:cubicBezTo>
                            <a:pt x="1877" y="5228"/>
                            <a:pt x="6001" y="-2434"/>
                            <a:pt x="9726" y="681"/>
                          </a:cubicBezTo>
                          <a:cubicBezTo>
                            <a:pt x="13245" y="3624"/>
                            <a:pt x="10519" y="18022"/>
                            <a:pt x="9165" y="18022"/>
                          </a:cubicBezTo>
                          <a:cubicBezTo>
                            <a:pt x="5647" y="15071"/>
                            <a:pt x="-18" y="10845"/>
                            <a:pt x="-18" y="103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100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19" name="Freeform 718"/>
                    <p:cNvSpPr/>
                    <p:nvPr/>
                  </p:nvSpPr>
                  <p:spPr>
                    <a:xfrm>
                      <a:off x="4437956" y="2787198"/>
                      <a:ext cx="55258" cy="8532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5258" h="85321">
                          <a:moveTo>
                            <a:pt x="13786" y="0"/>
                          </a:moveTo>
                          <a:cubicBezTo>
                            <a:pt x="15706" y="-431"/>
                            <a:pt x="34225" y="11812"/>
                            <a:pt x="38144" y="15501"/>
                          </a:cubicBezTo>
                          <a:cubicBezTo>
                            <a:pt x="43828" y="20851"/>
                            <a:pt x="58985" y="26201"/>
                            <a:pt x="54383" y="35296"/>
                          </a:cubicBezTo>
                          <a:cubicBezTo>
                            <a:pt x="49782" y="44391"/>
                            <a:pt x="25289" y="68064"/>
                            <a:pt x="23529" y="69802"/>
                          </a:cubicBezTo>
                          <a:cubicBezTo>
                            <a:pt x="21770" y="71541"/>
                            <a:pt x="0" y="85321"/>
                            <a:pt x="0" y="85321"/>
                          </a:cubicBezTo>
                          <a:cubicBezTo>
                            <a:pt x="0" y="85321"/>
                            <a:pt x="19589" y="71715"/>
                            <a:pt x="28521" y="59410"/>
                          </a:cubicBezTo>
                          <a:cubicBezTo>
                            <a:pt x="30529" y="56644"/>
                            <a:pt x="41235" y="47913"/>
                            <a:pt x="34469" y="37481"/>
                          </a:cubicBezTo>
                          <a:cubicBezTo>
                            <a:pt x="26080" y="27583"/>
                            <a:pt x="21615" y="25884"/>
                            <a:pt x="13225" y="17328"/>
                          </a:cubicBezTo>
                          <a:cubicBezTo>
                            <a:pt x="14849" y="16254"/>
                            <a:pt x="15769" y="4694"/>
                            <a:pt x="13786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36000">
                          <a:srgbClr val="8A4D2F"/>
                        </a:gs>
                        <a:gs pos="55000">
                          <a:srgbClr val="C77845"/>
                        </a:gs>
                        <a:gs pos="72000">
                          <a:srgbClr val="FCDBB6"/>
                        </a:gs>
                        <a:gs pos="83000">
                          <a:srgbClr val="E97312"/>
                        </a:gs>
                      </a:gsLst>
                      <a:lin ang="1812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0" name="Freeform 729"/>
                    <p:cNvSpPr/>
                    <p:nvPr/>
                  </p:nvSpPr>
                  <p:spPr>
                    <a:xfrm>
                      <a:off x="4412493" y="2837593"/>
                      <a:ext cx="94117" cy="508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94117" h="50895">
                          <a:moveTo>
                            <a:pt x="221" y="50479"/>
                          </a:moveTo>
                          <a:cubicBezTo>
                            <a:pt x="21929" y="36801"/>
                            <a:pt x="48470" y="19884"/>
                            <a:pt x="49322" y="19082"/>
                          </a:cubicBezTo>
                          <a:cubicBezTo>
                            <a:pt x="50133" y="18279"/>
                            <a:pt x="87425" y="-8679"/>
                            <a:pt x="93971" y="2823"/>
                          </a:cubicBezTo>
                          <a:cubicBezTo>
                            <a:pt x="95354" y="5362"/>
                            <a:pt x="86671" y="11968"/>
                            <a:pt x="75158" y="19653"/>
                          </a:cubicBezTo>
                          <a:cubicBezTo>
                            <a:pt x="59564" y="30063"/>
                            <a:pt x="-4367" y="54368"/>
                            <a:pt x="221" y="5047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87000">
                          <a:srgbClr val="965437"/>
                        </a:gs>
                      </a:gsLst>
                      <a:lin ang="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1" name="Freeform 730"/>
                    <p:cNvSpPr/>
                    <p:nvPr/>
                  </p:nvSpPr>
                  <p:spPr>
                    <a:xfrm>
                      <a:off x="4322359" y="2794210"/>
                      <a:ext cx="65813" cy="7132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5813" h="71323">
                          <a:moveTo>
                            <a:pt x="4073" y="23737"/>
                          </a:moveTo>
                          <a:cubicBezTo>
                            <a:pt x="-798" y="27482"/>
                            <a:pt x="-1069" y="29355"/>
                            <a:pt x="1908" y="38717"/>
                          </a:cubicBezTo>
                          <a:cubicBezTo>
                            <a:pt x="4885" y="48079"/>
                            <a:pt x="18989" y="71323"/>
                            <a:pt x="18989" y="71323"/>
                          </a:cubicBezTo>
                          <a:cubicBezTo>
                            <a:pt x="18989" y="71323"/>
                            <a:pt x="25055" y="65650"/>
                            <a:pt x="32609" y="63877"/>
                          </a:cubicBezTo>
                          <a:cubicBezTo>
                            <a:pt x="39867" y="62173"/>
                            <a:pt x="65813" y="57441"/>
                            <a:pt x="65813" y="57441"/>
                          </a:cubicBezTo>
                          <a:cubicBezTo>
                            <a:pt x="65813" y="57441"/>
                            <a:pt x="60097" y="42194"/>
                            <a:pt x="59285" y="26947"/>
                          </a:cubicBezTo>
                          <a:cubicBezTo>
                            <a:pt x="58473" y="11700"/>
                            <a:pt x="57932" y="2338"/>
                            <a:pt x="61451" y="131"/>
                          </a:cubicBezTo>
                          <a:cubicBezTo>
                            <a:pt x="64991" y="-1942"/>
                            <a:pt x="8477" y="20351"/>
                            <a:pt x="4073" y="2373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28000">
                          <a:srgbClr val="C77845"/>
                        </a:gs>
                        <a:gs pos="63000">
                          <a:srgbClr val="FCD4A8"/>
                        </a:gs>
                        <a:gs pos="81000">
                          <a:srgbClr val="F19448"/>
                        </a:gs>
                      </a:gsLst>
                      <a:lin ang="150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2" name="Freeform 731"/>
                    <p:cNvSpPr/>
                    <p:nvPr/>
                  </p:nvSpPr>
                  <p:spPr>
                    <a:xfrm>
                      <a:off x="4365959" y="2768489"/>
                      <a:ext cx="59528" cy="8212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528" h="82127">
                          <a:moveTo>
                            <a:pt x="0" y="4786"/>
                          </a:moveTo>
                          <a:cubicBezTo>
                            <a:pt x="0" y="4786"/>
                            <a:pt x="54391" y="-2703"/>
                            <a:pt x="57635" y="1042"/>
                          </a:cubicBezTo>
                          <a:cubicBezTo>
                            <a:pt x="60879" y="4787"/>
                            <a:pt x="58993" y="20449"/>
                            <a:pt x="58993" y="20449"/>
                          </a:cubicBezTo>
                          <a:cubicBezTo>
                            <a:pt x="58993" y="20449"/>
                            <a:pt x="50094" y="30940"/>
                            <a:pt x="46096" y="43265"/>
                          </a:cubicBezTo>
                          <a:cubicBezTo>
                            <a:pt x="36649" y="72392"/>
                            <a:pt x="32478" y="82127"/>
                            <a:pt x="32478" y="82127"/>
                          </a:cubicBezTo>
                          <a:cubicBezTo>
                            <a:pt x="32478" y="82127"/>
                            <a:pt x="30458" y="79484"/>
                            <a:pt x="28570" y="49389"/>
                          </a:cubicBezTo>
                          <a:cubicBezTo>
                            <a:pt x="27805" y="37195"/>
                            <a:pt x="20286" y="24714"/>
                            <a:pt x="17850" y="25851"/>
                          </a:cubicBezTo>
                          <a:cubicBezTo>
                            <a:pt x="15414" y="26988"/>
                            <a:pt x="13519" y="27255"/>
                            <a:pt x="13519" y="27255"/>
                          </a:cubicBezTo>
                          <a:cubicBezTo>
                            <a:pt x="13519" y="27255"/>
                            <a:pt x="5130" y="5321"/>
                            <a:pt x="0" y="4786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48000">
                          <a:srgbClr val="B96B38"/>
                        </a:gs>
                        <a:gs pos="86000">
                          <a:srgbClr val="FBCF9D"/>
                        </a:gs>
                        <a:gs pos="98000">
                          <a:srgbClr val="ED7615"/>
                        </a:gs>
                      </a:gsLst>
                      <a:lin ang="1584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3" name="Freeform 732"/>
                    <p:cNvSpPr/>
                    <p:nvPr/>
                  </p:nvSpPr>
                  <p:spPr>
                    <a:xfrm>
                      <a:off x="4309408" y="2784937"/>
                      <a:ext cx="44857" cy="5155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857" h="51551">
                          <a:moveTo>
                            <a:pt x="0" y="32475"/>
                          </a:moveTo>
                          <a:cubicBezTo>
                            <a:pt x="14991" y="15356"/>
                            <a:pt x="39922" y="-1747"/>
                            <a:pt x="39891" y="125"/>
                          </a:cubicBezTo>
                          <a:cubicBezTo>
                            <a:pt x="39620" y="16158"/>
                            <a:pt x="45426" y="19707"/>
                            <a:pt x="44804" y="20518"/>
                          </a:cubicBezTo>
                          <a:cubicBezTo>
                            <a:pt x="40507" y="25697"/>
                            <a:pt x="10530" y="30037"/>
                            <a:pt x="14450" y="42372"/>
                          </a:cubicBezTo>
                          <a:cubicBezTo>
                            <a:pt x="15803" y="49059"/>
                            <a:pt x="17201" y="51551"/>
                            <a:pt x="17201" y="51551"/>
                          </a:cubicBezTo>
                          <a:cubicBezTo>
                            <a:pt x="17201" y="51551"/>
                            <a:pt x="-1248" y="38627"/>
                            <a:pt x="0" y="3247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754128"/>
                        </a:gs>
                        <a:gs pos="37000">
                          <a:srgbClr val="AF6535"/>
                        </a:gs>
                        <a:gs pos="55000">
                          <a:srgbClr val="FBCA93"/>
                        </a:gs>
                        <a:gs pos="85000">
                          <a:srgbClr val="EE7C1F"/>
                        </a:gs>
                      </a:gsLst>
                      <a:lin ang="138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4" name="Freeform 733"/>
                    <p:cNvSpPr/>
                    <p:nvPr/>
                  </p:nvSpPr>
                  <p:spPr>
                    <a:xfrm>
                      <a:off x="4348079" y="2784833"/>
                      <a:ext cx="14362" cy="212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4362" h="21281">
                          <a:moveTo>
                            <a:pt x="276" y="229"/>
                          </a:moveTo>
                          <a:cubicBezTo>
                            <a:pt x="8125" y="-2463"/>
                            <a:pt x="14362" y="17599"/>
                            <a:pt x="14362" y="17599"/>
                          </a:cubicBezTo>
                          <a:lnTo>
                            <a:pt x="5189" y="21281"/>
                          </a:lnTo>
                          <a:cubicBezTo>
                            <a:pt x="5189" y="21281"/>
                            <a:pt x="-1420" y="12690"/>
                            <a:pt x="276" y="22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100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5" name="Freeform 734"/>
                    <p:cNvSpPr/>
                    <p:nvPr/>
                  </p:nvSpPr>
                  <p:spPr>
                    <a:xfrm>
                      <a:off x="4293455" y="2833252"/>
                      <a:ext cx="48154" cy="351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8154" h="35104">
                          <a:moveTo>
                            <a:pt x="45838" y="35104"/>
                          </a:moveTo>
                          <a:cubicBezTo>
                            <a:pt x="14402" y="20493"/>
                            <a:pt x="-2208" y="8769"/>
                            <a:pt x="228" y="3152"/>
                          </a:cubicBezTo>
                          <a:cubicBezTo>
                            <a:pt x="2664" y="-2465"/>
                            <a:pt x="14843" y="477"/>
                            <a:pt x="21068" y="3420"/>
                          </a:cubicBezTo>
                          <a:cubicBezTo>
                            <a:pt x="34128" y="9593"/>
                            <a:pt x="36224" y="13317"/>
                            <a:pt x="37848" y="14922"/>
                          </a:cubicBezTo>
                          <a:cubicBezTo>
                            <a:pt x="39472" y="16527"/>
                            <a:pt x="48154" y="32040"/>
                            <a:pt x="48154" y="32040"/>
                          </a:cubicBezTo>
                          <a:lnTo>
                            <a:pt x="45838" y="35104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100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6" name="Freeform 735"/>
                    <p:cNvSpPr/>
                    <p:nvPr/>
                  </p:nvSpPr>
                  <p:spPr>
                    <a:xfrm>
                      <a:off x="4279351" y="2837223"/>
                      <a:ext cx="60126" cy="7125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0126" h="71257">
                          <a:moveTo>
                            <a:pt x="14062" y="0"/>
                          </a:moveTo>
                          <a:cubicBezTo>
                            <a:pt x="2424" y="24860"/>
                            <a:pt x="-1094" y="52679"/>
                            <a:pt x="259" y="55889"/>
                          </a:cubicBezTo>
                          <a:cubicBezTo>
                            <a:pt x="1612" y="59099"/>
                            <a:pt x="32737" y="70066"/>
                            <a:pt x="39503" y="70869"/>
                          </a:cubicBezTo>
                          <a:cubicBezTo>
                            <a:pt x="46269" y="71671"/>
                            <a:pt x="57287" y="70941"/>
                            <a:pt x="57287" y="70941"/>
                          </a:cubicBezTo>
                          <a:cubicBezTo>
                            <a:pt x="57287" y="70941"/>
                            <a:pt x="53038" y="59043"/>
                            <a:pt x="54315" y="49069"/>
                          </a:cubicBezTo>
                          <a:cubicBezTo>
                            <a:pt x="55835" y="37189"/>
                            <a:pt x="60126" y="30745"/>
                            <a:pt x="60126" y="30745"/>
                          </a:cubicBezTo>
                          <a:cubicBezTo>
                            <a:pt x="60126" y="30745"/>
                            <a:pt x="31112" y="16300"/>
                            <a:pt x="25158" y="11753"/>
                          </a:cubicBezTo>
                          <a:cubicBezTo>
                            <a:pt x="19204" y="7206"/>
                            <a:pt x="14062" y="3728"/>
                            <a:pt x="14062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7000">
                          <a:srgbClr val="8A4D2F"/>
                        </a:gs>
                        <a:gs pos="28000">
                          <a:srgbClr val="A25E31"/>
                        </a:gs>
                        <a:gs pos="68000">
                          <a:srgbClr val="FBC68B"/>
                        </a:gs>
                        <a:gs pos="90000">
                          <a:srgbClr val="D36810"/>
                        </a:gs>
                      </a:gsLst>
                      <a:lin ang="117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7" name="Freeform 736"/>
                    <p:cNvSpPr/>
                    <p:nvPr/>
                  </p:nvSpPr>
                  <p:spPr>
                    <a:xfrm>
                      <a:off x="4398437" y="2787862"/>
                      <a:ext cx="30827" cy="63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827" h="63909">
                          <a:moveTo>
                            <a:pt x="0" y="62464"/>
                          </a:moveTo>
                          <a:cubicBezTo>
                            <a:pt x="6483" y="40530"/>
                            <a:pt x="12604" y="20557"/>
                            <a:pt x="18391" y="11093"/>
                          </a:cubicBezTo>
                          <a:cubicBezTo>
                            <a:pt x="33277" y="-13248"/>
                            <a:pt x="33819" y="7348"/>
                            <a:pt x="25157" y="25270"/>
                          </a:cubicBezTo>
                          <a:cubicBezTo>
                            <a:pt x="16497" y="43192"/>
                            <a:pt x="4354" y="63909"/>
                            <a:pt x="4354" y="63909"/>
                          </a:cubicBezTo>
                          <a:cubicBezTo>
                            <a:pt x="4354" y="63909"/>
                            <a:pt x="3551" y="62666"/>
                            <a:pt x="2403" y="62508"/>
                          </a:cubicBezTo>
                          <a:cubicBezTo>
                            <a:pt x="1285" y="63133"/>
                            <a:pt x="0" y="62464"/>
                            <a:pt x="0" y="624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100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8" name="Freeform 737"/>
                    <p:cNvSpPr/>
                    <p:nvPr/>
                  </p:nvSpPr>
                  <p:spPr>
                    <a:xfrm>
                      <a:off x="4380857" y="2793740"/>
                      <a:ext cx="17593" cy="579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593" h="57916">
                          <a:moveTo>
                            <a:pt x="2952" y="167"/>
                          </a:moveTo>
                          <a:cubicBezTo>
                            <a:pt x="4652" y="-589"/>
                            <a:pt x="9448" y="935"/>
                            <a:pt x="11613" y="8157"/>
                          </a:cubicBezTo>
                          <a:cubicBezTo>
                            <a:pt x="12784" y="12064"/>
                            <a:pt x="16756" y="22334"/>
                            <a:pt x="17296" y="44804"/>
                          </a:cubicBezTo>
                          <a:cubicBezTo>
                            <a:pt x="17620" y="58200"/>
                            <a:pt x="17593" y="56572"/>
                            <a:pt x="17593" y="56572"/>
                          </a:cubicBezTo>
                          <a:lnTo>
                            <a:pt x="7315" y="57916"/>
                          </a:lnTo>
                          <a:cubicBezTo>
                            <a:pt x="7315" y="57916"/>
                            <a:pt x="2247" y="48763"/>
                            <a:pt x="807" y="30091"/>
                          </a:cubicBezTo>
                          <a:cubicBezTo>
                            <a:pt x="25" y="19942"/>
                            <a:pt x="-1317" y="2067"/>
                            <a:pt x="2952" y="16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82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739" name="Freeform 738"/>
                    <p:cNvSpPr/>
                    <p:nvPr/>
                  </p:nvSpPr>
                  <p:spPr>
                    <a:xfrm>
                      <a:off x="4361985" y="2773126"/>
                      <a:ext cx="17504" cy="2692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504" h="26924">
                          <a:moveTo>
                            <a:pt x="4773" y="150"/>
                          </a:moveTo>
                          <a:cubicBezTo>
                            <a:pt x="790" y="-1170"/>
                            <a:pt x="-910" y="5767"/>
                            <a:pt x="443" y="10850"/>
                          </a:cubicBezTo>
                          <a:cubicBezTo>
                            <a:pt x="1632" y="15315"/>
                            <a:pt x="6668" y="26924"/>
                            <a:pt x="6668" y="26924"/>
                          </a:cubicBezTo>
                          <a:lnTo>
                            <a:pt x="17504" y="22619"/>
                          </a:lnTo>
                          <a:cubicBezTo>
                            <a:pt x="17504" y="22619"/>
                            <a:pt x="10639" y="2094"/>
                            <a:pt x="4773" y="15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9000">
                          <a:srgbClr val="75371F"/>
                        </a:gs>
                        <a:gs pos="100000">
                          <a:srgbClr val="965437"/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744" name="Group 743"/>
                <p:cNvGrpSpPr/>
                <p:nvPr/>
              </p:nvGrpSpPr>
              <p:grpSpPr>
                <a:xfrm>
                  <a:off x="4232830" y="2973352"/>
                  <a:ext cx="332231" cy="24299"/>
                  <a:chOff x="4232830" y="2973352"/>
                  <a:chExt cx="332231" cy="24299"/>
                </a:xfrm>
              </p:grpSpPr>
              <p:sp>
                <p:nvSpPr>
                  <p:cNvPr id="742" name="Freeform 741"/>
                  <p:cNvSpPr/>
                  <p:nvPr/>
                </p:nvSpPr>
                <p:spPr>
                  <a:xfrm>
                    <a:off x="4232830" y="2974905"/>
                    <a:ext cx="50898" cy="227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898" h="22746">
                        <a:moveTo>
                          <a:pt x="66" y="0"/>
                        </a:moveTo>
                        <a:cubicBezTo>
                          <a:pt x="17526" y="8974"/>
                          <a:pt x="45026" y="15273"/>
                          <a:pt x="47741" y="16557"/>
                        </a:cubicBezTo>
                        <a:cubicBezTo>
                          <a:pt x="51281" y="18656"/>
                          <a:pt x="50898" y="22746"/>
                          <a:pt x="50898" y="22746"/>
                        </a:cubicBezTo>
                        <a:cubicBezTo>
                          <a:pt x="50898" y="22746"/>
                          <a:pt x="8085" y="10841"/>
                          <a:pt x="3246" y="6758"/>
                        </a:cubicBezTo>
                        <a:cubicBezTo>
                          <a:pt x="-767" y="1159"/>
                          <a:pt x="66" y="0"/>
                          <a:pt x="6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>
                          <a:alpha val="0"/>
                        </a:srgbClr>
                      </a:gs>
                      <a:gs pos="14000">
                        <a:srgbClr val="000000">
                          <a:alpha val="16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43" name="Freeform 742"/>
                  <p:cNvSpPr/>
                  <p:nvPr/>
                </p:nvSpPr>
                <p:spPr>
                  <a:xfrm flipH="1">
                    <a:off x="4514152" y="2973341"/>
                    <a:ext cx="50898" cy="2274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0898" h="22746">
                        <a:moveTo>
                          <a:pt x="66" y="0"/>
                        </a:moveTo>
                        <a:cubicBezTo>
                          <a:pt x="17526" y="8974"/>
                          <a:pt x="45026" y="15273"/>
                          <a:pt x="47741" y="16557"/>
                        </a:cubicBezTo>
                        <a:cubicBezTo>
                          <a:pt x="51281" y="18656"/>
                          <a:pt x="50898" y="22746"/>
                          <a:pt x="50898" y="22746"/>
                        </a:cubicBezTo>
                        <a:cubicBezTo>
                          <a:pt x="50898" y="22746"/>
                          <a:pt x="8085" y="10841"/>
                          <a:pt x="3246" y="6758"/>
                        </a:cubicBezTo>
                        <a:cubicBezTo>
                          <a:pt x="-767" y="1159"/>
                          <a:pt x="66" y="0"/>
                          <a:pt x="6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00000">
                          <a:alpha val="0"/>
                        </a:srgbClr>
                      </a:gs>
                      <a:gs pos="14000">
                        <a:srgbClr val="000000">
                          <a:alpha val="16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47" name="Group 746"/>
                <p:cNvGrpSpPr/>
                <p:nvPr/>
              </p:nvGrpSpPr>
              <p:grpSpPr>
                <a:xfrm>
                  <a:off x="4211408" y="2886300"/>
                  <a:ext cx="374011" cy="53900"/>
                  <a:chOff x="4211408" y="2886300"/>
                  <a:chExt cx="374011" cy="53900"/>
                </a:xfrm>
              </p:grpSpPr>
              <p:sp>
                <p:nvSpPr>
                  <p:cNvPr id="745" name="Freeform 744"/>
                  <p:cNvSpPr/>
                  <p:nvPr/>
                </p:nvSpPr>
                <p:spPr>
                  <a:xfrm>
                    <a:off x="4211408" y="2886670"/>
                    <a:ext cx="374011" cy="53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4011" h="53530">
                        <a:moveTo>
                          <a:pt x="473" y="9913"/>
                        </a:moveTo>
                        <a:cubicBezTo>
                          <a:pt x="379" y="9321"/>
                          <a:pt x="379" y="4287"/>
                          <a:pt x="0" y="141"/>
                        </a:cubicBezTo>
                        <a:cubicBezTo>
                          <a:pt x="6699" y="27503"/>
                          <a:pt x="100558" y="43570"/>
                          <a:pt x="187005" y="43653"/>
                        </a:cubicBezTo>
                        <a:cubicBezTo>
                          <a:pt x="271646" y="44162"/>
                          <a:pt x="365512" y="28417"/>
                          <a:pt x="374011" y="0"/>
                        </a:cubicBezTo>
                        <a:cubicBezTo>
                          <a:pt x="374011" y="1597"/>
                          <a:pt x="373430" y="8506"/>
                          <a:pt x="373312" y="9247"/>
                        </a:cubicBezTo>
                        <a:cubicBezTo>
                          <a:pt x="369343" y="34129"/>
                          <a:pt x="290575" y="53530"/>
                          <a:pt x="185600" y="53530"/>
                        </a:cubicBezTo>
                        <a:cubicBezTo>
                          <a:pt x="80955" y="53530"/>
                          <a:pt x="3400" y="33996"/>
                          <a:pt x="473" y="99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>
                          <a:alpha val="0"/>
                        </a:srgbClr>
                      </a:gs>
                      <a:gs pos="23000">
                        <a:srgbClr val="F2F2F2">
                          <a:alpha val="36000"/>
                        </a:srgbClr>
                      </a:gs>
                      <a:gs pos="61000">
                        <a:srgbClr val="FFFFFF">
                          <a:alpha val="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46" name="Freeform 745"/>
                  <p:cNvSpPr/>
                  <p:nvPr/>
                </p:nvSpPr>
                <p:spPr>
                  <a:xfrm flipH="1">
                    <a:off x="4211752" y="2886300"/>
                    <a:ext cx="373322" cy="535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3322" h="53530">
                        <a:moveTo>
                          <a:pt x="468" y="10848"/>
                        </a:moveTo>
                        <a:cubicBezTo>
                          <a:pt x="0" y="10256"/>
                          <a:pt x="0" y="5222"/>
                          <a:pt x="0" y="1077"/>
                        </a:cubicBezTo>
                        <a:cubicBezTo>
                          <a:pt x="6759" y="28438"/>
                          <a:pt x="96988" y="43570"/>
                          <a:pt x="184346" y="43653"/>
                        </a:cubicBezTo>
                        <a:cubicBezTo>
                          <a:pt x="269878" y="44162"/>
                          <a:pt x="364734" y="28417"/>
                          <a:pt x="373322" y="0"/>
                        </a:cubicBezTo>
                        <a:cubicBezTo>
                          <a:pt x="373322" y="1597"/>
                          <a:pt x="372735" y="8506"/>
                          <a:pt x="372616" y="9247"/>
                        </a:cubicBezTo>
                        <a:cubicBezTo>
                          <a:pt x="368605" y="34129"/>
                          <a:pt x="289006" y="53530"/>
                          <a:pt x="182927" y="53530"/>
                        </a:cubicBezTo>
                        <a:cubicBezTo>
                          <a:pt x="77179" y="53530"/>
                          <a:pt x="3426" y="34931"/>
                          <a:pt x="468" y="1084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2F2">
                          <a:alpha val="0"/>
                        </a:srgbClr>
                      </a:gs>
                      <a:gs pos="23000">
                        <a:srgbClr val="F2F2F2">
                          <a:alpha val="18000"/>
                        </a:srgbClr>
                      </a:gs>
                      <a:gs pos="36000">
                        <a:srgbClr val="FFFFFF">
                          <a:alpha val="0"/>
                        </a:srgbClr>
                      </a:gs>
                    </a:gsLst>
                    <a:lin ang="0" scaled="0"/>
                  </a:gradFill>
                  <a:ln w="7700" cap="flat">
                    <a:noFill/>
                    <a:bevel/>
                  </a:ln>
                </p:spPr>
              </p:sp>
            </p:grpSp>
          </p:grpSp>
          <p:sp>
            <p:nvSpPr>
              <p:cNvPr id="617" name="Text 617"/>
              <p:cNvSpPr txBox="1"/>
              <p:nvPr/>
            </p:nvSpPr>
            <p:spPr>
              <a:xfrm>
                <a:off x="4616220" y="2795433"/>
                <a:ext cx="693000" cy="354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 smtClean="0">
                    <a:solidFill>
                      <a:srgbClr val="556486"/>
                    </a:solidFill>
                    <a:latin typeface="Comic Sans MS"/>
                  </a:rPr>
                  <a:t>Happy </a:t>
                </a:r>
                <a:endParaRPr sz="936" dirty="0">
                  <a:solidFill>
                    <a:srgbClr val="556486"/>
                  </a:solidFill>
                  <a:latin typeface="Comic Sans MS"/>
                </a:endParaRPr>
              </a:p>
              <a:p>
                <a:pPr algn="ctr"/>
                <a:r>
                  <a:rPr sz="936" dirty="0">
                    <a:solidFill>
                      <a:srgbClr val="556486"/>
                    </a:solidFill>
                    <a:latin typeface="Comic Sans MS"/>
                  </a:rPr>
                  <a:t>Birthday!!!</a:t>
                </a:r>
              </a:p>
            </p:txBody>
          </p:sp>
        </p:grpSp>
        <p:grpSp>
          <p:nvGrpSpPr>
            <p:cNvPr id="105" name="Main Topic"/>
            <p:cNvGrpSpPr/>
            <p:nvPr/>
          </p:nvGrpSpPr>
          <p:grpSpPr>
            <a:xfrm>
              <a:off x="5763521" y="1778755"/>
              <a:ext cx="539000" cy="292600"/>
              <a:chOff x="5763521" y="1778755"/>
              <a:chExt cx="539000" cy="292600"/>
            </a:xfrm>
          </p:grpSpPr>
          <p:sp>
            <p:nvSpPr>
              <p:cNvPr id="752" name="Rectangle balloon"/>
              <p:cNvSpPr/>
              <p:nvPr/>
            </p:nvSpPr>
            <p:spPr>
              <a:xfrm>
                <a:off x="5763521" y="1778755"/>
                <a:ext cx="5390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539000" h="292600">
                    <a:moveTo>
                      <a:pt x="52668" y="0"/>
                    </a:moveTo>
                    <a:lnTo>
                      <a:pt x="486332" y="0"/>
                    </a:lnTo>
                    <a:cubicBezTo>
                      <a:pt x="515420" y="0"/>
                      <a:pt x="539000" y="23579"/>
                      <a:pt x="539000" y="52668"/>
                    </a:cubicBezTo>
                    <a:lnTo>
                      <a:pt x="539000" y="239932"/>
                    </a:lnTo>
                    <a:cubicBezTo>
                      <a:pt x="539000" y="269020"/>
                      <a:pt x="515420" y="292600"/>
                      <a:pt x="4863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sp>
            <p:nvSpPr>
              <p:cNvPr id="618" name="Text 618"/>
              <p:cNvSpPr txBox="1"/>
              <p:nvPr/>
            </p:nvSpPr>
            <p:spPr>
              <a:xfrm>
                <a:off x="5832821" y="1848055"/>
                <a:ext cx="4697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Guests</a:t>
                </a:r>
              </a:p>
            </p:txBody>
          </p:sp>
        </p:grpSp>
        <p:grpSp>
          <p:nvGrpSpPr>
            <p:cNvPr id="108" name="Sub Topic"/>
            <p:cNvGrpSpPr/>
            <p:nvPr/>
          </p:nvGrpSpPr>
          <p:grpSpPr>
            <a:xfrm>
              <a:off x="6518121" y="1345633"/>
              <a:ext cx="369600" cy="161700"/>
              <a:chOff x="6518121" y="1345633"/>
              <a:chExt cx="369600" cy="161700"/>
            </a:xfrm>
          </p:grpSpPr>
          <p:sp>
            <p:nvSpPr>
              <p:cNvPr id="892" name="Rectangle balloon"/>
              <p:cNvSpPr/>
              <p:nvPr/>
            </p:nvSpPr>
            <p:spPr>
              <a:xfrm>
                <a:off x="6518121" y="1345633"/>
                <a:ext cx="3696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69600" h="161700" fill="none">
                    <a:moveTo>
                      <a:pt x="0" y="161700"/>
                    </a:moveTo>
                    <a:lnTo>
                      <a:pt x="3696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19" name="Text 619"/>
              <p:cNvSpPr txBox="1"/>
              <p:nvPr/>
            </p:nvSpPr>
            <p:spPr>
              <a:xfrm>
                <a:off x="6548921" y="1368733"/>
                <a:ext cx="3773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Family</a:t>
                </a:r>
              </a:p>
            </p:txBody>
          </p:sp>
        </p:grpSp>
        <p:grpSp>
          <p:nvGrpSpPr>
            <p:cNvPr id="111" name="Sub Topic"/>
            <p:cNvGrpSpPr/>
            <p:nvPr/>
          </p:nvGrpSpPr>
          <p:grpSpPr>
            <a:xfrm>
              <a:off x="6518121" y="2342780"/>
              <a:ext cx="415800" cy="161700"/>
              <a:chOff x="6518121" y="2342780"/>
              <a:chExt cx="415800" cy="161700"/>
            </a:xfrm>
          </p:grpSpPr>
          <p:sp>
            <p:nvSpPr>
              <p:cNvPr id="895" name="Rectangle balloon"/>
              <p:cNvSpPr/>
              <p:nvPr/>
            </p:nvSpPr>
            <p:spPr>
              <a:xfrm>
                <a:off x="6518121" y="2342780"/>
                <a:ext cx="4158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15800" h="161700" fill="none">
                    <a:moveTo>
                      <a:pt x="0" y="161700"/>
                    </a:moveTo>
                    <a:lnTo>
                      <a:pt x="4158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0" name="Text 620"/>
              <p:cNvSpPr txBox="1"/>
              <p:nvPr/>
            </p:nvSpPr>
            <p:spPr>
              <a:xfrm>
                <a:off x="6548921" y="2365880"/>
                <a:ext cx="4235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Friends</a:t>
                </a:r>
              </a:p>
            </p:txBody>
          </p:sp>
        </p:grpSp>
        <p:grpSp>
          <p:nvGrpSpPr>
            <p:cNvPr id="114" name="Sub Topic"/>
            <p:cNvGrpSpPr/>
            <p:nvPr/>
          </p:nvGrpSpPr>
          <p:grpSpPr>
            <a:xfrm>
              <a:off x="7103321" y="1106933"/>
              <a:ext cx="785400" cy="161700"/>
              <a:chOff x="7103321" y="1106933"/>
              <a:chExt cx="785400" cy="161700"/>
            </a:xfrm>
          </p:grpSpPr>
          <p:sp>
            <p:nvSpPr>
              <p:cNvPr id="898" name="Rectangle balloon"/>
              <p:cNvSpPr/>
              <p:nvPr/>
            </p:nvSpPr>
            <p:spPr>
              <a:xfrm>
                <a:off x="7103321" y="1106933"/>
                <a:ext cx="7854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785400" h="161700" fill="none">
                    <a:moveTo>
                      <a:pt x="0" y="161700"/>
                    </a:moveTo>
                    <a:lnTo>
                      <a:pt x="7854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1" name="Text 621"/>
              <p:cNvSpPr txBox="1"/>
              <p:nvPr/>
            </p:nvSpPr>
            <p:spPr>
              <a:xfrm>
                <a:off x="7134121" y="1130033"/>
                <a:ext cx="7931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Brother Charles</a:t>
                </a:r>
              </a:p>
            </p:txBody>
          </p:sp>
        </p:grpSp>
        <p:grpSp>
          <p:nvGrpSpPr>
            <p:cNvPr id="117" name="Sub Topic"/>
            <p:cNvGrpSpPr/>
            <p:nvPr/>
          </p:nvGrpSpPr>
          <p:grpSpPr>
            <a:xfrm>
              <a:off x="7103321" y="1345633"/>
              <a:ext cx="577500" cy="161700"/>
              <a:chOff x="7103321" y="1345633"/>
              <a:chExt cx="577500" cy="161700"/>
            </a:xfrm>
          </p:grpSpPr>
          <p:sp>
            <p:nvSpPr>
              <p:cNvPr id="901" name="Rectangle balloon"/>
              <p:cNvSpPr/>
              <p:nvPr/>
            </p:nvSpPr>
            <p:spPr>
              <a:xfrm>
                <a:off x="7103321" y="1345633"/>
                <a:ext cx="5775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577500" h="161700" fill="none">
                    <a:moveTo>
                      <a:pt x="0" y="161700"/>
                    </a:moveTo>
                    <a:lnTo>
                      <a:pt x="5775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2" name="Text 622"/>
              <p:cNvSpPr txBox="1"/>
              <p:nvPr/>
            </p:nvSpPr>
            <p:spPr>
              <a:xfrm>
                <a:off x="7134121" y="1368733"/>
                <a:ext cx="5852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Mum Olivia</a:t>
                </a:r>
              </a:p>
            </p:txBody>
          </p:sp>
        </p:grpSp>
        <p:grpSp>
          <p:nvGrpSpPr>
            <p:cNvPr id="120" name="Sub Topic"/>
            <p:cNvGrpSpPr/>
            <p:nvPr/>
          </p:nvGrpSpPr>
          <p:grpSpPr>
            <a:xfrm>
              <a:off x="7103321" y="1584330"/>
              <a:ext cx="639100" cy="161700"/>
              <a:chOff x="7103321" y="1584330"/>
              <a:chExt cx="639100" cy="161700"/>
            </a:xfrm>
          </p:grpSpPr>
          <p:sp>
            <p:nvSpPr>
              <p:cNvPr id="904" name="Rectangle balloon"/>
              <p:cNvSpPr/>
              <p:nvPr/>
            </p:nvSpPr>
            <p:spPr>
              <a:xfrm>
                <a:off x="7103321" y="1584330"/>
                <a:ext cx="6391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639100" h="161700" fill="none">
                    <a:moveTo>
                      <a:pt x="0" y="161700"/>
                    </a:moveTo>
                    <a:lnTo>
                      <a:pt x="6391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3" name="Text 623"/>
              <p:cNvSpPr txBox="1"/>
              <p:nvPr/>
            </p:nvSpPr>
            <p:spPr>
              <a:xfrm>
                <a:off x="7134121" y="1607430"/>
                <a:ext cx="6468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Sister Vicky</a:t>
                </a:r>
              </a:p>
            </p:txBody>
          </p:sp>
        </p:grpSp>
        <p:grpSp>
          <p:nvGrpSpPr>
            <p:cNvPr id="123" name="Sub Topic"/>
            <p:cNvGrpSpPr/>
            <p:nvPr/>
          </p:nvGrpSpPr>
          <p:grpSpPr>
            <a:xfrm>
              <a:off x="7149521" y="1823030"/>
              <a:ext cx="269500" cy="161700"/>
              <a:chOff x="7149521" y="1823030"/>
              <a:chExt cx="269500" cy="161700"/>
            </a:xfrm>
          </p:grpSpPr>
          <p:sp>
            <p:nvSpPr>
              <p:cNvPr id="907" name="Rectangle balloon"/>
              <p:cNvSpPr/>
              <p:nvPr/>
            </p:nvSpPr>
            <p:spPr>
              <a:xfrm>
                <a:off x="7149521" y="1823030"/>
                <a:ext cx="2695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269500" h="161700" fill="none">
                    <a:moveTo>
                      <a:pt x="0" y="161700"/>
                    </a:moveTo>
                    <a:lnTo>
                      <a:pt x="2695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2" name="Text 624"/>
              <p:cNvSpPr txBox="1"/>
              <p:nvPr/>
            </p:nvSpPr>
            <p:spPr>
              <a:xfrm>
                <a:off x="7180321" y="1846130"/>
                <a:ext cx="2772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Paul</a:t>
                </a:r>
              </a:p>
            </p:txBody>
          </p:sp>
        </p:grpSp>
        <p:grpSp>
          <p:nvGrpSpPr>
            <p:cNvPr id="126" name="Sub Topic"/>
            <p:cNvGrpSpPr/>
            <p:nvPr/>
          </p:nvGrpSpPr>
          <p:grpSpPr>
            <a:xfrm>
              <a:off x="7149521" y="2061730"/>
              <a:ext cx="346500" cy="161700"/>
              <a:chOff x="7149521" y="2061730"/>
              <a:chExt cx="346500" cy="161700"/>
            </a:xfrm>
          </p:grpSpPr>
          <p:sp>
            <p:nvSpPr>
              <p:cNvPr id="910" name="Rectangle balloon"/>
              <p:cNvSpPr/>
              <p:nvPr/>
            </p:nvSpPr>
            <p:spPr>
              <a:xfrm>
                <a:off x="7149521" y="2061730"/>
                <a:ext cx="3465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46500" h="161700" fill="none">
                    <a:moveTo>
                      <a:pt x="0" y="161700"/>
                    </a:moveTo>
                    <a:lnTo>
                      <a:pt x="3465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5" name="Text 625"/>
              <p:cNvSpPr txBox="1"/>
              <p:nvPr/>
            </p:nvSpPr>
            <p:spPr>
              <a:xfrm>
                <a:off x="7180321" y="2084830"/>
                <a:ext cx="3542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Sandy</a:t>
                </a:r>
              </a:p>
            </p:txBody>
          </p:sp>
        </p:grpSp>
        <p:grpSp>
          <p:nvGrpSpPr>
            <p:cNvPr id="129" name="Sub Topic"/>
            <p:cNvGrpSpPr/>
            <p:nvPr/>
          </p:nvGrpSpPr>
          <p:grpSpPr>
            <a:xfrm>
              <a:off x="7149521" y="2300430"/>
              <a:ext cx="292600" cy="161700"/>
              <a:chOff x="7149521" y="2300430"/>
              <a:chExt cx="292600" cy="161700"/>
            </a:xfrm>
          </p:grpSpPr>
          <p:sp>
            <p:nvSpPr>
              <p:cNvPr id="913" name="Rectangle balloon"/>
              <p:cNvSpPr/>
              <p:nvPr/>
            </p:nvSpPr>
            <p:spPr>
              <a:xfrm>
                <a:off x="7149521" y="2300430"/>
                <a:ext cx="2926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292600" h="161700" fill="none">
                    <a:moveTo>
                      <a:pt x="0" y="161700"/>
                    </a:moveTo>
                    <a:lnTo>
                      <a:pt x="2926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6" name="Text 626"/>
              <p:cNvSpPr txBox="1"/>
              <p:nvPr/>
            </p:nvSpPr>
            <p:spPr>
              <a:xfrm>
                <a:off x="7180321" y="2323530"/>
                <a:ext cx="3003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 Lily</a:t>
                </a:r>
              </a:p>
            </p:txBody>
          </p:sp>
        </p:grpSp>
        <p:grpSp>
          <p:nvGrpSpPr>
            <p:cNvPr id="132" name="Sub Topic"/>
            <p:cNvGrpSpPr/>
            <p:nvPr/>
          </p:nvGrpSpPr>
          <p:grpSpPr>
            <a:xfrm>
              <a:off x="7149521" y="2539130"/>
              <a:ext cx="338800" cy="161700"/>
              <a:chOff x="7149521" y="2539130"/>
              <a:chExt cx="338800" cy="161700"/>
            </a:xfrm>
          </p:grpSpPr>
          <p:sp>
            <p:nvSpPr>
              <p:cNvPr id="916" name="Rectangle balloon"/>
              <p:cNvSpPr/>
              <p:nvPr/>
            </p:nvSpPr>
            <p:spPr>
              <a:xfrm>
                <a:off x="7149521" y="2539130"/>
                <a:ext cx="3388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38800" h="161700" fill="none">
                    <a:moveTo>
                      <a:pt x="0" y="161700"/>
                    </a:moveTo>
                    <a:lnTo>
                      <a:pt x="3388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27" name="Text 627"/>
              <p:cNvSpPr txBox="1"/>
              <p:nvPr/>
            </p:nvSpPr>
            <p:spPr>
              <a:xfrm>
                <a:off x="7180321" y="2562230"/>
                <a:ext cx="3465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Doris</a:t>
                </a:r>
              </a:p>
            </p:txBody>
          </p:sp>
        </p:grpSp>
        <p:grpSp>
          <p:nvGrpSpPr>
            <p:cNvPr id="135" name="Sub Topic"/>
            <p:cNvGrpSpPr/>
            <p:nvPr/>
          </p:nvGrpSpPr>
          <p:grpSpPr>
            <a:xfrm>
              <a:off x="7149521" y="2777830"/>
              <a:ext cx="515900" cy="246400"/>
              <a:chOff x="7149521" y="2777830"/>
              <a:chExt cx="515900" cy="246400"/>
            </a:xfrm>
          </p:grpSpPr>
          <p:sp>
            <p:nvSpPr>
              <p:cNvPr id="919" name="Rectangle balloon"/>
              <p:cNvSpPr/>
              <p:nvPr/>
            </p:nvSpPr>
            <p:spPr>
              <a:xfrm>
                <a:off x="7149521" y="2777830"/>
                <a:ext cx="5159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515900" h="246400" fill="none">
                    <a:moveTo>
                      <a:pt x="0" y="246400"/>
                    </a:moveTo>
                    <a:lnTo>
                      <a:pt x="515900" y="2464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grpSp>
            <p:nvGrpSpPr>
              <p:cNvPr id="926" name="Question"/>
              <p:cNvGrpSpPr/>
              <p:nvPr/>
            </p:nvGrpSpPr>
            <p:grpSpPr>
              <a:xfrm>
                <a:off x="7180321" y="2831730"/>
                <a:ext cx="184800" cy="184800"/>
                <a:chOff x="7180321" y="2831730"/>
                <a:chExt cx="184800" cy="184800"/>
              </a:xfrm>
            </p:grpSpPr>
            <p:sp>
              <p:nvSpPr>
                <p:cNvPr id="922" name="Freeform 921"/>
                <p:cNvSpPr/>
                <p:nvPr/>
              </p:nvSpPr>
              <p:spPr>
                <a:xfrm>
                  <a:off x="7180321" y="283173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1CD95"/>
                    </a:gs>
                    <a:gs pos="43000">
                      <a:srgbClr val="38C17A"/>
                    </a:gs>
                    <a:gs pos="100000">
                      <a:srgbClr val="00A14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23" name="Freeform 922"/>
                <p:cNvSpPr/>
                <p:nvPr/>
              </p:nvSpPr>
              <p:spPr>
                <a:xfrm>
                  <a:off x="7183635" y="2835044"/>
                  <a:ext cx="178172" cy="1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172" h="178172">
                      <a:moveTo>
                        <a:pt x="0" y="89086"/>
                      </a:moveTo>
                      <a:cubicBezTo>
                        <a:pt x="0" y="39842"/>
                        <a:pt x="39878" y="0"/>
                        <a:pt x="89086" y="0"/>
                      </a:cubicBezTo>
                      <a:cubicBezTo>
                        <a:pt x="138280" y="0"/>
                        <a:pt x="178172" y="39842"/>
                        <a:pt x="178172" y="89086"/>
                      </a:cubicBezTo>
                      <a:cubicBezTo>
                        <a:pt x="178172" y="138250"/>
                        <a:pt x="138280" y="178172"/>
                        <a:pt x="89086" y="178172"/>
                      </a:cubicBezTo>
                      <a:cubicBezTo>
                        <a:pt x="39878" y="178172"/>
                        <a:pt x="0" y="138250"/>
                        <a:pt x="0" y="890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6000"/>
                      </a:srgbClr>
                    </a:gs>
                    <a:gs pos="1000">
                      <a:srgbClr val="FFFFFF">
                        <a:alpha val="3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24" name="Freeform 923"/>
                <p:cNvSpPr/>
                <p:nvPr/>
              </p:nvSpPr>
              <p:spPr>
                <a:xfrm>
                  <a:off x="7187299" y="2834968"/>
                  <a:ext cx="169839" cy="69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839" h="69095">
                      <a:moveTo>
                        <a:pt x="336" y="60546"/>
                      </a:moveTo>
                      <a:cubicBezTo>
                        <a:pt x="6144" y="39475"/>
                        <a:pt x="36138" y="0"/>
                        <a:pt x="85361" y="0"/>
                      </a:cubicBezTo>
                      <a:cubicBezTo>
                        <a:pt x="134540" y="0"/>
                        <a:pt x="161707" y="36785"/>
                        <a:pt x="169335" y="60546"/>
                      </a:cubicBezTo>
                      <a:cubicBezTo>
                        <a:pt x="174708" y="84306"/>
                        <a:pt x="134688" y="51131"/>
                        <a:pt x="85495" y="51131"/>
                      </a:cubicBezTo>
                      <a:cubicBezTo>
                        <a:pt x="36287" y="51131"/>
                        <a:pt x="-4167" y="82961"/>
                        <a:pt x="336" y="60546"/>
                      </a:cubicBezTo>
                      <a:close/>
                    </a:path>
                  </a:pathLst>
                </a:custGeom>
                <a:solidFill>
                  <a:srgbClr val="FFFFFF">
                    <a:alpha val="1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25" name="Freeform 924"/>
                <p:cNvSpPr/>
                <p:nvPr/>
              </p:nvSpPr>
              <p:spPr>
                <a:xfrm>
                  <a:off x="7239019" y="2867370"/>
                  <a:ext cx="67403" cy="113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403" h="113521">
                      <a:moveTo>
                        <a:pt x="33064" y="85649"/>
                      </a:moveTo>
                      <a:lnTo>
                        <a:pt x="29303" y="85649"/>
                      </a:lnTo>
                      <a:cubicBezTo>
                        <a:pt x="29732" y="78907"/>
                        <a:pt x="30694" y="73325"/>
                        <a:pt x="32190" y="68907"/>
                      </a:cubicBezTo>
                      <a:cubicBezTo>
                        <a:pt x="33702" y="64490"/>
                        <a:pt x="36791" y="58345"/>
                        <a:pt x="41496" y="50468"/>
                      </a:cubicBezTo>
                      <a:cubicBezTo>
                        <a:pt x="45168" y="44424"/>
                        <a:pt x="47549" y="39781"/>
                        <a:pt x="48650" y="36538"/>
                      </a:cubicBezTo>
                      <a:cubicBezTo>
                        <a:pt x="49751" y="33300"/>
                        <a:pt x="50296" y="30047"/>
                        <a:pt x="50296" y="26774"/>
                      </a:cubicBezTo>
                      <a:cubicBezTo>
                        <a:pt x="50296" y="19926"/>
                        <a:pt x="48238" y="14490"/>
                        <a:pt x="44111" y="10474"/>
                      </a:cubicBezTo>
                      <a:cubicBezTo>
                        <a:pt x="39983" y="6457"/>
                        <a:pt x="34927" y="4449"/>
                        <a:pt x="28936" y="4444"/>
                      </a:cubicBezTo>
                      <a:cubicBezTo>
                        <a:pt x="23619" y="4449"/>
                        <a:pt x="19435" y="5549"/>
                        <a:pt x="16376" y="7743"/>
                      </a:cubicBezTo>
                      <a:cubicBezTo>
                        <a:pt x="13322" y="9941"/>
                        <a:pt x="11793" y="12321"/>
                        <a:pt x="11793" y="14886"/>
                      </a:cubicBezTo>
                      <a:cubicBezTo>
                        <a:pt x="11793" y="16819"/>
                        <a:pt x="12710" y="19229"/>
                        <a:pt x="14546" y="22120"/>
                      </a:cubicBezTo>
                      <a:cubicBezTo>
                        <a:pt x="16382" y="25012"/>
                        <a:pt x="17294" y="27205"/>
                        <a:pt x="17294" y="28701"/>
                      </a:cubicBezTo>
                      <a:cubicBezTo>
                        <a:pt x="17294" y="30579"/>
                        <a:pt x="16593" y="32175"/>
                        <a:pt x="15186" y="33486"/>
                      </a:cubicBezTo>
                      <a:cubicBezTo>
                        <a:pt x="13784" y="34801"/>
                        <a:pt x="12104" y="35453"/>
                        <a:pt x="10146" y="35448"/>
                      </a:cubicBezTo>
                      <a:cubicBezTo>
                        <a:pt x="7459" y="35453"/>
                        <a:pt x="5079" y="34344"/>
                        <a:pt x="2998" y="32120"/>
                      </a:cubicBezTo>
                      <a:cubicBezTo>
                        <a:pt x="918" y="29901"/>
                        <a:pt x="-122" y="26834"/>
                        <a:pt x="-122" y="22918"/>
                      </a:cubicBezTo>
                      <a:cubicBezTo>
                        <a:pt x="-122" y="16874"/>
                        <a:pt x="2842" y="11533"/>
                        <a:pt x="8772" y="6899"/>
                      </a:cubicBezTo>
                      <a:cubicBezTo>
                        <a:pt x="14702" y="2271"/>
                        <a:pt x="22767" y="0"/>
                        <a:pt x="32969" y="0"/>
                      </a:cubicBezTo>
                      <a:cubicBezTo>
                        <a:pt x="45563" y="0"/>
                        <a:pt x="54819" y="3164"/>
                        <a:pt x="60748" y="9585"/>
                      </a:cubicBezTo>
                      <a:cubicBezTo>
                        <a:pt x="65087" y="14354"/>
                        <a:pt x="67257" y="19605"/>
                        <a:pt x="67257" y="25328"/>
                      </a:cubicBezTo>
                      <a:cubicBezTo>
                        <a:pt x="67257" y="29244"/>
                        <a:pt x="66266" y="33245"/>
                        <a:pt x="64275" y="37341"/>
                      </a:cubicBezTo>
                      <a:cubicBezTo>
                        <a:pt x="62289" y="41437"/>
                        <a:pt x="58518" y="46272"/>
                        <a:pt x="52955" y="51834"/>
                      </a:cubicBezTo>
                      <a:cubicBezTo>
                        <a:pt x="44094" y="60619"/>
                        <a:pt x="38671" y="66849"/>
                        <a:pt x="36685" y="70514"/>
                      </a:cubicBezTo>
                      <a:cubicBezTo>
                        <a:pt x="34699" y="74183"/>
                        <a:pt x="33492" y="79228"/>
                        <a:pt x="33064" y="85649"/>
                      </a:cubicBezTo>
                      <a:close/>
                    </a:path>
                    <a:path w="67403" h="113521">
                      <a:moveTo>
                        <a:pt x="18873" y="113521"/>
                      </a:moveTo>
                      <a:cubicBezTo>
                        <a:pt x="18873" y="106076"/>
                        <a:pt x="24908" y="100041"/>
                        <a:pt x="32353" y="100041"/>
                      </a:cubicBezTo>
                      <a:cubicBezTo>
                        <a:pt x="39799" y="100041"/>
                        <a:pt x="45834" y="106076"/>
                        <a:pt x="45834" y="113521"/>
                      </a:cubicBezTo>
                      <a:cubicBezTo>
                        <a:pt x="45834" y="120966"/>
                        <a:pt x="39799" y="127001"/>
                        <a:pt x="32353" y="127001"/>
                      </a:cubicBezTo>
                      <a:cubicBezTo>
                        <a:pt x="24908" y="127001"/>
                        <a:pt x="18873" y="120966"/>
                        <a:pt x="18873" y="113521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628" name="Text 628"/>
              <p:cNvSpPr txBox="1"/>
              <p:nvPr/>
            </p:nvSpPr>
            <p:spPr>
              <a:xfrm>
                <a:off x="7395921" y="2885630"/>
                <a:ext cx="308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Mike</a:t>
                </a:r>
              </a:p>
            </p:txBody>
          </p:sp>
        </p:grpSp>
        <p:grpSp>
          <p:nvGrpSpPr>
            <p:cNvPr id="138" name="Main Topic"/>
            <p:cNvGrpSpPr/>
            <p:nvPr/>
          </p:nvGrpSpPr>
          <p:grpSpPr>
            <a:xfrm>
              <a:off x="5763521" y="3873710"/>
              <a:ext cx="438900" cy="292600"/>
              <a:chOff x="5763521" y="3873710"/>
              <a:chExt cx="438900" cy="292600"/>
            </a:xfrm>
          </p:grpSpPr>
          <p:sp>
            <p:nvSpPr>
              <p:cNvPr id="755" name="Rectangle balloon"/>
              <p:cNvSpPr/>
              <p:nvPr/>
            </p:nvSpPr>
            <p:spPr>
              <a:xfrm>
                <a:off x="5763521" y="3873710"/>
                <a:ext cx="4389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438900" h="292600">
                    <a:moveTo>
                      <a:pt x="52668" y="0"/>
                    </a:moveTo>
                    <a:lnTo>
                      <a:pt x="386232" y="0"/>
                    </a:lnTo>
                    <a:cubicBezTo>
                      <a:pt x="415320" y="0"/>
                      <a:pt x="438900" y="23579"/>
                      <a:pt x="438900" y="52668"/>
                    </a:cubicBezTo>
                    <a:lnTo>
                      <a:pt x="438900" y="239932"/>
                    </a:lnTo>
                    <a:cubicBezTo>
                      <a:pt x="438900" y="269020"/>
                      <a:pt x="415320" y="292600"/>
                      <a:pt x="3862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sp>
            <p:nvSpPr>
              <p:cNvPr id="629" name="Text 629"/>
              <p:cNvSpPr txBox="1"/>
              <p:nvPr/>
            </p:nvSpPr>
            <p:spPr>
              <a:xfrm>
                <a:off x="5832821" y="3943010"/>
                <a:ext cx="3696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Food</a:t>
                </a:r>
              </a:p>
            </p:txBody>
          </p:sp>
        </p:grpSp>
        <p:grpSp>
          <p:nvGrpSpPr>
            <p:cNvPr id="141" name="Sub Topic"/>
            <p:cNvGrpSpPr/>
            <p:nvPr/>
          </p:nvGrpSpPr>
          <p:grpSpPr>
            <a:xfrm>
              <a:off x="6418021" y="3339930"/>
              <a:ext cx="385000" cy="161700"/>
              <a:chOff x="6418021" y="3339930"/>
              <a:chExt cx="385000" cy="161700"/>
            </a:xfrm>
          </p:grpSpPr>
          <p:sp>
            <p:nvSpPr>
              <p:cNvPr id="927" name="Rectangle balloon"/>
              <p:cNvSpPr/>
              <p:nvPr/>
            </p:nvSpPr>
            <p:spPr>
              <a:xfrm>
                <a:off x="6418021" y="3339930"/>
                <a:ext cx="3850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85000" h="161700" fill="none">
                    <a:moveTo>
                      <a:pt x="0" y="161700"/>
                    </a:moveTo>
                    <a:lnTo>
                      <a:pt x="3850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0" name="Text 630"/>
              <p:cNvSpPr txBox="1"/>
              <p:nvPr/>
            </p:nvSpPr>
            <p:spPr>
              <a:xfrm>
                <a:off x="6448821" y="3363030"/>
                <a:ext cx="3927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Dishes</a:t>
                </a:r>
              </a:p>
            </p:txBody>
          </p:sp>
        </p:grpSp>
        <p:grpSp>
          <p:nvGrpSpPr>
            <p:cNvPr id="144" name="Sub Topic"/>
            <p:cNvGrpSpPr/>
            <p:nvPr/>
          </p:nvGrpSpPr>
          <p:grpSpPr>
            <a:xfrm>
              <a:off x="6418021" y="3859680"/>
              <a:ext cx="392700" cy="161700"/>
              <a:chOff x="6418021" y="3859680"/>
              <a:chExt cx="392700" cy="161700"/>
            </a:xfrm>
          </p:grpSpPr>
          <p:sp>
            <p:nvSpPr>
              <p:cNvPr id="930" name="Rectangle balloon"/>
              <p:cNvSpPr/>
              <p:nvPr/>
            </p:nvSpPr>
            <p:spPr>
              <a:xfrm>
                <a:off x="6418021" y="3859680"/>
                <a:ext cx="3927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92700" h="161700" fill="none">
                    <a:moveTo>
                      <a:pt x="0" y="161700"/>
                    </a:moveTo>
                    <a:lnTo>
                      <a:pt x="3927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3" name="Text 631"/>
              <p:cNvSpPr txBox="1"/>
              <p:nvPr/>
            </p:nvSpPr>
            <p:spPr>
              <a:xfrm>
                <a:off x="6448821" y="3882780"/>
                <a:ext cx="4004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Snacks</a:t>
                </a:r>
              </a:p>
            </p:txBody>
          </p:sp>
        </p:grpSp>
        <p:grpSp>
          <p:nvGrpSpPr>
            <p:cNvPr id="147" name="Sub Topic"/>
            <p:cNvGrpSpPr/>
            <p:nvPr/>
          </p:nvGrpSpPr>
          <p:grpSpPr>
            <a:xfrm>
              <a:off x="7018621" y="3178230"/>
              <a:ext cx="315700" cy="161700"/>
              <a:chOff x="7018621" y="3178230"/>
              <a:chExt cx="315700" cy="161700"/>
            </a:xfrm>
          </p:grpSpPr>
          <p:sp>
            <p:nvSpPr>
              <p:cNvPr id="933" name="Rectangle balloon"/>
              <p:cNvSpPr/>
              <p:nvPr/>
            </p:nvSpPr>
            <p:spPr>
              <a:xfrm>
                <a:off x="7018621" y="3178230"/>
                <a:ext cx="3157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15700" h="161700" fill="none">
                    <a:moveTo>
                      <a:pt x="0" y="161700"/>
                    </a:moveTo>
                    <a:lnTo>
                      <a:pt x="3157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2" name="Text 632"/>
              <p:cNvSpPr txBox="1"/>
              <p:nvPr/>
            </p:nvSpPr>
            <p:spPr>
              <a:xfrm>
                <a:off x="7049421" y="3201330"/>
                <a:ext cx="3234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Pizza</a:t>
                </a:r>
              </a:p>
            </p:txBody>
          </p:sp>
        </p:grpSp>
        <p:grpSp>
          <p:nvGrpSpPr>
            <p:cNvPr id="153" name="Sub Topic"/>
            <p:cNvGrpSpPr/>
            <p:nvPr/>
          </p:nvGrpSpPr>
          <p:grpSpPr>
            <a:xfrm>
              <a:off x="7018621" y="3416930"/>
              <a:ext cx="277200" cy="246400"/>
              <a:chOff x="7018621" y="3416930"/>
              <a:chExt cx="277200" cy="246400"/>
            </a:xfrm>
          </p:grpSpPr>
          <p:sp>
            <p:nvSpPr>
              <p:cNvPr id="936" name="Rectangle balloon"/>
              <p:cNvSpPr/>
              <p:nvPr/>
            </p:nvSpPr>
            <p:spPr>
              <a:xfrm>
                <a:off x="7018621" y="3416930"/>
                <a:ext cx="2772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277200" h="246400" fill="none">
                    <a:moveTo>
                      <a:pt x="0" y="246400"/>
                    </a:moveTo>
                    <a:lnTo>
                      <a:pt x="277200" y="2464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grpSp>
            <p:nvGrpSpPr>
              <p:cNvPr id="943" name="Question"/>
              <p:cNvGrpSpPr/>
              <p:nvPr/>
            </p:nvGrpSpPr>
            <p:grpSpPr>
              <a:xfrm>
                <a:off x="7049421" y="3470830"/>
                <a:ext cx="184800" cy="184800"/>
                <a:chOff x="7049421" y="3470830"/>
                <a:chExt cx="184800" cy="184800"/>
              </a:xfrm>
            </p:grpSpPr>
            <p:sp>
              <p:nvSpPr>
                <p:cNvPr id="939" name="Freeform 938"/>
                <p:cNvSpPr/>
                <p:nvPr/>
              </p:nvSpPr>
              <p:spPr>
                <a:xfrm>
                  <a:off x="7049421" y="3470830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1CD95"/>
                    </a:gs>
                    <a:gs pos="43000">
                      <a:srgbClr val="38C17A"/>
                    </a:gs>
                    <a:gs pos="100000">
                      <a:srgbClr val="00A14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40" name="Freeform 939"/>
                <p:cNvSpPr/>
                <p:nvPr/>
              </p:nvSpPr>
              <p:spPr>
                <a:xfrm>
                  <a:off x="7052735" y="3474144"/>
                  <a:ext cx="178172" cy="1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172" h="178172">
                      <a:moveTo>
                        <a:pt x="0" y="89086"/>
                      </a:moveTo>
                      <a:cubicBezTo>
                        <a:pt x="0" y="39842"/>
                        <a:pt x="39878" y="0"/>
                        <a:pt x="89086" y="0"/>
                      </a:cubicBezTo>
                      <a:cubicBezTo>
                        <a:pt x="138280" y="0"/>
                        <a:pt x="178172" y="39842"/>
                        <a:pt x="178172" y="89086"/>
                      </a:cubicBezTo>
                      <a:cubicBezTo>
                        <a:pt x="178172" y="138250"/>
                        <a:pt x="138280" y="178172"/>
                        <a:pt x="89086" y="178172"/>
                      </a:cubicBezTo>
                      <a:cubicBezTo>
                        <a:pt x="39878" y="178172"/>
                        <a:pt x="0" y="138250"/>
                        <a:pt x="0" y="8908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6000"/>
                      </a:srgbClr>
                    </a:gs>
                    <a:gs pos="1000">
                      <a:srgbClr val="FFFFFF">
                        <a:alpha val="3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41" name="Freeform 940"/>
                <p:cNvSpPr/>
                <p:nvPr/>
              </p:nvSpPr>
              <p:spPr>
                <a:xfrm>
                  <a:off x="7056399" y="3474068"/>
                  <a:ext cx="169839" cy="69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839" h="69095">
                      <a:moveTo>
                        <a:pt x="336" y="60546"/>
                      </a:moveTo>
                      <a:cubicBezTo>
                        <a:pt x="6144" y="39475"/>
                        <a:pt x="36138" y="0"/>
                        <a:pt x="85361" y="0"/>
                      </a:cubicBezTo>
                      <a:cubicBezTo>
                        <a:pt x="134540" y="0"/>
                        <a:pt x="161707" y="36785"/>
                        <a:pt x="169335" y="60546"/>
                      </a:cubicBezTo>
                      <a:cubicBezTo>
                        <a:pt x="174708" y="84306"/>
                        <a:pt x="134688" y="51131"/>
                        <a:pt x="85495" y="51131"/>
                      </a:cubicBezTo>
                      <a:cubicBezTo>
                        <a:pt x="36287" y="51131"/>
                        <a:pt x="-4167" y="82961"/>
                        <a:pt x="336" y="60546"/>
                      </a:cubicBezTo>
                      <a:close/>
                    </a:path>
                  </a:pathLst>
                </a:custGeom>
                <a:solidFill>
                  <a:srgbClr val="FFFFFF">
                    <a:alpha val="17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42" name="Freeform 941"/>
                <p:cNvSpPr/>
                <p:nvPr/>
              </p:nvSpPr>
              <p:spPr>
                <a:xfrm>
                  <a:off x="7108119" y="3506470"/>
                  <a:ext cx="67403" cy="113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403" h="113521">
                      <a:moveTo>
                        <a:pt x="33064" y="85649"/>
                      </a:moveTo>
                      <a:lnTo>
                        <a:pt x="29303" y="85649"/>
                      </a:lnTo>
                      <a:cubicBezTo>
                        <a:pt x="29732" y="78907"/>
                        <a:pt x="30694" y="73325"/>
                        <a:pt x="32190" y="68907"/>
                      </a:cubicBezTo>
                      <a:cubicBezTo>
                        <a:pt x="33702" y="64490"/>
                        <a:pt x="36791" y="58345"/>
                        <a:pt x="41496" y="50468"/>
                      </a:cubicBezTo>
                      <a:cubicBezTo>
                        <a:pt x="45168" y="44424"/>
                        <a:pt x="47549" y="39781"/>
                        <a:pt x="48650" y="36538"/>
                      </a:cubicBezTo>
                      <a:cubicBezTo>
                        <a:pt x="49751" y="33300"/>
                        <a:pt x="50296" y="30047"/>
                        <a:pt x="50296" y="26774"/>
                      </a:cubicBezTo>
                      <a:cubicBezTo>
                        <a:pt x="50296" y="19926"/>
                        <a:pt x="48238" y="14490"/>
                        <a:pt x="44111" y="10474"/>
                      </a:cubicBezTo>
                      <a:cubicBezTo>
                        <a:pt x="39983" y="6457"/>
                        <a:pt x="34927" y="4449"/>
                        <a:pt x="28936" y="4444"/>
                      </a:cubicBezTo>
                      <a:cubicBezTo>
                        <a:pt x="23619" y="4449"/>
                        <a:pt x="19435" y="5549"/>
                        <a:pt x="16376" y="7743"/>
                      </a:cubicBezTo>
                      <a:cubicBezTo>
                        <a:pt x="13322" y="9941"/>
                        <a:pt x="11793" y="12321"/>
                        <a:pt x="11793" y="14886"/>
                      </a:cubicBezTo>
                      <a:cubicBezTo>
                        <a:pt x="11793" y="16819"/>
                        <a:pt x="12710" y="19229"/>
                        <a:pt x="14546" y="22120"/>
                      </a:cubicBezTo>
                      <a:cubicBezTo>
                        <a:pt x="16382" y="25012"/>
                        <a:pt x="17294" y="27205"/>
                        <a:pt x="17294" y="28701"/>
                      </a:cubicBezTo>
                      <a:cubicBezTo>
                        <a:pt x="17294" y="30579"/>
                        <a:pt x="16593" y="32175"/>
                        <a:pt x="15186" y="33486"/>
                      </a:cubicBezTo>
                      <a:cubicBezTo>
                        <a:pt x="13784" y="34801"/>
                        <a:pt x="12104" y="35453"/>
                        <a:pt x="10146" y="35448"/>
                      </a:cubicBezTo>
                      <a:cubicBezTo>
                        <a:pt x="7459" y="35453"/>
                        <a:pt x="5079" y="34344"/>
                        <a:pt x="2998" y="32120"/>
                      </a:cubicBezTo>
                      <a:cubicBezTo>
                        <a:pt x="918" y="29901"/>
                        <a:pt x="-122" y="26834"/>
                        <a:pt x="-122" y="22918"/>
                      </a:cubicBezTo>
                      <a:cubicBezTo>
                        <a:pt x="-122" y="16874"/>
                        <a:pt x="2842" y="11533"/>
                        <a:pt x="8772" y="6899"/>
                      </a:cubicBezTo>
                      <a:cubicBezTo>
                        <a:pt x="14702" y="2271"/>
                        <a:pt x="22767" y="0"/>
                        <a:pt x="32969" y="0"/>
                      </a:cubicBezTo>
                      <a:cubicBezTo>
                        <a:pt x="45563" y="0"/>
                        <a:pt x="54819" y="3164"/>
                        <a:pt x="60748" y="9585"/>
                      </a:cubicBezTo>
                      <a:cubicBezTo>
                        <a:pt x="65087" y="14354"/>
                        <a:pt x="67257" y="19605"/>
                        <a:pt x="67257" y="25328"/>
                      </a:cubicBezTo>
                      <a:cubicBezTo>
                        <a:pt x="67257" y="29244"/>
                        <a:pt x="66266" y="33245"/>
                        <a:pt x="64275" y="37341"/>
                      </a:cubicBezTo>
                      <a:cubicBezTo>
                        <a:pt x="62289" y="41437"/>
                        <a:pt x="58518" y="46272"/>
                        <a:pt x="52955" y="51834"/>
                      </a:cubicBezTo>
                      <a:cubicBezTo>
                        <a:pt x="44094" y="60619"/>
                        <a:pt x="38671" y="66849"/>
                        <a:pt x="36685" y="70514"/>
                      </a:cubicBezTo>
                      <a:cubicBezTo>
                        <a:pt x="34699" y="74183"/>
                        <a:pt x="33492" y="79228"/>
                        <a:pt x="33064" y="85649"/>
                      </a:cubicBezTo>
                      <a:close/>
                    </a:path>
                    <a:path w="67403" h="113521">
                      <a:moveTo>
                        <a:pt x="18873" y="113521"/>
                      </a:moveTo>
                      <a:cubicBezTo>
                        <a:pt x="18873" y="106076"/>
                        <a:pt x="24908" y="100041"/>
                        <a:pt x="32353" y="100041"/>
                      </a:cubicBezTo>
                      <a:cubicBezTo>
                        <a:pt x="39799" y="100041"/>
                        <a:pt x="45834" y="106076"/>
                        <a:pt x="45834" y="113521"/>
                      </a:cubicBezTo>
                      <a:cubicBezTo>
                        <a:pt x="45834" y="120966"/>
                        <a:pt x="39799" y="127001"/>
                        <a:pt x="32353" y="127001"/>
                      </a:cubicBezTo>
                      <a:cubicBezTo>
                        <a:pt x="24908" y="127001"/>
                        <a:pt x="18873" y="120966"/>
                        <a:pt x="18873" y="113521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</p:grpSp>
        <p:grpSp>
          <p:nvGrpSpPr>
            <p:cNvPr id="156" name="Sub Topic"/>
            <p:cNvGrpSpPr/>
            <p:nvPr/>
          </p:nvGrpSpPr>
          <p:grpSpPr>
            <a:xfrm>
              <a:off x="6418021" y="4217730"/>
              <a:ext cx="446600" cy="161700"/>
              <a:chOff x="6418021" y="4217730"/>
              <a:chExt cx="446600" cy="161700"/>
            </a:xfrm>
          </p:grpSpPr>
          <p:sp>
            <p:nvSpPr>
              <p:cNvPr id="944" name="Rectangle balloon"/>
              <p:cNvSpPr/>
              <p:nvPr/>
            </p:nvSpPr>
            <p:spPr>
              <a:xfrm>
                <a:off x="6418021" y="4217730"/>
                <a:ext cx="4466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46600" h="161700" fill="none">
                    <a:moveTo>
                      <a:pt x="0" y="161700"/>
                    </a:moveTo>
                    <a:lnTo>
                      <a:pt x="4466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3" name="Text 633"/>
              <p:cNvSpPr txBox="1"/>
              <p:nvPr/>
            </p:nvSpPr>
            <p:spPr>
              <a:xfrm>
                <a:off x="6448821" y="4240830"/>
                <a:ext cx="4543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Dessert</a:t>
                </a:r>
              </a:p>
            </p:txBody>
          </p:sp>
        </p:grpSp>
        <p:grpSp>
          <p:nvGrpSpPr>
            <p:cNvPr id="159" name="Sub Topic"/>
            <p:cNvGrpSpPr/>
            <p:nvPr/>
          </p:nvGrpSpPr>
          <p:grpSpPr>
            <a:xfrm>
              <a:off x="7026321" y="3740330"/>
              <a:ext cx="623700" cy="161700"/>
              <a:chOff x="7026321" y="3740330"/>
              <a:chExt cx="623700" cy="161700"/>
            </a:xfrm>
          </p:grpSpPr>
          <p:sp>
            <p:nvSpPr>
              <p:cNvPr id="947" name="Rectangle balloon"/>
              <p:cNvSpPr/>
              <p:nvPr/>
            </p:nvSpPr>
            <p:spPr>
              <a:xfrm>
                <a:off x="7026321" y="3740330"/>
                <a:ext cx="6237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623700" h="161700" fill="none">
                    <a:moveTo>
                      <a:pt x="0" y="161700"/>
                    </a:moveTo>
                    <a:lnTo>
                      <a:pt x="6237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4" name="Text 634"/>
              <p:cNvSpPr txBox="1"/>
              <p:nvPr/>
            </p:nvSpPr>
            <p:spPr>
              <a:xfrm>
                <a:off x="7057121" y="3763430"/>
                <a:ext cx="6314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Potato chips</a:t>
                </a:r>
              </a:p>
            </p:txBody>
          </p:sp>
        </p:grpSp>
        <p:grpSp>
          <p:nvGrpSpPr>
            <p:cNvPr id="162" name="Sub Topic"/>
            <p:cNvGrpSpPr/>
            <p:nvPr/>
          </p:nvGrpSpPr>
          <p:grpSpPr>
            <a:xfrm>
              <a:off x="7026321" y="3979030"/>
              <a:ext cx="315700" cy="161700"/>
              <a:chOff x="7026321" y="3979030"/>
              <a:chExt cx="315700" cy="161700"/>
            </a:xfrm>
          </p:grpSpPr>
          <p:sp>
            <p:nvSpPr>
              <p:cNvPr id="950" name="Rectangle balloon"/>
              <p:cNvSpPr/>
              <p:nvPr/>
            </p:nvSpPr>
            <p:spPr>
              <a:xfrm>
                <a:off x="7026321" y="3979030"/>
                <a:ext cx="3157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15700" h="161700" fill="none">
                    <a:moveTo>
                      <a:pt x="0" y="161700"/>
                    </a:moveTo>
                    <a:lnTo>
                      <a:pt x="3157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5" name="Text 635"/>
              <p:cNvSpPr txBox="1"/>
              <p:nvPr/>
            </p:nvSpPr>
            <p:spPr>
              <a:xfrm>
                <a:off x="7057121" y="4002130"/>
                <a:ext cx="3234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Nuts</a:t>
                </a:r>
              </a:p>
            </p:txBody>
          </p:sp>
        </p:grpSp>
        <p:grpSp>
          <p:nvGrpSpPr>
            <p:cNvPr id="165" name="Sub Topic"/>
            <p:cNvGrpSpPr/>
            <p:nvPr/>
          </p:nvGrpSpPr>
          <p:grpSpPr>
            <a:xfrm>
              <a:off x="7080221" y="4217730"/>
              <a:ext cx="485100" cy="161700"/>
              <a:chOff x="7080221" y="4217730"/>
              <a:chExt cx="485100" cy="161700"/>
            </a:xfrm>
          </p:grpSpPr>
          <p:sp>
            <p:nvSpPr>
              <p:cNvPr id="953" name="Rectangle balloon"/>
              <p:cNvSpPr/>
              <p:nvPr/>
            </p:nvSpPr>
            <p:spPr>
              <a:xfrm>
                <a:off x="7080221" y="4217730"/>
                <a:ext cx="4851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85100" h="161700" fill="none">
                    <a:moveTo>
                      <a:pt x="0" y="161700"/>
                    </a:moveTo>
                    <a:lnTo>
                      <a:pt x="4851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6" name="Text 636"/>
              <p:cNvSpPr txBox="1"/>
              <p:nvPr/>
            </p:nvSpPr>
            <p:spPr>
              <a:xfrm>
                <a:off x="7111021" y="4240830"/>
                <a:ext cx="4928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Apple Pie</a:t>
                </a:r>
              </a:p>
            </p:txBody>
          </p:sp>
        </p:grpSp>
        <p:grpSp>
          <p:nvGrpSpPr>
            <p:cNvPr id="168" name="Main Topic"/>
            <p:cNvGrpSpPr/>
            <p:nvPr/>
          </p:nvGrpSpPr>
          <p:grpSpPr>
            <a:xfrm>
              <a:off x="3209631" y="4468258"/>
              <a:ext cx="477400" cy="292600"/>
              <a:chOff x="3209631" y="4468258"/>
              <a:chExt cx="477400" cy="292600"/>
            </a:xfrm>
          </p:grpSpPr>
          <p:sp>
            <p:nvSpPr>
              <p:cNvPr id="758" name="Rectangle balloon"/>
              <p:cNvSpPr/>
              <p:nvPr/>
            </p:nvSpPr>
            <p:spPr>
              <a:xfrm>
                <a:off x="3209631" y="4468258"/>
                <a:ext cx="4774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477400" h="292600">
                    <a:moveTo>
                      <a:pt x="52668" y="0"/>
                    </a:moveTo>
                    <a:lnTo>
                      <a:pt x="424732" y="0"/>
                    </a:lnTo>
                    <a:cubicBezTo>
                      <a:pt x="453820" y="0"/>
                      <a:pt x="477400" y="23579"/>
                      <a:pt x="477400" y="52668"/>
                    </a:cubicBezTo>
                    <a:lnTo>
                      <a:pt x="477400" y="239932"/>
                    </a:lnTo>
                    <a:cubicBezTo>
                      <a:pt x="477400" y="269020"/>
                      <a:pt x="453820" y="292600"/>
                      <a:pt x="4247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sp>
            <p:nvSpPr>
              <p:cNvPr id="637" name="Text 637"/>
              <p:cNvSpPr txBox="1"/>
              <p:nvPr/>
            </p:nvSpPr>
            <p:spPr>
              <a:xfrm>
                <a:off x="3278931" y="4537558"/>
                <a:ext cx="4081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Drink</a:t>
                </a:r>
              </a:p>
            </p:txBody>
          </p:sp>
        </p:grpSp>
        <p:grpSp>
          <p:nvGrpSpPr>
            <p:cNvPr id="171" name="Main Topic"/>
            <p:cNvGrpSpPr/>
            <p:nvPr/>
          </p:nvGrpSpPr>
          <p:grpSpPr>
            <a:xfrm>
              <a:off x="3163431" y="2816608"/>
              <a:ext cx="523600" cy="292600"/>
              <a:chOff x="3163431" y="2816608"/>
              <a:chExt cx="523600" cy="292600"/>
            </a:xfrm>
          </p:grpSpPr>
          <p:sp>
            <p:nvSpPr>
              <p:cNvPr id="761" name="Rectangle balloon"/>
              <p:cNvSpPr/>
              <p:nvPr/>
            </p:nvSpPr>
            <p:spPr>
              <a:xfrm>
                <a:off x="3163431" y="2816608"/>
                <a:ext cx="5236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523600" h="292600">
                    <a:moveTo>
                      <a:pt x="52668" y="0"/>
                    </a:moveTo>
                    <a:lnTo>
                      <a:pt x="470932" y="0"/>
                    </a:lnTo>
                    <a:cubicBezTo>
                      <a:pt x="500020" y="0"/>
                      <a:pt x="523600" y="23579"/>
                      <a:pt x="523600" y="52668"/>
                    </a:cubicBezTo>
                    <a:lnTo>
                      <a:pt x="523600" y="239932"/>
                    </a:lnTo>
                    <a:cubicBezTo>
                      <a:pt x="523600" y="269020"/>
                      <a:pt x="500020" y="292600"/>
                      <a:pt x="4709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sp>
            <p:nvSpPr>
              <p:cNvPr id="4" name="Text 638"/>
              <p:cNvSpPr txBox="1"/>
              <p:nvPr/>
            </p:nvSpPr>
            <p:spPr>
              <a:xfrm>
                <a:off x="3232731" y="2885908"/>
                <a:ext cx="4543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Theme</a:t>
                </a:r>
              </a:p>
            </p:txBody>
          </p:sp>
        </p:grpSp>
        <p:grpSp>
          <p:nvGrpSpPr>
            <p:cNvPr id="174" name="Sub Topic"/>
            <p:cNvGrpSpPr/>
            <p:nvPr/>
          </p:nvGrpSpPr>
          <p:grpSpPr>
            <a:xfrm>
              <a:off x="2185531" y="2882058"/>
              <a:ext cx="762300" cy="161700"/>
              <a:chOff x="2185531" y="2882058"/>
              <a:chExt cx="762300" cy="161700"/>
            </a:xfrm>
          </p:grpSpPr>
          <p:sp>
            <p:nvSpPr>
              <p:cNvPr id="844" name="Rectangle balloon"/>
              <p:cNvSpPr/>
              <p:nvPr/>
            </p:nvSpPr>
            <p:spPr>
              <a:xfrm>
                <a:off x="2185531" y="2882058"/>
                <a:ext cx="7623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762300" h="161700" fill="none">
                    <a:moveTo>
                      <a:pt x="0" y="161700"/>
                    </a:moveTo>
                    <a:lnTo>
                      <a:pt x="7623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39" name="Text 639"/>
              <p:cNvSpPr txBox="1"/>
              <p:nvPr/>
            </p:nvSpPr>
            <p:spPr>
              <a:xfrm>
                <a:off x="2216331" y="2905158"/>
                <a:ext cx="770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Karaoke Party!!!</a:t>
                </a:r>
              </a:p>
            </p:txBody>
          </p:sp>
        </p:grpSp>
        <p:grpSp>
          <p:nvGrpSpPr>
            <p:cNvPr id="177" name="Sub Topic"/>
            <p:cNvGrpSpPr/>
            <p:nvPr/>
          </p:nvGrpSpPr>
          <p:grpSpPr>
            <a:xfrm>
              <a:off x="2662931" y="4295008"/>
              <a:ext cx="331100" cy="161700"/>
              <a:chOff x="2662931" y="4295008"/>
              <a:chExt cx="331100" cy="161700"/>
            </a:xfrm>
          </p:grpSpPr>
          <p:sp>
            <p:nvSpPr>
              <p:cNvPr id="847" name="Rectangle balloon"/>
              <p:cNvSpPr/>
              <p:nvPr/>
            </p:nvSpPr>
            <p:spPr>
              <a:xfrm>
                <a:off x="2662931" y="4295008"/>
                <a:ext cx="3311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31100" h="161700" fill="none">
                    <a:moveTo>
                      <a:pt x="0" y="161700"/>
                    </a:moveTo>
                    <a:lnTo>
                      <a:pt x="3311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0" name="Text 640"/>
              <p:cNvSpPr txBox="1"/>
              <p:nvPr/>
            </p:nvSpPr>
            <p:spPr>
              <a:xfrm>
                <a:off x="2693731" y="4318108"/>
                <a:ext cx="3388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Punch</a:t>
                </a:r>
              </a:p>
            </p:txBody>
          </p:sp>
        </p:grpSp>
        <p:grpSp>
          <p:nvGrpSpPr>
            <p:cNvPr id="180" name="Sub Topic"/>
            <p:cNvGrpSpPr/>
            <p:nvPr/>
          </p:nvGrpSpPr>
          <p:grpSpPr>
            <a:xfrm>
              <a:off x="2693731" y="4533708"/>
              <a:ext cx="300300" cy="161700"/>
              <a:chOff x="2693731" y="4533708"/>
              <a:chExt cx="300300" cy="161700"/>
            </a:xfrm>
          </p:grpSpPr>
          <p:sp>
            <p:nvSpPr>
              <p:cNvPr id="850" name="Rectangle balloon"/>
              <p:cNvSpPr/>
              <p:nvPr/>
            </p:nvSpPr>
            <p:spPr>
              <a:xfrm>
                <a:off x="2693731" y="4533708"/>
                <a:ext cx="3003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00300" h="161700" fill="none">
                    <a:moveTo>
                      <a:pt x="0" y="161700"/>
                    </a:moveTo>
                    <a:lnTo>
                      <a:pt x="3003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1" name="Text 641"/>
              <p:cNvSpPr txBox="1"/>
              <p:nvPr/>
            </p:nvSpPr>
            <p:spPr>
              <a:xfrm>
                <a:off x="2724531" y="4556808"/>
                <a:ext cx="308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Beer</a:t>
                </a:r>
              </a:p>
            </p:txBody>
          </p:sp>
        </p:grpSp>
        <p:grpSp>
          <p:nvGrpSpPr>
            <p:cNvPr id="183" name="Sub Topic"/>
            <p:cNvGrpSpPr/>
            <p:nvPr/>
          </p:nvGrpSpPr>
          <p:grpSpPr>
            <a:xfrm>
              <a:off x="2539731" y="4772408"/>
              <a:ext cx="454300" cy="161700"/>
              <a:chOff x="2539731" y="4772408"/>
              <a:chExt cx="454300" cy="161700"/>
            </a:xfrm>
          </p:grpSpPr>
          <p:sp>
            <p:nvSpPr>
              <p:cNvPr id="853" name="Rectangle balloon"/>
              <p:cNvSpPr/>
              <p:nvPr/>
            </p:nvSpPr>
            <p:spPr>
              <a:xfrm>
                <a:off x="2539731" y="4772408"/>
                <a:ext cx="4543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54300" h="161700" fill="none">
                    <a:moveTo>
                      <a:pt x="0" y="161700"/>
                    </a:moveTo>
                    <a:lnTo>
                      <a:pt x="4543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2" name="Text 642"/>
              <p:cNvSpPr txBox="1"/>
              <p:nvPr/>
            </p:nvSpPr>
            <p:spPr>
              <a:xfrm>
                <a:off x="2570531" y="4795508"/>
                <a:ext cx="462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Whiskey</a:t>
                </a:r>
              </a:p>
            </p:txBody>
          </p:sp>
        </p:grpSp>
        <p:grpSp>
          <p:nvGrpSpPr>
            <p:cNvPr id="186" name="Main Topic"/>
            <p:cNvGrpSpPr/>
            <p:nvPr/>
          </p:nvGrpSpPr>
          <p:grpSpPr>
            <a:xfrm>
              <a:off x="2840031" y="2370008"/>
              <a:ext cx="847000" cy="292600"/>
              <a:chOff x="2840031" y="2370008"/>
              <a:chExt cx="847000" cy="292600"/>
            </a:xfrm>
          </p:grpSpPr>
          <p:sp>
            <p:nvSpPr>
              <p:cNvPr id="764" name="Rectangle balloon"/>
              <p:cNvSpPr/>
              <p:nvPr/>
            </p:nvSpPr>
            <p:spPr>
              <a:xfrm>
                <a:off x="2840031" y="2370008"/>
                <a:ext cx="8470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847000" h="292600">
                    <a:moveTo>
                      <a:pt x="52668" y="0"/>
                    </a:moveTo>
                    <a:lnTo>
                      <a:pt x="794332" y="0"/>
                    </a:lnTo>
                    <a:cubicBezTo>
                      <a:pt x="823423" y="0"/>
                      <a:pt x="847000" y="23579"/>
                      <a:pt x="847000" y="52668"/>
                    </a:cubicBezTo>
                    <a:lnTo>
                      <a:pt x="847000" y="239932"/>
                    </a:lnTo>
                    <a:cubicBezTo>
                      <a:pt x="847000" y="269020"/>
                      <a:pt x="823423" y="292600"/>
                      <a:pt x="7943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grpSp>
            <p:nvGrpSpPr>
              <p:cNvPr id="771" name="Home"/>
              <p:cNvGrpSpPr/>
              <p:nvPr/>
            </p:nvGrpSpPr>
            <p:grpSpPr>
              <a:xfrm>
                <a:off x="2909331" y="2431608"/>
                <a:ext cx="184800" cy="169400"/>
                <a:chOff x="2909331" y="2431608"/>
                <a:chExt cx="184800" cy="169400"/>
              </a:xfrm>
            </p:grpSpPr>
            <p:sp>
              <p:nvSpPr>
                <p:cNvPr id="767" name="Freeform 766"/>
                <p:cNvSpPr/>
                <p:nvPr/>
              </p:nvSpPr>
              <p:spPr>
                <a:xfrm>
                  <a:off x="3043686" y="2443999"/>
                  <a:ext cx="23929" cy="447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29" h="44722">
                      <a:moveTo>
                        <a:pt x="0" y="0"/>
                      </a:moveTo>
                      <a:lnTo>
                        <a:pt x="23929" y="0"/>
                      </a:lnTo>
                      <a:lnTo>
                        <a:pt x="23929" y="44722"/>
                      </a:lnTo>
                      <a:lnTo>
                        <a:pt x="0" y="241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900"/>
                </a:solidFill>
                <a:ln w="77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768" name="Freeform 767"/>
                <p:cNvSpPr/>
                <p:nvPr/>
              </p:nvSpPr>
              <p:spPr>
                <a:xfrm>
                  <a:off x="2931425" y="2462068"/>
                  <a:ext cx="140210" cy="138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210" h="138935">
                      <a:moveTo>
                        <a:pt x="0" y="59361"/>
                      </a:moveTo>
                      <a:lnTo>
                        <a:pt x="69695" y="0"/>
                      </a:lnTo>
                      <a:lnTo>
                        <a:pt x="140210" y="60706"/>
                      </a:lnTo>
                      <a:lnTo>
                        <a:pt x="140210" y="138935"/>
                      </a:lnTo>
                      <a:lnTo>
                        <a:pt x="0" y="138935"/>
                      </a:lnTo>
                      <a:lnTo>
                        <a:pt x="0" y="59361"/>
                      </a:lnTo>
                      <a:close/>
                    </a:path>
                  </a:pathLst>
                </a:custGeom>
                <a:gradFill>
                  <a:gsLst>
                    <a:gs pos="10000">
                      <a:srgbClr val="F7F7F7"/>
                    </a:gs>
                    <a:gs pos="60000">
                      <a:srgbClr val="D9D9D9"/>
                    </a:gs>
                  </a:gsLst>
                  <a:lin ang="4200000" scaled="0"/>
                </a:gradFill>
                <a:ln w="7700" cap="flat">
                  <a:solidFill>
                    <a:srgbClr val="BCBCBC"/>
                  </a:solidFill>
                  <a:bevel/>
                </a:ln>
              </p:spPr>
            </p:sp>
            <p:sp>
              <p:nvSpPr>
                <p:cNvPr id="769" name="Freeform 768"/>
                <p:cNvSpPr/>
                <p:nvPr/>
              </p:nvSpPr>
              <p:spPr>
                <a:xfrm>
                  <a:off x="2909331" y="2431608"/>
                  <a:ext cx="184800" cy="982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98252">
                      <a:moveTo>
                        <a:pt x="3097" y="78997"/>
                      </a:moveTo>
                      <a:cubicBezTo>
                        <a:pt x="-2095" y="83796"/>
                        <a:pt x="0" y="90661"/>
                        <a:pt x="2775" y="93928"/>
                      </a:cubicBezTo>
                      <a:cubicBezTo>
                        <a:pt x="5524" y="97048"/>
                        <a:pt x="12119" y="100527"/>
                        <a:pt x="17736" y="96053"/>
                      </a:cubicBezTo>
                      <a:cubicBezTo>
                        <a:pt x="21633" y="92948"/>
                        <a:pt x="92020" y="31167"/>
                        <a:pt x="92400" y="31441"/>
                      </a:cubicBezTo>
                      <a:cubicBezTo>
                        <a:pt x="92020" y="31167"/>
                        <a:pt x="159246" y="90715"/>
                        <a:pt x="165730" y="95800"/>
                      </a:cubicBezTo>
                      <a:cubicBezTo>
                        <a:pt x="170855" y="99817"/>
                        <a:pt x="178167" y="97562"/>
                        <a:pt x="181725" y="93938"/>
                      </a:cubicBezTo>
                      <a:cubicBezTo>
                        <a:pt x="185192" y="90460"/>
                        <a:pt x="186218" y="83034"/>
                        <a:pt x="181725" y="78847"/>
                      </a:cubicBezTo>
                      <a:cubicBezTo>
                        <a:pt x="177480" y="74891"/>
                        <a:pt x="92022" y="0"/>
                        <a:pt x="92400" y="0"/>
                      </a:cubicBezTo>
                      <a:cubicBezTo>
                        <a:pt x="92022" y="0"/>
                        <a:pt x="7997" y="74467"/>
                        <a:pt x="3097" y="78997"/>
                      </a:cubicBezTo>
                      <a:close/>
                    </a:path>
                  </a:pathLst>
                </a:custGeom>
                <a:solidFill>
                  <a:srgbClr val="006FBD"/>
                </a:solidFill>
                <a:ln w="7700" cap="flat">
                  <a:solidFill>
                    <a:srgbClr val="006FBD"/>
                  </a:solidFill>
                  <a:bevel/>
                </a:ln>
              </p:spPr>
            </p:sp>
            <p:sp>
              <p:nvSpPr>
                <p:cNvPr id="770" name="Freeform 769"/>
                <p:cNvSpPr/>
                <p:nvPr/>
              </p:nvSpPr>
              <p:spPr>
                <a:xfrm>
                  <a:off x="2970315" y="2529860"/>
                  <a:ext cx="62832" cy="71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832" h="71148">
                      <a:moveTo>
                        <a:pt x="0" y="0"/>
                      </a:moveTo>
                      <a:lnTo>
                        <a:pt x="62832" y="0"/>
                      </a:lnTo>
                      <a:lnTo>
                        <a:pt x="62832" y="71148"/>
                      </a:lnTo>
                      <a:lnTo>
                        <a:pt x="0" y="711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BF33"/>
                    </a:gs>
                    <a:gs pos="100000">
                      <a:srgbClr val="CC8C00"/>
                    </a:gs>
                  </a:gsLst>
                  <a:lin ang="5400000" scaled="0"/>
                </a:gradFill>
                <a:ln w="7700" cap="flat">
                  <a:solidFill>
                    <a:srgbClr val="BCBCBC"/>
                  </a:solidFill>
                  <a:bevel/>
                </a:ln>
              </p:spPr>
            </p:sp>
          </p:grpSp>
          <p:sp>
            <p:nvSpPr>
              <p:cNvPr id="643" name="Text 643"/>
              <p:cNvSpPr txBox="1"/>
              <p:nvPr/>
            </p:nvSpPr>
            <p:spPr>
              <a:xfrm>
                <a:off x="3124931" y="2439308"/>
                <a:ext cx="5621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Location</a:t>
                </a:r>
              </a:p>
            </p:txBody>
          </p:sp>
        </p:grpSp>
        <p:grpSp>
          <p:nvGrpSpPr>
            <p:cNvPr id="189" name="Sub Topic"/>
            <p:cNvGrpSpPr/>
            <p:nvPr/>
          </p:nvGrpSpPr>
          <p:grpSpPr>
            <a:xfrm>
              <a:off x="2185531" y="2435458"/>
              <a:ext cx="438900" cy="161700"/>
              <a:chOff x="2185531" y="2435458"/>
              <a:chExt cx="438900" cy="161700"/>
            </a:xfrm>
          </p:grpSpPr>
          <p:sp>
            <p:nvSpPr>
              <p:cNvPr id="856" name="Rectangle balloon"/>
              <p:cNvSpPr/>
              <p:nvPr/>
            </p:nvSpPr>
            <p:spPr>
              <a:xfrm>
                <a:off x="2185531" y="2435458"/>
                <a:ext cx="4389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38900" h="161700" fill="none">
                    <a:moveTo>
                      <a:pt x="0" y="161700"/>
                    </a:moveTo>
                    <a:lnTo>
                      <a:pt x="4389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4" name="Text 644"/>
              <p:cNvSpPr txBox="1"/>
              <p:nvPr/>
            </p:nvSpPr>
            <p:spPr>
              <a:xfrm>
                <a:off x="2216331" y="2458558"/>
                <a:ext cx="4466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Sky Bar</a:t>
                </a:r>
              </a:p>
            </p:txBody>
          </p:sp>
        </p:grpSp>
        <p:grpSp>
          <p:nvGrpSpPr>
            <p:cNvPr id="192" name="Main Topic"/>
            <p:cNvGrpSpPr/>
            <p:nvPr/>
          </p:nvGrpSpPr>
          <p:grpSpPr>
            <a:xfrm>
              <a:off x="3055631" y="1923408"/>
              <a:ext cx="631400" cy="292600"/>
              <a:chOff x="3055631" y="1923408"/>
              <a:chExt cx="631400" cy="292600"/>
            </a:xfrm>
          </p:grpSpPr>
          <p:sp>
            <p:nvSpPr>
              <p:cNvPr id="772" name="Rectangle balloon"/>
              <p:cNvSpPr/>
              <p:nvPr/>
            </p:nvSpPr>
            <p:spPr>
              <a:xfrm>
                <a:off x="3055631" y="1923408"/>
                <a:ext cx="6314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631400" h="292600">
                    <a:moveTo>
                      <a:pt x="52668" y="0"/>
                    </a:moveTo>
                    <a:lnTo>
                      <a:pt x="578732" y="0"/>
                    </a:lnTo>
                    <a:cubicBezTo>
                      <a:pt x="607820" y="0"/>
                      <a:pt x="631400" y="23579"/>
                      <a:pt x="631400" y="52668"/>
                    </a:cubicBezTo>
                    <a:lnTo>
                      <a:pt x="631400" y="239932"/>
                    </a:lnTo>
                    <a:cubicBezTo>
                      <a:pt x="631400" y="269020"/>
                      <a:pt x="607820" y="292600"/>
                      <a:pt x="5787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grpSp>
            <p:nvGrpSpPr>
              <p:cNvPr id="815" name="Time"/>
              <p:cNvGrpSpPr/>
              <p:nvPr/>
            </p:nvGrpSpPr>
            <p:grpSpPr>
              <a:xfrm>
                <a:off x="3124931" y="1961908"/>
                <a:ext cx="169400" cy="215600"/>
                <a:chOff x="3124931" y="1961908"/>
                <a:chExt cx="169400" cy="215600"/>
              </a:xfrm>
            </p:grpSpPr>
            <p:grpSp>
              <p:nvGrpSpPr>
                <p:cNvPr id="779" name="Group 778"/>
                <p:cNvGrpSpPr/>
                <p:nvPr/>
              </p:nvGrpSpPr>
              <p:grpSpPr>
                <a:xfrm flipH="1">
                  <a:off x="3250398" y="2135179"/>
                  <a:ext cx="32062" cy="42288"/>
                  <a:chOff x="3250398" y="2135179"/>
                  <a:chExt cx="32062" cy="42288"/>
                </a:xfrm>
              </p:grpSpPr>
              <p:sp>
                <p:nvSpPr>
                  <p:cNvPr id="775" name="Freeform 774"/>
                  <p:cNvSpPr/>
                  <p:nvPr/>
                </p:nvSpPr>
                <p:spPr>
                  <a:xfrm>
                    <a:off x="3258138" y="2135041"/>
                    <a:ext cx="24391" cy="298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91" h="29813">
                        <a:moveTo>
                          <a:pt x="14550" y="138"/>
                        </a:moveTo>
                        <a:lnTo>
                          <a:pt x="23556" y="4358"/>
                        </a:lnTo>
                        <a:cubicBezTo>
                          <a:pt x="24271" y="4693"/>
                          <a:pt x="24584" y="5538"/>
                          <a:pt x="24250" y="6257"/>
                        </a:cubicBezTo>
                        <a:lnTo>
                          <a:pt x="11721" y="28958"/>
                        </a:lnTo>
                        <a:cubicBezTo>
                          <a:pt x="11388" y="29676"/>
                          <a:pt x="10530" y="30004"/>
                          <a:pt x="9815" y="29669"/>
                        </a:cubicBezTo>
                        <a:lnTo>
                          <a:pt x="809" y="25449"/>
                        </a:lnTo>
                        <a:cubicBezTo>
                          <a:pt x="95" y="25114"/>
                          <a:pt x="-198" y="24247"/>
                          <a:pt x="135" y="23529"/>
                        </a:cubicBezTo>
                        <a:lnTo>
                          <a:pt x="12664" y="828"/>
                        </a:lnTo>
                        <a:cubicBezTo>
                          <a:pt x="12998" y="110"/>
                          <a:pt x="13835" y="-196"/>
                          <a:pt x="14550" y="13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80060B"/>
                      </a:gs>
                      <a:gs pos="46000">
                        <a:srgbClr val="C32D34"/>
                      </a:gs>
                      <a:gs pos="100000">
                        <a:srgbClr val="6F050A"/>
                      </a:gs>
                    </a:gsLst>
                    <a:lin ang="1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76" name="Freeform 775"/>
                  <p:cNvSpPr/>
                  <p:nvPr/>
                </p:nvSpPr>
                <p:spPr>
                  <a:xfrm>
                    <a:off x="3250359" y="2152306"/>
                    <a:ext cx="24991" cy="251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991" h="25111">
                        <a:moveTo>
                          <a:pt x="0" y="12556"/>
                        </a:moveTo>
                        <a:cubicBezTo>
                          <a:pt x="0" y="5621"/>
                          <a:pt x="5594" y="0"/>
                          <a:pt x="12495" y="0"/>
                        </a:cubicBezTo>
                        <a:cubicBezTo>
                          <a:pt x="19397" y="0"/>
                          <a:pt x="24991" y="5621"/>
                          <a:pt x="24991" y="12556"/>
                        </a:cubicBezTo>
                        <a:cubicBezTo>
                          <a:pt x="24991" y="19490"/>
                          <a:pt x="19397" y="25111"/>
                          <a:pt x="12495" y="25111"/>
                        </a:cubicBezTo>
                        <a:cubicBezTo>
                          <a:pt x="5594" y="25111"/>
                          <a:pt x="0" y="19490"/>
                          <a:pt x="0" y="1255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D171E"/>
                      </a:gs>
                      <a:gs pos="100000">
                        <a:srgbClr val="94060D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77" name="Freeform 776"/>
                  <p:cNvSpPr/>
                  <p:nvPr/>
                </p:nvSpPr>
                <p:spPr>
                  <a:xfrm>
                    <a:off x="3251538" y="2153491"/>
                    <a:ext cx="22632" cy="22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2" h="22741">
                        <a:moveTo>
                          <a:pt x="0" y="11371"/>
                        </a:moveTo>
                        <a:cubicBezTo>
                          <a:pt x="0" y="5091"/>
                          <a:pt x="5066" y="0"/>
                          <a:pt x="11316" y="0"/>
                        </a:cubicBezTo>
                        <a:cubicBezTo>
                          <a:pt x="17566" y="0"/>
                          <a:pt x="22632" y="5091"/>
                          <a:pt x="22632" y="11371"/>
                        </a:cubicBezTo>
                        <a:cubicBezTo>
                          <a:pt x="22632" y="17651"/>
                          <a:pt x="17566" y="22741"/>
                          <a:pt x="11316" y="22741"/>
                        </a:cubicBezTo>
                        <a:cubicBezTo>
                          <a:pt x="5066" y="22741"/>
                          <a:pt x="0" y="17651"/>
                          <a:pt x="0" y="1137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22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78" name="Freeform 777"/>
                  <p:cNvSpPr/>
                  <p:nvPr/>
                </p:nvSpPr>
                <p:spPr>
                  <a:xfrm>
                    <a:off x="3251538" y="2153491"/>
                    <a:ext cx="22656" cy="123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56" h="12328">
                        <a:moveTo>
                          <a:pt x="0" y="11371"/>
                        </a:moveTo>
                        <a:cubicBezTo>
                          <a:pt x="0" y="5091"/>
                          <a:pt x="5066" y="0"/>
                          <a:pt x="11328" y="0"/>
                        </a:cubicBezTo>
                        <a:cubicBezTo>
                          <a:pt x="17566" y="0"/>
                          <a:pt x="22632" y="5091"/>
                          <a:pt x="22632" y="11371"/>
                        </a:cubicBezTo>
                        <a:cubicBezTo>
                          <a:pt x="19901" y="14264"/>
                          <a:pt x="17157" y="6995"/>
                          <a:pt x="10907" y="6995"/>
                        </a:cubicBezTo>
                        <a:cubicBezTo>
                          <a:pt x="4657" y="6995"/>
                          <a:pt x="2304" y="15050"/>
                          <a:pt x="0" y="1137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784" name="Group 783"/>
                <p:cNvGrpSpPr/>
                <p:nvPr/>
              </p:nvGrpSpPr>
              <p:grpSpPr>
                <a:xfrm>
                  <a:off x="3134482" y="2135179"/>
                  <a:ext cx="32062" cy="42288"/>
                  <a:chOff x="3134482" y="2135179"/>
                  <a:chExt cx="32062" cy="42288"/>
                </a:xfrm>
              </p:grpSpPr>
              <p:sp>
                <p:nvSpPr>
                  <p:cNvPr id="780" name="Freeform 779"/>
                  <p:cNvSpPr/>
                  <p:nvPr/>
                </p:nvSpPr>
                <p:spPr>
                  <a:xfrm>
                    <a:off x="3142222" y="2135041"/>
                    <a:ext cx="24391" cy="298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391" h="29813">
                        <a:moveTo>
                          <a:pt x="14550" y="138"/>
                        </a:moveTo>
                        <a:lnTo>
                          <a:pt x="23556" y="4358"/>
                        </a:lnTo>
                        <a:cubicBezTo>
                          <a:pt x="24271" y="4693"/>
                          <a:pt x="24584" y="5538"/>
                          <a:pt x="24250" y="6257"/>
                        </a:cubicBezTo>
                        <a:lnTo>
                          <a:pt x="11721" y="28958"/>
                        </a:lnTo>
                        <a:cubicBezTo>
                          <a:pt x="11388" y="29676"/>
                          <a:pt x="10530" y="30004"/>
                          <a:pt x="9815" y="29669"/>
                        </a:cubicBezTo>
                        <a:lnTo>
                          <a:pt x="809" y="25449"/>
                        </a:lnTo>
                        <a:cubicBezTo>
                          <a:pt x="95" y="25114"/>
                          <a:pt x="-198" y="24247"/>
                          <a:pt x="135" y="23529"/>
                        </a:cubicBezTo>
                        <a:lnTo>
                          <a:pt x="12664" y="828"/>
                        </a:lnTo>
                        <a:cubicBezTo>
                          <a:pt x="12998" y="110"/>
                          <a:pt x="13835" y="-196"/>
                          <a:pt x="14550" y="13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80060B"/>
                      </a:gs>
                      <a:gs pos="46000">
                        <a:srgbClr val="C32D34"/>
                      </a:gs>
                      <a:gs pos="100000">
                        <a:srgbClr val="6F050A"/>
                      </a:gs>
                    </a:gsLst>
                    <a:lin ang="1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81" name="Freeform 780"/>
                  <p:cNvSpPr/>
                  <p:nvPr/>
                </p:nvSpPr>
                <p:spPr>
                  <a:xfrm>
                    <a:off x="3134443" y="2152306"/>
                    <a:ext cx="24991" cy="251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991" h="25111">
                        <a:moveTo>
                          <a:pt x="0" y="12556"/>
                        </a:moveTo>
                        <a:cubicBezTo>
                          <a:pt x="0" y="5621"/>
                          <a:pt x="5594" y="0"/>
                          <a:pt x="12495" y="0"/>
                        </a:cubicBezTo>
                        <a:cubicBezTo>
                          <a:pt x="19397" y="0"/>
                          <a:pt x="24991" y="5621"/>
                          <a:pt x="24991" y="12556"/>
                        </a:cubicBezTo>
                        <a:cubicBezTo>
                          <a:pt x="24991" y="19490"/>
                          <a:pt x="19397" y="25111"/>
                          <a:pt x="12495" y="25111"/>
                        </a:cubicBezTo>
                        <a:cubicBezTo>
                          <a:pt x="5594" y="25111"/>
                          <a:pt x="0" y="19490"/>
                          <a:pt x="0" y="1255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D171E"/>
                      </a:gs>
                      <a:gs pos="100000">
                        <a:srgbClr val="94060D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82" name="Freeform 781"/>
                  <p:cNvSpPr/>
                  <p:nvPr/>
                </p:nvSpPr>
                <p:spPr>
                  <a:xfrm>
                    <a:off x="3135622" y="2153491"/>
                    <a:ext cx="22632" cy="22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32" h="22741">
                        <a:moveTo>
                          <a:pt x="0" y="11371"/>
                        </a:moveTo>
                        <a:cubicBezTo>
                          <a:pt x="0" y="5091"/>
                          <a:pt x="5066" y="0"/>
                          <a:pt x="11316" y="0"/>
                        </a:cubicBezTo>
                        <a:cubicBezTo>
                          <a:pt x="17566" y="0"/>
                          <a:pt x="22632" y="5091"/>
                          <a:pt x="22632" y="11371"/>
                        </a:cubicBezTo>
                        <a:cubicBezTo>
                          <a:pt x="22632" y="17651"/>
                          <a:pt x="17566" y="22741"/>
                          <a:pt x="11316" y="22741"/>
                        </a:cubicBezTo>
                        <a:cubicBezTo>
                          <a:pt x="5066" y="22741"/>
                          <a:pt x="0" y="17651"/>
                          <a:pt x="0" y="1137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22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783" name="Freeform 782"/>
                  <p:cNvSpPr/>
                  <p:nvPr/>
                </p:nvSpPr>
                <p:spPr>
                  <a:xfrm>
                    <a:off x="3135622" y="2153491"/>
                    <a:ext cx="22656" cy="123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656" h="12328">
                        <a:moveTo>
                          <a:pt x="0" y="11371"/>
                        </a:moveTo>
                        <a:cubicBezTo>
                          <a:pt x="0" y="5091"/>
                          <a:pt x="5066" y="0"/>
                          <a:pt x="11328" y="0"/>
                        </a:cubicBezTo>
                        <a:cubicBezTo>
                          <a:pt x="17566" y="0"/>
                          <a:pt x="22632" y="5091"/>
                          <a:pt x="22632" y="11371"/>
                        </a:cubicBezTo>
                        <a:cubicBezTo>
                          <a:pt x="19901" y="14264"/>
                          <a:pt x="17157" y="6995"/>
                          <a:pt x="10907" y="6995"/>
                        </a:cubicBezTo>
                        <a:cubicBezTo>
                          <a:pt x="4657" y="6995"/>
                          <a:pt x="2304" y="15050"/>
                          <a:pt x="0" y="1137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785" name="Freeform 784"/>
                <p:cNvSpPr/>
                <p:nvPr/>
              </p:nvSpPr>
              <p:spPr>
                <a:xfrm>
                  <a:off x="3124931" y="1990230"/>
                  <a:ext cx="169400" cy="1701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400" h="170195">
                      <a:moveTo>
                        <a:pt x="0" y="85097"/>
                      </a:moveTo>
                      <a:cubicBezTo>
                        <a:pt x="0" y="38070"/>
                        <a:pt x="37914" y="0"/>
                        <a:pt x="84700" y="0"/>
                      </a:cubicBezTo>
                      <a:cubicBezTo>
                        <a:pt x="131453" y="0"/>
                        <a:pt x="169400" y="38070"/>
                        <a:pt x="169400" y="85097"/>
                      </a:cubicBezTo>
                      <a:cubicBezTo>
                        <a:pt x="169400" y="132075"/>
                        <a:pt x="131453" y="170195"/>
                        <a:pt x="84700" y="170195"/>
                      </a:cubicBezTo>
                      <a:cubicBezTo>
                        <a:pt x="37914" y="170195"/>
                        <a:pt x="0" y="132075"/>
                        <a:pt x="0" y="850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2282F"/>
                    </a:gs>
                    <a:gs pos="100000">
                      <a:srgbClr val="9D070E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786" name="Freeform 785"/>
                <p:cNvSpPr/>
                <p:nvPr/>
              </p:nvSpPr>
              <p:spPr>
                <a:xfrm>
                  <a:off x="3127327" y="1992629"/>
                  <a:ext cx="164608" cy="1653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08" h="165396">
                      <a:moveTo>
                        <a:pt x="0" y="82698"/>
                      </a:moveTo>
                      <a:cubicBezTo>
                        <a:pt x="0" y="36997"/>
                        <a:pt x="36841" y="0"/>
                        <a:pt x="82304" y="0"/>
                      </a:cubicBezTo>
                      <a:cubicBezTo>
                        <a:pt x="127735" y="0"/>
                        <a:pt x="164608" y="36997"/>
                        <a:pt x="164608" y="82698"/>
                      </a:cubicBezTo>
                      <a:cubicBezTo>
                        <a:pt x="164608" y="128351"/>
                        <a:pt x="127735" y="165396"/>
                        <a:pt x="82304" y="165396"/>
                      </a:cubicBezTo>
                      <a:cubicBezTo>
                        <a:pt x="36841" y="165396"/>
                        <a:pt x="0" y="128351"/>
                        <a:pt x="0" y="826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17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787" name="Freeform 786"/>
                <p:cNvSpPr/>
                <p:nvPr/>
              </p:nvSpPr>
              <p:spPr>
                <a:xfrm>
                  <a:off x="3127362" y="1993108"/>
                  <a:ext cx="164540" cy="914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540" h="91474">
                      <a:moveTo>
                        <a:pt x="1655" y="91474"/>
                      </a:moveTo>
                      <a:cubicBezTo>
                        <a:pt x="1655" y="91474"/>
                        <a:pt x="0" y="76000"/>
                        <a:pt x="7732" y="55614"/>
                      </a:cubicBezTo>
                      <a:cubicBezTo>
                        <a:pt x="13483" y="40267"/>
                        <a:pt x="26772" y="22749"/>
                        <a:pt x="47157" y="13000"/>
                      </a:cubicBezTo>
                      <a:cubicBezTo>
                        <a:pt x="90220" y="-7484"/>
                        <a:pt x="126995" y="13580"/>
                        <a:pt x="143572" y="32519"/>
                      </a:cubicBezTo>
                      <a:cubicBezTo>
                        <a:pt x="157101" y="48559"/>
                        <a:pt x="159026" y="59323"/>
                        <a:pt x="161712" y="69894"/>
                      </a:cubicBezTo>
                      <a:cubicBezTo>
                        <a:pt x="165042" y="80887"/>
                        <a:pt x="163061" y="87456"/>
                        <a:pt x="163960" y="86436"/>
                      </a:cubicBezTo>
                      <a:cubicBezTo>
                        <a:pt x="165220" y="85008"/>
                        <a:pt x="169097" y="27513"/>
                        <a:pt x="112037" y="5367"/>
                      </a:cubicBezTo>
                      <a:cubicBezTo>
                        <a:pt x="54970" y="-16779"/>
                        <a:pt x="-11435" y="32615"/>
                        <a:pt x="1655" y="91474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8" name="Freeform 787"/>
                <p:cNvSpPr/>
                <p:nvPr/>
              </p:nvSpPr>
              <p:spPr>
                <a:xfrm>
                  <a:off x="3139284" y="2004709"/>
                  <a:ext cx="140694" cy="1412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694" h="141270">
                      <a:moveTo>
                        <a:pt x="0" y="70635"/>
                      </a:moveTo>
                      <a:cubicBezTo>
                        <a:pt x="0" y="31600"/>
                        <a:pt x="31489" y="0"/>
                        <a:pt x="70347" y="0"/>
                      </a:cubicBezTo>
                      <a:cubicBezTo>
                        <a:pt x="109178" y="0"/>
                        <a:pt x="140694" y="31600"/>
                        <a:pt x="140694" y="70635"/>
                      </a:cubicBezTo>
                      <a:cubicBezTo>
                        <a:pt x="140694" y="109629"/>
                        <a:pt x="109178" y="141270"/>
                        <a:pt x="70347" y="141270"/>
                      </a:cubicBezTo>
                      <a:cubicBezTo>
                        <a:pt x="31489" y="141270"/>
                        <a:pt x="0" y="109629"/>
                        <a:pt x="0" y="70635"/>
                      </a:cubicBezTo>
                      <a:close/>
                    </a:path>
                  </a:pathLst>
                </a:custGeom>
                <a:solidFill>
                  <a:srgbClr val="D26167"/>
                </a:solidFill>
                <a:ln w="7700" cap="flat">
                  <a:noFill/>
                  <a:bevel/>
                </a:ln>
              </p:spPr>
            </p:sp>
            <p:sp>
              <p:nvSpPr>
                <p:cNvPr id="789" name="Freeform 788"/>
                <p:cNvSpPr/>
                <p:nvPr/>
              </p:nvSpPr>
              <p:spPr>
                <a:xfrm>
                  <a:off x="3145359" y="2010781"/>
                  <a:ext cx="128544" cy="1291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544" h="129126">
                      <a:moveTo>
                        <a:pt x="0" y="64563"/>
                      </a:moveTo>
                      <a:cubicBezTo>
                        <a:pt x="0" y="28884"/>
                        <a:pt x="28770" y="0"/>
                        <a:pt x="64272" y="0"/>
                      </a:cubicBezTo>
                      <a:cubicBezTo>
                        <a:pt x="99749" y="0"/>
                        <a:pt x="128544" y="28884"/>
                        <a:pt x="128544" y="64563"/>
                      </a:cubicBezTo>
                      <a:cubicBezTo>
                        <a:pt x="128544" y="100205"/>
                        <a:pt x="99749" y="129126"/>
                        <a:pt x="64272" y="129126"/>
                      </a:cubicBezTo>
                      <a:cubicBezTo>
                        <a:pt x="28770" y="129126"/>
                        <a:pt x="0" y="100205"/>
                        <a:pt x="0" y="64563"/>
                      </a:cubicBezTo>
                      <a:close/>
                    </a:path>
                  </a:pathLst>
                </a:custGeom>
                <a:solidFill>
                  <a:srgbClr val="E3F8F8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0" name="Freeform 789"/>
                <p:cNvSpPr/>
                <p:nvPr/>
              </p:nvSpPr>
              <p:spPr>
                <a:xfrm>
                  <a:off x="3202491" y="2068169"/>
                  <a:ext cx="14281" cy="14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281" h="14349">
                      <a:moveTo>
                        <a:pt x="0" y="7175"/>
                      </a:moveTo>
                      <a:cubicBezTo>
                        <a:pt x="0" y="3203"/>
                        <a:pt x="3197" y="0"/>
                        <a:pt x="7140" y="0"/>
                      </a:cubicBezTo>
                      <a:cubicBezTo>
                        <a:pt x="11084" y="0"/>
                        <a:pt x="14281" y="3203"/>
                        <a:pt x="14281" y="7175"/>
                      </a:cubicBezTo>
                      <a:cubicBezTo>
                        <a:pt x="14281" y="11128"/>
                        <a:pt x="11084" y="14349"/>
                        <a:pt x="7140" y="14349"/>
                      </a:cubicBezTo>
                      <a:cubicBezTo>
                        <a:pt x="3197" y="14349"/>
                        <a:pt x="0" y="11128"/>
                        <a:pt x="0" y="7175"/>
                      </a:cubicBezTo>
                      <a:close/>
                    </a:path>
                  </a:pathLst>
                </a:custGeom>
                <a:solidFill>
                  <a:srgbClr val="B90810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1" name="Freeform 790"/>
                <p:cNvSpPr/>
                <p:nvPr/>
              </p:nvSpPr>
              <p:spPr>
                <a:xfrm>
                  <a:off x="3175094" y="2071757"/>
                  <a:ext cx="37040" cy="7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040" h="7175">
                      <a:moveTo>
                        <a:pt x="956" y="0"/>
                      </a:moveTo>
                      <a:lnTo>
                        <a:pt x="36084" y="0"/>
                      </a:lnTo>
                      <a:cubicBezTo>
                        <a:pt x="36612" y="0"/>
                        <a:pt x="37040" y="639"/>
                        <a:pt x="37040" y="1431"/>
                      </a:cubicBezTo>
                      <a:lnTo>
                        <a:pt x="37040" y="5736"/>
                      </a:lnTo>
                      <a:cubicBezTo>
                        <a:pt x="37040" y="6529"/>
                        <a:pt x="36612" y="7175"/>
                        <a:pt x="36084" y="7175"/>
                      </a:cubicBezTo>
                      <a:lnTo>
                        <a:pt x="956" y="7175"/>
                      </a:lnTo>
                      <a:cubicBezTo>
                        <a:pt x="428" y="7175"/>
                        <a:pt x="0" y="6529"/>
                        <a:pt x="0" y="5736"/>
                      </a:cubicBezTo>
                      <a:lnTo>
                        <a:pt x="0" y="1431"/>
                      </a:lnTo>
                      <a:cubicBezTo>
                        <a:pt x="0" y="639"/>
                        <a:pt x="428" y="0"/>
                        <a:pt x="956" y="0"/>
                      </a:cubicBezTo>
                      <a:close/>
                    </a:path>
                  </a:pathLst>
                </a:custGeom>
                <a:solidFill>
                  <a:srgbClr val="B90810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2" name="Freeform 791"/>
                <p:cNvSpPr/>
                <p:nvPr/>
              </p:nvSpPr>
              <p:spPr>
                <a:xfrm>
                  <a:off x="3205675" y="2033428"/>
                  <a:ext cx="7140" cy="434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40" h="43481">
                      <a:moveTo>
                        <a:pt x="0" y="42359"/>
                      </a:moveTo>
                      <a:lnTo>
                        <a:pt x="0" y="1122"/>
                      </a:lnTo>
                      <a:cubicBezTo>
                        <a:pt x="0" y="502"/>
                        <a:pt x="636" y="0"/>
                        <a:pt x="1424" y="0"/>
                      </a:cubicBezTo>
                      <a:lnTo>
                        <a:pt x="5708" y="0"/>
                      </a:lnTo>
                      <a:cubicBezTo>
                        <a:pt x="6497" y="0"/>
                        <a:pt x="7140" y="502"/>
                        <a:pt x="7140" y="1122"/>
                      </a:cubicBezTo>
                      <a:lnTo>
                        <a:pt x="7140" y="42359"/>
                      </a:lnTo>
                      <a:cubicBezTo>
                        <a:pt x="7140" y="42979"/>
                        <a:pt x="6497" y="43481"/>
                        <a:pt x="5708" y="43481"/>
                      </a:cubicBezTo>
                      <a:lnTo>
                        <a:pt x="1424" y="43481"/>
                      </a:lnTo>
                      <a:cubicBezTo>
                        <a:pt x="636" y="43481"/>
                        <a:pt x="0" y="42979"/>
                        <a:pt x="0" y="42359"/>
                      </a:cubicBezTo>
                      <a:close/>
                    </a:path>
                  </a:pathLst>
                </a:custGeom>
                <a:solidFill>
                  <a:srgbClr val="B90810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3" name="Freeform 792"/>
                <p:cNvSpPr/>
                <p:nvPr/>
              </p:nvSpPr>
              <p:spPr>
                <a:xfrm>
                  <a:off x="3206345" y="2034252"/>
                  <a:ext cx="5800" cy="41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00" h="41832">
                      <a:moveTo>
                        <a:pt x="0" y="40752"/>
                      </a:moveTo>
                      <a:lnTo>
                        <a:pt x="0" y="1080"/>
                      </a:lnTo>
                      <a:cubicBezTo>
                        <a:pt x="0" y="483"/>
                        <a:pt x="516" y="0"/>
                        <a:pt x="1157" y="0"/>
                      </a:cubicBezTo>
                      <a:lnTo>
                        <a:pt x="4637" y="0"/>
                      </a:lnTo>
                      <a:cubicBezTo>
                        <a:pt x="5278" y="0"/>
                        <a:pt x="5800" y="483"/>
                        <a:pt x="5800" y="1080"/>
                      </a:cubicBezTo>
                      <a:lnTo>
                        <a:pt x="5800" y="40752"/>
                      </a:lnTo>
                      <a:cubicBezTo>
                        <a:pt x="5800" y="41349"/>
                        <a:pt x="5278" y="41832"/>
                        <a:pt x="4637" y="41832"/>
                      </a:cubicBezTo>
                      <a:lnTo>
                        <a:pt x="1157" y="41832"/>
                      </a:lnTo>
                      <a:cubicBezTo>
                        <a:pt x="516" y="41832"/>
                        <a:pt x="0" y="41349"/>
                        <a:pt x="0" y="4075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42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794" name="Freeform 793"/>
                <p:cNvSpPr/>
                <p:nvPr/>
              </p:nvSpPr>
              <p:spPr>
                <a:xfrm>
                  <a:off x="3176271" y="2072350"/>
                  <a:ext cx="34686" cy="5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86" h="5985">
                      <a:moveTo>
                        <a:pt x="895" y="0"/>
                      </a:moveTo>
                      <a:lnTo>
                        <a:pt x="33791" y="0"/>
                      </a:lnTo>
                      <a:cubicBezTo>
                        <a:pt x="34286" y="0"/>
                        <a:pt x="34686" y="533"/>
                        <a:pt x="34686" y="1194"/>
                      </a:cubicBezTo>
                      <a:lnTo>
                        <a:pt x="34686" y="4785"/>
                      </a:lnTo>
                      <a:cubicBezTo>
                        <a:pt x="34686" y="5446"/>
                        <a:pt x="34286" y="5985"/>
                        <a:pt x="33791" y="5985"/>
                      </a:cubicBezTo>
                      <a:lnTo>
                        <a:pt x="895" y="5985"/>
                      </a:lnTo>
                      <a:cubicBezTo>
                        <a:pt x="401" y="5985"/>
                        <a:pt x="0" y="5446"/>
                        <a:pt x="0" y="4785"/>
                      </a:cubicBezTo>
                      <a:lnTo>
                        <a:pt x="0" y="1194"/>
                      </a:lnTo>
                      <a:cubicBezTo>
                        <a:pt x="0" y="533"/>
                        <a:pt x="401" y="0"/>
                        <a:pt x="89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4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795" name="Freeform 794"/>
                <p:cNvSpPr/>
                <p:nvPr/>
              </p:nvSpPr>
              <p:spPr>
                <a:xfrm>
                  <a:off x="3148966" y="2010764"/>
                  <a:ext cx="122934" cy="68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934" h="68787">
                      <a:moveTo>
                        <a:pt x="0" y="44142"/>
                      </a:moveTo>
                      <a:cubicBezTo>
                        <a:pt x="5306" y="26225"/>
                        <a:pt x="24957" y="0"/>
                        <a:pt x="60465" y="0"/>
                      </a:cubicBezTo>
                      <a:cubicBezTo>
                        <a:pt x="95937" y="0"/>
                        <a:pt x="113859" y="25911"/>
                        <a:pt x="122934" y="48857"/>
                      </a:cubicBezTo>
                      <a:cubicBezTo>
                        <a:pt x="90397" y="90979"/>
                        <a:pt x="61825" y="53258"/>
                        <a:pt x="61825" y="53258"/>
                      </a:cubicBezTo>
                      <a:cubicBezTo>
                        <a:pt x="61825" y="53258"/>
                        <a:pt x="28143" y="21824"/>
                        <a:pt x="0" y="44142"/>
                      </a:cubicBezTo>
                      <a:close/>
                    </a:path>
                  </a:pathLst>
                </a:custGeom>
                <a:solidFill>
                  <a:srgbClr val="FFFFFF">
                    <a:alpha val="7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6" name="Freeform 795"/>
                <p:cNvSpPr/>
                <p:nvPr/>
              </p:nvSpPr>
              <p:spPr>
                <a:xfrm>
                  <a:off x="3258524" y="2070129"/>
                  <a:ext cx="8902" cy="136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02" h="13611">
                      <a:moveTo>
                        <a:pt x="-19" y="9842"/>
                      </a:moveTo>
                      <a:lnTo>
                        <a:pt x="1653" y="9624"/>
                      </a:lnTo>
                      <a:cubicBezTo>
                        <a:pt x="1846" y="10551"/>
                        <a:pt x="2173" y="11219"/>
                        <a:pt x="2634" y="11627"/>
                      </a:cubicBezTo>
                      <a:cubicBezTo>
                        <a:pt x="3096" y="12036"/>
                        <a:pt x="3658" y="12240"/>
                        <a:pt x="4320" y="12240"/>
                      </a:cubicBezTo>
                      <a:cubicBezTo>
                        <a:pt x="5108" y="12240"/>
                        <a:pt x="5772" y="11974"/>
                        <a:pt x="6314" y="11441"/>
                      </a:cubicBezTo>
                      <a:cubicBezTo>
                        <a:pt x="6856" y="10909"/>
                        <a:pt x="7127" y="10248"/>
                        <a:pt x="7127" y="9461"/>
                      </a:cubicBezTo>
                      <a:cubicBezTo>
                        <a:pt x="7127" y="8710"/>
                        <a:pt x="6876" y="8091"/>
                        <a:pt x="6374" y="7604"/>
                      </a:cubicBezTo>
                      <a:cubicBezTo>
                        <a:pt x="5872" y="7117"/>
                        <a:pt x="5235" y="6873"/>
                        <a:pt x="4460" y="6872"/>
                      </a:cubicBezTo>
                      <a:cubicBezTo>
                        <a:pt x="4144" y="6873"/>
                        <a:pt x="3751" y="6933"/>
                        <a:pt x="3280" y="7054"/>
                      </a:cubicBezTo>
                      <a:lnTo>
                        <a:pt x="3466" y="5619"/>
                      </a:lnTo>
                      <a:cubicBezTo>
                        <a:pt x="3577" y="5631"/>
                        <a:pt x="3668" y="5638"/>
                        <a:pt x="3735" y="5637"/>
                      </a:cubicBezTo>
                      <a:cubicBezTo>
                        <a:pt x="4451" y="5638"/>
                        <a:pt x="5089" y="5456"/>
                        <a:pt x="5659" y="5093"/>
                      </a:cubicBezTo>
                      <a:cubicBezTo>
                        <a:pt x="6229" y="4729"/>
                        <a:pt x="6514" y="4169"/>
                        <a:pt x="6514" y="3412"/>
                      </a:cubicBezTo>
                      <a:cubicBezTo>
                        <a:pt x="6514" y="2813"/>
                        <a:pt x="6306" y="2317"/>
                        <a:pt x="5891" y="1923"/>
                      </a:cubicBezTo>
                      <a:cubicBezTo>
                        <a:pt x="5476" y="1530"/>
                        <a:pt x="4940" y="1333"/>
                        <a:pt x="4283" y="1332"/>
                      </a:cubicBezTo>
                      <a:cubicBezTo>
                        <a:pt x="3633" y="1333"/>
                        <a:pt x="3091" y="1532"/>
                        <a:pt x="2658" y="1932"/>
                      </a:cubicBezTo>
                      <a:cubicBezTo>
                        <a:pt x="2224" y="2332"/>
                        <a:pt x="1945" y="2931"/>
                        <a:pt x="1821" y="3730"/>
                      </a:cubicBezTo>
                      <a:lnTo>
                        <a:pt x="148" y="3439"/>
                      </a:lnTo>
                      <a:cubicBezTo>
                        <a:pt x="353" y="2344"/>
                        <a:pt x="817" y="1495"/>
                        <a:pt x="1542" y="892"/>
                      </a:cubicBezTo>
                      <a:cubicBezTo>
                        <a:pt x="2268" y="290"/>
                        <a:pt x="3169" y="0"/>
                        <a:pt x="4246" y="0"/>
                      </a:cubicBezTo>
                      <a:cubicBezTo>
                        <a:pt x="4990" y="0"/>
                        <a:pt x="5675" y="145"/>
                        <a:pt x="6300" y="456"/>
                      </a:cubicBezTo>
                      <a:cubicBezTo>
                        <a:pt x="6926" y="768"/>
                        <a:pt x="7405" y="1194"/>
                        <a:pt x="7736" y="1732"/>
                      </a:cubicBezTo>
                      <a:cubicBezTo>
                        <a:pt x="8068" y="2271"/>
                        <a:pt x="8233" y="2843"/>
                        <a:pt x="8233" y="3448"/>
                      </a:cubicBezTo>
                      <a:cubicBezTo>
                        <a:pt x="8233" y="4024"/>
                        <a:pt x="8075" y="4548"/>
                        <a:pt x="7759" y="5020"/>
                      </a:cubicBezTo>
                      <a:cubicBezTo>
                        <a:pt x="7443" y="5492"/>
                        <a:pt x="6975" y="5867"/>
                        <a:pt x="6356" y="6146"/>
                      </a:cubicBezTo>
                      <a:cubicBezTo>
                        <a:pt x="7161" y="6328"/>
                        <a:pt x="7787" y="6705"/>
                        <a:pt x="8233" y="7277"/>
                      </a:cubicBezTo>
                      <a:cubicBezTo>
                        <a:pt x="8679" y="7849"/>
                        <a:pt x="8902" y="8565"/>
                        <a:pt x="8902" y="9424"/>
                      </a:cubicBezTo>
                      <a:cubicBezTo>
                        <a:pt x="8902" y="10587"/>
                        <a:pt x="8468" y="11573"/>
                        <a:pt x="7601" y="12381"/>
                      </a:cubicBezTo>
                      <a:cubicBezTo>
                        <a:pt x="6734" y="13189"/>
                        <a:pt x="5637" y="13593"/>
                        <a:pt x="4311" y="13593"/>
                      </a:cubicBezTo>
                      <a:cubicBezTo>
                        <a:pt x="3116" y="13593"/>
                        <a:pt x="2123" y="13246"/>
                        <a:pt x="1333" y="12549"/>
                      </a:cubicBezTo>
                      <a:cubicBezTo>
                        <a:pt x="544" y="11853"/>
                        <a:pt x="92" y="10951"/>
                        <a:pt x="-19" y="9842"/>
                      </a:cubicBezTo>
                      <a:close/>
                    </a:path>
                  </a:pathLst>
                </a:custGeom>
                <a:solidFill>
                  <a:srgbClr val="404040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7" name="Freeform 796"/>
                <p:cNvSpPr/>
                <p:nvPr/>
              </p:nvSpPr>
              <p:spPr>
                <a:xfrm>
                  <a:off x="3151503" y="2069649"/>
                  <a:ext cx="8875" cy="134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75" h="13497">
                      <a:moveTo>
                        <a:pt x="220" y="10192"/>
                      </a:moveTo>
                      <a:lnTo>
                        <a:pt x="1815" y="10048"/>
                      </a:lnTo>
                      <a:cubicBezTo>
                        <a:pt x="1950" y="10781"/>
                        <a:pt x="2208" y="11313"/>
                        <a:pt x="2589" y="11643"/>
                      </a:cubicBezTo>
                      <a:cubicBezTo>
                        <a:pt x="2970" y="11973"/>
                        <a:pt x="3458" y="12138"/>
                        <a:pt x="4054" y="12138"/>
                      </a:cubicBezTo>
                      <a:cubicBezTo>
                        <a:pt x="4564" y="12138"/>
                        <a:pt x="5011" y="12024"/>
                        <a:pt x="5395" y="11796"/>
                      </a:cubicBezTo>
                      <a:cubicBezTo>
                        <a:pt x="5779" y="11568"/>
                        <a:pt x="6094" y="11263"/>
                        <a:pt x="6340" y="10882"/>
                      </a:cubicBezTo>
                      <a:cubicBezTo>
                        <a:pt x="6586" y="10501"/>
                        <a:pt x="6791" y="9986"/>
                        <a:pt x="6957" y="9337"/>
                      </a:cubicBezTo>
                      <a:cubicBezTo>
                        <a:pt x="7123" y="8689"/>
                        <a:pt x="7206" y="8028"/>
                        <a:pt x="7206" y="7355"/>
                      </a:cubicBezTo>
                      <a:cubicBezTo>
                        <a:pt x="7206" y="7284"/>
                        <a:pt x="7203" y="7176"/>
                        <a:pt x="7197" y="7031"/>
                      </a:cubicBezTo>
                      <a:cubicBezTo>
                        <a:pt x="6865" y="7548"/>
                        <a:pt x="6412" y="7967"/>
                        <a:pt x="5838" y="8288"/>
                      </a:cubicBezTo>
                      <a:cubicBezTo>
                        <a:pt x="5263" y="8609"/>
                        <a:pt x="4641" y="8770"/>
                        <a:pt x="3971" y="8769"/>
                      </a:cubicBezTo>
                      <a:cubicBezTo>
                        <a:pt x="2853" y="8770"/>
                        <a:pt x="1907" y="8373"/>
                        <a:pt x="1133" y="7581"/>
                      </a:cubicBezTo>
                      <a:cubicBezTo>
                        <a:pt x="359" y="6788"/>
                        <a:pt x="-28" y="5744"/>
                        <a:pt x="-28" y="4446"/>
                      </a:cubicBezTo>
                      <a:cubicBezTo>
                        <a:pt x="-28" y="3108"/>
                        <a:pt x="376" y="2030"/>
                        <a:pt x="1184" y="1213"/>
                      </a:cubicBezTo>
                      <a:cubicBezTo>
                        <a:pt x="1992" y="397"/>
                        <a:pt x="3004" y="0"/>
                        <a:pt x="4220" y="0"/>
                      </a:cubicBezTo>
                      <a:cubicBezTo>
                        <a:pt x="5099" y="0"/>
                        <a:pt x="5902" y="220"/>
                        <a:pt x="6630" y="682"/>
                      </a:cubicBezTo>
                      <a:cubicBezTo>
                        <a:pt x="7358" y="1145"/>
                        <a:pt x="7911" y="1803"/>
                        <a:pt x="8289" y="2659"/>
                      </a:cubicBezTo>
                      <a:cubicBezTo>
                        <a:pt x="8667" y="3515"/>
                        <a:pt x="8855" y="4753"/>
                        <a:pt x="8855" y="6373"/>
                      </a:cubicBezTo>
                      <a:cubicBezTo>
                        <a:pt x="8855" y="8061"/>
                        <a:pt x="8668" y="9405"/>
                        <a:pt x="8293" y="10404"/>
                      </a:cubicBezTo>
                      <a:cubicBezTo>
                        <a:pt x="7919" y="11404"/>
                        <a:pt x="7361" y="12165"/>
                        <a:pt x="6621" y="12688"/>
                      </a:cubicBezTo>
                      <a:cubicBezTo>
                        <a:pt x="5880" y="13210"/>
                        <a:pt x="5013" y="13470"/>
                        <a:pt x="4017" y="13470"/>
                      </a:cubicBezTo>
                      <a:cubicBezTo>
                        <a:pt x="2961" y="13470"/>
                        <a:pt x="2098" y="13185"/>
                        <a:pt x="1428" y="12611"/>
                      </a:cubicBezTo>
                      <a:cubicBezTo>
                        <a:pt x="758" y="12038"/>
                        <a:pt x="356" y="11231"/>
                        <a:pt x="220" y="10192"/>
                      </a:cubicBezTo>
                      <a:close/>
                    </a:path>
                    <a:path w="8875" h="13497">
                      <a:moveTo>
                        <a:pt x="7012" y="4365"/>
                      </a:moveTo>
                      <a:cubicBezTo>
                        <a:pt x="7012" y="3435"/>
                        <a:pt x="6759" y="2697"/>
                        <a:pt x="6252" y="2150"/>
                      </a:cubicBezTo>
                      <a:cubicBezTo>
                        <a:pt x="5746" y="1604"/>
                        <a:pt x="5136" y="1330"/>
                        <a:pt x="4423" y="1330"/>
                      </a:cubicBezTo>
                      <a:cubicBezTo>
                        <a:pt x="3686" y="1330"/>
                        <a:pt x="3044" y="1625"/>
                        <a:pt x="2497" y="2213"/>
                      </a:cubicBezTo>
                      <a:cubicBezTo>
                        <a:pt x="1950" y="2802"/>
                        <a:pt x="1676" y="3564"/>
                        <a:pt x="1676" y="4500"/>
                      </a:cubicBezTo>
                      <a:cubicBezTo>
                        <a:pt x="1676" y="5341"/>
                        <a:pt x="1937" y="6024"/>
                        <a:pt x="2456" y="6550"/>
                      </a:cubicBezTo>
                      <a:cubicBezTo>
                        <a:pt x="2974" y="7075"/>
                        <a:pt x="3615" y="7338"/>
                        <a:pt x="4377" y="7337"/>
                      </a:cubicBezTo>
                      <a:cubicBezTo>
                        <a:pt x="5145" y="7338"/>
                        <a:pt x="5776" y="7075"/>
                        <a:pt x="6271" y="6550"/>
                      </a:cubicBezTo>
                      <a:cubicBezTo>
                        <a:pt x="6765" y="6024"/>
                        <a:pt x="7012" y="5296"/>
                        <a:pt x="7012" y="4365"/>
                      </a:cubicBezTo>
                      <a:close/>
                    </a:path>
                  </a:pathLst>
                </a:custGeom>
                <a:solidFill>
                  <a:srgbClr val="404040"/>
                </a:solidFill>
                <a:ln w="7700" cap="flat">
                  <a:noFill/>
                  <a:bevel/>
                </a:ln>
              </p:spPr>
            </p:sp>
            <p:sp>
              <p:nvSpPr>
                <p:cNvPr id="798" name="Freeform 797"/>
                <p:cNvSpPr/>
                <p:nvPr/>
              </p:nvSpPr>
              <p:spPr>
                <a:xfrm>
                  <a:off x="3147427" y="2012731"/>
                  <a:ext cx="124409" cy="1252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409" h="125226">
                      <a:moveTo>
                        <a:pt x="0" y="62613"/>
                      </a:moveTo>
                      <a:cubicBezTo>
                        <a:pt x="0" y="28024"/>
                        <a:pt x="27839" y="0"/>
                        <a:pt x="62204" y="0"/>
                      </a:cubicBezTo>
                      <a:cubicBezTo>
                        <a:pt x="96556" y="0"/>
                        <a:pt x="124409" y="28024"/>
                        <a:pt x="124409" y="62613"/>
                      </a:cubicBezTo>
                      <a:cubicBezTo>
                        <a:pt x="124409" y="97180"/>
                        <a:pt x="96556" y="125226"/>
                        <a:pt x="62204" y="125226"/>
                      </a:cubicBezTo>
                      <a:cubicBezTo>
                        <a:pt x="27839" y="125226"/>
                        <a:pt x="0" y="97180"/>
                        <a:pt x="0" y="62613"/>
                      </a:cubicBezTo>
                      <a:close/>
                    </a:path>
                  </a:pathLst>
                </a:custGeom>
                <a:noFill/>
                <a:ln w="3850" cap="flat">
                  <a:solidFill>
                    <a:srgbClr val="E0E0E0"/>
                  </a:solidFill>
                  <a:bevel/>
                </a:ln>
              </p:spPr>
            </p:sp>
            <p:sp>
              <p:nvSpPr>
                <p:cNvPr id="799" name="Freeform 798"/>
                <p:cNvSpPr/>
                <p:nvPr/>
              </p:nvSpPr>
              <p:spPr>
                <a:xfrm flipH="1" flipV="1">
                  <a:off x="3205766" y="2120024"/>
                  <a:ext cx="8897" cy="13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97" h="13466">
                      <a:moveTo>
                        <a:pt x="231" y="10177"/>
                      </a:moveTo>
                      <a:lnTo>
                        <a:pt x="1826" y="10032"/>
                      </a:lnTo>
                      <a:cubicBezTo>
                        <a:pt x="1961" y="10765"/>
                        <a:pt x="2219" y="11297"/>
                        <a:pt x="2600" y="11627"/>
                      </a:cubicBezTo>
                      <a:cubicBezTo>
                        <a:pt x="2981" y="11958"/>
                        <a:pt x="3469" y="12123"/>
                        <a:pt x="4065" y="12122"/>
                      </a:cubicBezTo>
                      <a:cubicBezTo>
                        <a:pt x="4575" y="12123"/>
                        <a:pt x="5022" y="12009"/>
                        <a:pt x="5406" y="11780"/>
                      </a:cubicBezTo>
                      <a:cubicBezTo>
                        <a:pt x="5790" y="11552"/>
                        <a:pt x="6105" y="11248"/>
                        <a:pt x="6351" y="10866"/>
                      </a:cubicBezTo>
                      <a:cubicBezTo>
                        <a:pt x="6597" y="10485"/>
                        <a:pt x="6802" y="9970"/>
                        <a:pt x="6968" y="9322"/>
                      </a:cubicBezTo>
                      <a:cubicBezTo>
                        <a:pt x="7134" y="8673"/>
                        <a:pt x="7217" y="8013"/>
                        <a:pt x="7217" y="7340"/>
                      </a:cubicBezTo>
                      <a:cubicBezTo>
                        <a:pt x="7217" y="7268"/>
                        <a:pt x="7214" y="7160"/>
                        <a:pt x="7208" y="7015"/>
                      </a:cubicBezTo>
                      <a:cubicBezTo>
                        <a:pt x="6876" y="7532"/>
                        <a:pt x="6423" y="7952"/>
                        <a:pt x="5848" y="8272"/>
                      </a:cubicBezTo>
                      <a:cubicBezTo>
                        <a:pt x="5274" y="8594"/>
                        <a:pt x="4652" y="8754"/>
                        <a:pt x="3982" y="8754"/>
                      </a:cubicBezTo>
                      <a:cubicBezTo>
                        <a:pt x="2864" y="8754"/>
                        <a:pt x="1918" y="8358"/>
                        <a:pt x="1144" y="7565"/>
                      </a:cubicBezTo>
                      <a:cubicBezTo>
                        <a:pt x="370" y="6773"/>
                        <a:pt x="-17" y="5728"/>
                        <a:pt x="-17" y="4431"/>
                      </a:cubicBezTo>
                      <a:cubicBezTo>
                        <a:pt x="-17" y="3092"/>
                        <a:pt x="387" y="2015"/>
                        <a:pt x="1195" y="1198"/>
                      </a:cubicBezTo>
                      <a:cubicBezTo>
                        <a:pt x="2003" y="382"/>
                        <a:pt x="3015" y="-16"/>
                        <a:pt x="4231" y="-16"/>
                      </a:cubicBezTo>
                      <a:cubicBezTo>
                        <a:pt x="5110" y="-16"/>
                        <a:pt x="5913" y="204"/>
                        <a:pt x="6641" y="667"/>
                      </a:cubicBezTo>
                      <a:cubicBezTo>
                        <a:pt x="7369" y="1129"/>
                        <a:pt x="7922" y="1788"/>
                        <a:pt x="8300" y="2643"/>
                      </a:cubicBezTo>
                      <a:cubicBezTo>
                        <a:pt x="8678" y="3499"/>
                        <a:pt x="8866" y="4737"/>
                        <a:pt x="8866" y="6358"/>
                      </a:cubicBezTo>
                      <a:cubicBezTo>
                        <a:pt x="8866" y="8045"/>
                        <a:pt x="8679" y="9389"/>
                        <a:pt x="8304" y="10389"/>
                      </a:cubicBezTo>
                      <a:cubicBezTo>
                        <a:pt x="7930" y="11389"/>
                        <a:pt x="7372" y="12150"/>
                        <a:pt x="6632" y="12672"/>
                      </a:cubicBezTo>
                      <a:cubicBezTo>
                        <a:pt x="5891" y="13194"/>
                        <a:pt x="5023" y="13466"/>
                        <a:pt x="4028" y="13466"/>
                      </a:cubicBezTo>
                      <a:cubicBezTo>
                        <a:pt x="2972" y="13466"/>
                        <a:pt x="2109" y="13169"/>
                        <a:pt x="1439" y="12595"/>
                      </a:cubicBezTo>
                      <a:cubicBezTo>
                        <a:pt x="769" y="12022"/>
                        <a:pt x="367" y="11216"/>
                        <a:pt x="231" y="10177"/>
                      </a:cubicBezTo>
                      <a:close/>
                    </a:path>
                    <a:path w="8897" h="13466">
                      <a:moveTo>
                        <a:pt x="7023" y="4350"/>
                      </a:moveTo>
                      <a:cubicBezTo>
                        <a:pt x="7023" y="3420"/>
                        <a:pt x="6770" y="2681"/>
                        <a:pt x="6263" y="2135"/>
                      </a:cubicBezTo>
                      <a:cubicBezTo>
                        <a:pt x="5757" y="1589"/>
                        <a:pt x="5147" y="1315"/>
                        <a:pt x="4434" y="1314"/>
                      </a:cubicBezTo>
                      <a:cubicBezTo>
                        <a:pt x="3697" y="1315"/>
                        <a:pt x="3055" y="1609"/>
                        <a:pt x="2508" y="2198"/>
                      </a:cubicBezTo>
                      <a:cubicBezTo>
                        <a:pt x="1961" y="2786"/>
                        <a:pt x="1687" y="3548"/>
                        <a:pt x="1687" y="4485"/>
                      </a:cubicBezTo>
                      <a:cubicBezTo>
                        <a:pt x="1687" y="5326"/>
                        <a:pt x="1948" y="6009"/>
                        <a:pt x="2467" y="6534"/>
                      </a:cubicBezTo>
                      <a:cubicBezTo>
                        <a:pt x="2985" y="7060"/>
                        <a:pt x="3626" y="7322"/>
                        <a:pt x="4388" y="7322"/>
                      </a:cubicBezTo>
                      <a:cubicBezTo>
                        <a:pt x="5156" y="7322"/>
                        <a:pt x="5787" y="7060"/>
                        <a:pt x="6282" y="6534"/>
                      </a:cubicBezTo>
                      <a:cubicBezTo>
                        <a:pt x="6776" y="6009"/>
                        <a:pt x="7023" y="5281"/>
                        <a:pt x="7023" y="4350"/>
                      </a:cubicBezTo>
                      <a:close/>
                    </a:path>
                  </a:pathLst>
                </a:custGeom>
                <a:solidFill>
                  <a:srgbClr val="404040"/>
                </a:solidFill>
                <a:ln w="7700" cap="flat">
                  <a:noFill/>
                  <a:bevel/>
                </a:ln>
              </p:spPr>
            </p:sp>
            <p:sp>
              <p:nvSpPr>
                <p:cNvPr id="800" name="Freeform 799"/>
                <p:cNvSpPr/>
                <p:nvPr/>
              </p:nvSpPr>
              <p:spPr>
                <a:xfrm>
                  <a:off x="3202216" y="2017162"/>
                  <a:ext cx="15318" cy="113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18" h="11319">
                      <a:moveTo>
                        <a:pt x="4249" y="11319"/>
                      </a:moveTo>
                      <a:lnTo>
                        <a:pt x="2832" y="11319"/>
                      </a:lnTo>
                      <a:lnTo>
                        <a:pt x="2832" y="2489"/>
                      </a:lnTo>
                      <a:cubicBezTo>
                        <a:pt x="2491" y="2807"/>
                        <a:pt x="2044" y="3125"/>
                        <a:pt x="1491" y="3443"/>
                      </a:cubicBezTo>
                      <a:cubicBezTo>
                        <a:pt x="938" y="3761"/>
                        <a:pt x="441" y="3999"/>
                        <a:pt x="0" y="4157"/>
                      </a:cubicBezTo>
                      <a:lnTo>
                        <a:pt x="0" y="2819"/>
                      </a:lnTo>
                      <a:cubicBezTo>
                        <a:pt x="792" y="2456"/>
                        <a:pt x="1484" y="2015"/>
                        <a:pt x="2077" y="1497"/>
                      </a:cubicBezTo>
                      <a:cubicBezTo>
                        <a:pt x="2670" y="980"/>
                        <a:pt x="3089" y="477"/>
                        <a:pt x="3336" y="0"/>
                      </a:cubicBezTo>
                      <a:lnTo>
                        <a:pt x="4249" y="0"/>
                      </a:lnTo>
                      <a:close/>
                    </a:path>
                    <a:path w="15318" h="11319">
                      <a:moveTo>
                        <a:pt x="15318" y="9978"/>
                      </a:moveTo>
                      <a:lnTo>
                        <a:pt x="15318" y="11319"/>
                      </a:lnTo>
                      <a:lnTo>
                        <a:pt x="7693" y="11319"/>
                      </a:lnTo>
                      <a:cubicBezTo>
                        <a:pt x="7682" y="10976"/>
                        <a:pt x="7738" y="10655"/>
                        <a:pt x="7858" y="10347"/>
                      </a:cubicBezTo>
                      <a:cubicBezTo>
                        <a:pt x="8053" y="9840"/>
                        <a:pt x="8363" y="9340"/>
                        <a:pt x="8791" y="8848"/>
                      </a:cubicBezTo>
                      <a:cubicBezTo>
                        <a:pt x="9218" y="8356"/>
                        <a:pt x="9836" y="7787"/>
                        <a:pt x="10643" y="7141"/>
                      </a:cubicBezTo>
                      <a:cubicBezTo>
                        <a:pt x="11897" y="6136"/>
                        <a:pt x="12745" y="5341"/>
                        <a:pt x="13185" y="4754"/>
                      </a:cubicBezTo>
                      <a:cubicBezTo>
                        <a:pt x="13626" y="4167"/>
                        <a:pt x="13846" y="3612"/>
                        <a:pt x="13846" y="3089"/>
                      </a:cubicBezTo>
                      <a:cubicBezTo>
                        <a:pt x="13846" y="2541"/>
                        <a:pt x="13645" y="2078"/>
                        <a:pt x="13244" y="1701"/>
                      </a:cubicBezTo>
                      <a:cubicBezTo>
                        <a:pt x="12843" y="1324"/>
                        <a:pt x="12320" y="1136"/>
                        <a:pt x="11674" y="1135"/>
                      </a:cubicBezTo>
                      <a:cubicBezTo>
                        <a:pt x="10992" y="1136"/>
                        <a:pt x="10447" y="1336"/>
                        <a:pt x="10038" y="1736"/>
                      </a:cubicBezTo>
                      <a:cubicBezTo>
                        <a:pt x="9629" y="2136"/>
                        <a:pt x="9422" y="2689"/>
                        <a:pt x="9416" y="3396"/>
                      </a:cubicBezTo>
                      <a:lnTo>
                        <a:pt x="7961" y="3250"/>
                      </a:lnTo>
                      <a:cubicBezTo>
                        <a:pt x="8061" y="2189"/>
                        <a:pt x="8436" y="1381"/>
                        <a:pt x="9086" y="825"/>
                      </a:cubicBezTo>
                      <a:cubicBezTo>
                        <a:pt x="9736" y="268"/>
                        <a:pt x="10610" y="0"/>
                        <a:pt x="11706" y="0"/>
                      </a:cubicBezTo>
                      <a:cubicBezTo>
                        <a:pt x="12812" y="0"/>
                        <a:pt x="13688" y="290"/>
                        <a:pt x="14334" y="890"/>
                      </a:cubicBezTo>
                      <a:cubicBezTo>
                        <a:pt x="14979" y="1490"/>
                        <a:pt x="15302" y="2233"/>
                        <a:pt x="15302" y="3119"/>
                      </a:cubicBezTo>
                      <a:cubicBezTo>
                        <a:pt x="15302" y="3571"/>
                        <a:pt x="15207" y="4015"/>
                        <a:pt x="15018" y="4450"/>
                      </a:cubicBezTo>
                      <a:cubicBezTo>
                        <a:pt x="14829" y="4886"/>
                        <a:pt x="14516" y="5345"/>
                        <a:pt x="14078" y="5826"/>
                      </a:cubicBezTo>
                      <a:cubicBezTo>
                        <a:pt x="13640" y="6308"/>
                        <a:pt x="12913" y="6970"/>
                        <a:pt x="11895" y="7810"/>
                      </a:cubicBezTo>
                      <a:cubicBezTo>
                        <a:pt x="11045" y="8507"/>
                        <a:pt x="10500" y="8980"/>
                        <a:pt x="10258" y="9229"/>
                      </a:cubicBezTo>
                      <a:cubicBezTo>
                        <a:pt x="10017" y="9478"/>
                        <a:pt x="9817" y="9727"/>
                        <a:pt x="9660" y="9978"/>
                      </a:cubicBezTo>
                      <a:close/>
                    </a:path>
                  </a:pathLst>
                </a:custGeom>
                <a:solidFill>
                  <a:srgbClr val="404040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807" name="Group 806"/>
                <p:cNvGrpSpPr/>
                <p:nvPr/>
              </p:nvGrpSpPr>
              <p:grpSpPr>
                <a:xfrm>
                  <a:off x="3133295" y="1961980"/>
                  <a:ext cx="62259" cy="51417"/>
                  <a:chOff x="3133295" y="1961980"/>
                  <a:chExt cx="62259" cy="51417"/>
                </a:xfrm>
              </p:grpSpPr>
              <p:sp>
                <p:nvSpPr>
                  <p:cNvPr id="801" name="Freeform 800"/>
                  <p:cNvSpPr/>
                  <p:nvPr/>
                </p:nvSpPr>
                <p:spPr>
                  <a:xfrm>
                    <a:off x="3141993" y="1961929"/>
                    <a:ext cx="15565" cy="174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65" h="17480">
                        <a:moveTo>
                          <a:pt x="2404" y="1724"/>
                        </a:moveTo>
                        <a:lnTo>
                          <a:pt x="4284" y="634"/>
                        </a:lnTo>
                        <a:cubicBezTo>
                          <a:pt x="6775" y="-811"/>
                          <a:pt x="9961" y="47"/>
                          <a:pt x="11399" y="2550"/>
                        </a:cubicBezTo>
                        <a:lnTo>
                          <a:pt x="14871" y="8593"/>
                        </a:lnTo>
                        <a:cubicBezTo>
                          <a:pt x="16310" y="11096"/>
                          <a:pt x="15456" y="14297"/>
                          <a:pt x="12965" y="15743"/>
                        </a:cubicBezTo>
                        <a:lnTo>
                          <a:pt x="11085" y="16833"/>
                        </a:lnTo>
                        <a:cubicBezTo>
                          <a:pt x="8594" y="18278"/>
                          <a:pt x="5409" y="17421"/>
                          <a:pt x="3970" y="14917"/>
                        </a:cubicBezTo>
                        <a:lnTo>
                          <a:pt x="498" y="8874"/>
                        </a:lnTo>
                        <a:cubicBezTo>
                          <a:pt x="-940" y="6371"/>
                          <a:pt x="-87" y="3170"/>
                          <a:pt x="2404" y="17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83060B"/>
                      </a:gs>
                      <a:gs pos="45000">
                        <a:srgbClr val="C53239"/>
                      </a:gs>
                      <a:gs pos="100000">
                        <a:srgbClr val="660409"/>
                      </a:gs>
                    </a:gsLst>
                    <a:lin ang="9000000" scaled="0"/>
                  </a:gradFill>
                  <a:ln w="7700" cap="flat">
                    <a:noFill/>
                    <a:bevel/>
                  </a:ln>
                </p:spPr>
              </p:sp>
              <p:grpSp>
                <p:nvGrpSpPr>
                  <p:cNvPr id="806" name="Group 805"/>
                  <p:cNvGrpSpPr/>
                  <p:nvPr/>
                </p:nvGrpSpPr>
                <p:grpSpPr>
                  <a:xfrm>
                    <a:off x="3133180" y="1967166"/>
                    <a:ext cx="62259" cy="46144"/>
                    <a:chOff x="3133180" y="1967166"/>
                    <a:chExt cx="62259" cy="46144"/>
                  </a:xfrm>
                </p:grpSpPr>
                <p:sp>
                  <p:nvSpPr>
                    <p:cNvPr id="802" name="Freeform 801"/>
                    <p:cNvSpPr/>
                    <p:nvPr/>
                  </p:nvSpPr>
                  <p:spPr>
                    <a:xfrm flipH="1">
                      <a:off x="3133180" y="1967166"/>
                      <a:ext cx="62259" cy="461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2259" h="46144">
                          <a:moveTo>
                            <a:pt x="0" y="14115"/>
                          </a:moveTo>
                          <a:lnTo>
                            <a:pt x="60692" y="46144"/>
                          </a:lnTo>
                          <a:cubicBezTo>
                            <a:pt x="60692" y="46144"/>
                            <a:pt x="69888" y="17198"/>
                            <a:pt x="43762" y="4572"/>
                          </a:cubicBezTo>
                          <a:cubicBezTo>
                            <a:pt x="43762" y="4572"/>
                            <a:pt x="16614" y="-10550"/>
                            <a:pt x="0" y="1411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73050A"/>
                        </a:gs>
                        <a:gs pos="41000">
                          <a:srgbClr val="8A060C"/>
                        </a:gs>
                        <a:gs pos="70000">
                          <a:srgbClr val="BE171E"/>
                        </a:gs>
                        <a:gs pos="100000">
                          <a:srgbClr val="9E070E"/>
                        </a:gs>
                      </a:gsLst>
                      <a:lin ang="2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03" name="Freeform 802"/>
                    <p:cNvSpPr/>
                    <p:nvPr/>
                  </p:nvSpPr>
                  <p:spPr>
                    <a:xfrm flipH="1">
                      <a:off x="3134694" y="1968627"/>
                      <a:ext cx="59231" cy="432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231" h="43222">
                          <a:moveTo>
                            <a:pt x="0" y="12746"/>
                          </a:moveTo>
                          <a:lnTo>
                            <a:pt x="57920" y="43222"/>
                          </a:lnTo>
                          <a:cubicBezTo>
                            <a:pt x="57920" y="43222"/>
                            <a:pt x="66122" y="17023"/>
                            <a:pt x="41633" y="4028"/>
                          </a:cubicBezTo>
                          <a:cubicBezTo>
                            <a:pt x="41633" y="4028"/>
                            <a:pt x="14927" y="-9434"/>
                            <a:pt x="0" y="1274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04" name="Freeform 803"/>
                    <p:cNvSpPr/>
                    <p:nvPr/>
                  </p:nvSpPr>
                  <p:spPr>
                    <a:xfrm flipH="1">
                      <a:off x="3134676" y="1972648"/>
                      <a:ext cx="20224" cy="391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224" h="39195">
                          <a:moveTo>
                            <a:pt x="0" y="29450"/>
                          </a:moveTo>
                          <a:lnTo>
                            <a:pt x="18914" y="39195"/>
                          </a:lnTo>
                          <a:cubicBezTo>
                            <a:pt x="18914" y="39195"/>
                            <a:pt x="27115" y="12995"/>
                            <a:pt x="2627" y="0"/>
                          </a:cubicBezTo>
                          <a:cubicBezTo>
                            <a:pt x="2627" y="0"/>
                            <a:pt x="14924" y="7270"/>
                            <a:pt x="0" y="2945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1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05" name="Freeform 804"/>
                    <p:cNvSpPr/>
                    <p:nvPr/>
                  </p:nvSpPr>
                  <p:spPr>
                    <a:xfrm flipH="1">
                      <a:off x="3167186" y="1968571"/>
                      <a:ext cx="26721" cy="148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721" h="14882">
                          <a:moveTo>
                            <a:pt x="0" y="12795"/>
                          </a:moveTo>
                          <a:lnTo>
                            <a:pt x="4301" y="14882"/>
                          </a:lnTo>
                          <a:cubicBezTo>
                            <a:pt x="4301" y="14882"/>
                            <a:pt x="8678" y="4293"/>
                            <a:pt x="26721" y="102"/>
                          </a:cubicBezTo>
                          <a:cubicBezTo>
                            <a:pt x="26721" y="102"/>
                            <a:pt x="9928" y="-2099"/>
                            <a:pt x="0" y="1279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51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814" name="Group 813"/>
                <p:cNvGrpSpPr/>
                <p:nvPr/>
              </p:nvGrpSpPr>
              <p:grpSpPr>
                <a:xfrm flipH="1">
                  <a:off x="3224375" y="1961892"/>
                  <a:ext cx="62259" cy="51417"/>
                  <a:chOff x="3224375" y="1961892"/>
                  <a:chExt cx="62259" cy="51417"/>
                </a:xfrm>
              </p:grpSpPr>
              <p:sp>
                <p:nvSpPr>
                  <p:cNvPr id="808" name="Freeform 807"/>
                  <p:cNvSpPr/>
                  <p:nvPr/>
                </p:nvSpPr>
                <p:spPr>
                  <a:xfrm>
                    <a:off x="3233073" y="1961841"/>
                    <a:ext cx="15565" cy="1748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5565" h="17480">
                        <a:moveTo>
                          <a:pt x="2404" y="1724"/>
                        </a:moveTo>
                        <a:lnTo>
                          <a:pt x="4284" y="634"/>
                        </a:lnTo>
                        <a:cubicBezTo>
                          <a:pt x="6775" y="-811"/>
                          <a:pt x="9961" y="47"/>
                          <a:pt x="11399" y="2550"/>
                        </a:cubicBezTo>
                        <a:lnTo>
                          <a:pt x="14871" y="8593"/>
                        </a:lnTo>
                        <a:cubicBezTo>
                          <a:pt x="16310" y="11096"/>
                          <a:pt x="15456" y="14297"/>
                          <a:pt x="12965" y="15743"/>
                        </a:cubicBezTo>
                        <a:lnTo>
                          <a:pt x="11085" y="16833"/>
                        </a:lnTo>
                        <a:cubicBezTo>
                          <a:pt x="8594" y="18278"/>
                          <a:pt x="5409" y="17421"/>
                          <a:pt x="3970" y="14917"/>
                        </a:cubicBezTo>
                        <a:lnTo>
                          <a:pt x="498" y="8874"/>
                        </a:lnTo>
                        <a:cubicBezTo>
                          <a:pt x="-940" y="6371"/>
                          <a:pt x="-87" y="3170"/>
                          <a:pt x="2404" y="17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83060B"/>
                      </a:gs>
                      <a:gs pos="45000">
                        <a:srgbClr val="C53239"/>
                      </a:gs>
                      <a:gs pos="100000">
                        <a:srgbClr val="660409"/>
                      </a:gs>
                    </a:gsLst>
                    <a:lin ang="9000000" scaled="0"/>
                  </a:gradFill>
                  <a:ln w="7700" cap="flat">
                    <a:noFill/>
                    <a:bevel/>
                  </a:ln>
                </p:spPr>
              </p:sp>
              <p:grpSp>
                <p:nvGrpSpPr>
                  <p:cNvPr id="813" name="Group 812"/>
                  <p:cNvGrpSpPr/>
                  <p:nvPr/>
                </p:nvGrpSpPr>
                <p:grpSpPr>
                  <a:xfrm>
                    <a:off x="3224259" y="1967078"/>
                    <a:ext cx="62259" cy="46144"/>
                    <a:chOff x="3224259" y="1967078"/>
                    <a:chExt cx="62259" cy="46144"/>
                  </a:xfrm>
                </p:grpSpPr>
                <p:sp>
                  <p:nvSpPr>
                    <p:cNvPr id="809" name="Freeform 808"/>
                    <p:cNvSpPr/>
                    <p:nvPr/>
                  </p:nvSpPr>
                  <p:spPr>
                    <a:xfrm flipH="1">
                      <a:off x="3224259" y="1967078"/>
                      <a:ext cx="62259" cy="461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62259" h="46144">
                          <a:moveTo>
                            <a:pt x="0" y="14115"/>
                          </a:moveTo>
                          <a:lnTo>
                            <a:pt x="60692" y="46144"/>
                          </a:lnTo>
                          <a:cubicBezTo>
                            <a:pt x="60692" y="46144"/>
                            <a:pt x="69888" y="17198"/>
                            <a:pt x="43762" y="4572"/>
                          </a:cubicBezTo>
                          <a:cubicBezTo>
                            <a:pt x="43762" y="4572"/>
                            <a:pt x="16614" y="-10550"/>
                            <a:pt x="0" y="1411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73050A"/>
                        </a:gs>
                        <a:gs pos="41000">
                          <a:srgbClr val="8A060C"/>
                        </a:gs>
                        <a:gs pos="70000">
                          <a:srgbClr val="BE171E"/>
                        </a:gs>
                        <a:gs pos="100000">
                          <a:srgbClr val="9E070E"/>
                        </a:gs>
                      </a:gsLst>
                      <a:lin ang="2400000" scaled="0"/>
                    </a:gra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10" name="Freeform 809"/>
                    <p:cNvSpPr/>
                    <p:nvPr/>
                  </p:nvSpPr>
                  <p:spPr>
                    <a:xfrm flipH="1">
                      <a:off x="3225773" y="1968539"/>
                      <a:ext cx="59231" cy="432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9231" h="43222">
                          <a:moveTo>
                            <a:pt x="0" y="12746"/>
                          </a:moveTo>
                          <a:lnTo>
                            <a:pt x="57920" y="43222"/>
                          </a:lnTo>
                          <a:cubicBezTo>
                            <a:pt x="57920" y="43222"/>
                            <a:pt x="66122" y="17023"/>
                            <a:pt x="41633" y="4028"/>
                          </a:cubicBezTo>
                          <a:cubicBezTo>
                            <a:pt x="41633" y="4028"/>
                            <a:pt x="14927" y="-9434"/>
                            <a:pt x="0" y="12746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11" name="Freeform 810"/>
                    <p:cNvSpPr/>
                    <p:nvPr/>
                  </p:nvSpPr>
                  <p:spPr>
                    <a:xfrm flipH="1">
                      <a:off x="3225756" y="1972559"/>
                      <a:ext cx="20224" cy="391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0224" h="39195">
                          <a:moveTo>
                            <a:pt x="0" y="29450"/>
                          </a:moveTo>
                          <a:lnTo>
                            <a:pt x="18914" y="39195"/>
                          </a:lnTo>
                          <a:cubicBezTo>
                            <a:pt x="18914" y="39195"/>
                            <a:pt x="27115" y="12995"/>
                            <a:pt x="2627" y="0"/>
                          </a:cubicBezTo>
                          <a:cubicBezTo>
                            <a:pt x="2627" y="0"/>
                            <a:pt x="14924" y="7270"/>
                            <a:pt x="0" y="2945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47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812" name="Freeform 811"/>
                    <p:cNvSpPr/>
                    <p:nvPr/>
                  </p:nvSpPr>
                  <p:spPr>
                    <a:xfrm flipH="1">
                      <a:off x="3258266" y="1968482"/>
                      <a:ext cx="26721" cy="148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721" h="14882">
                          <a:moveTo>
                            <a:pt x="0" y="12795"/>
                          </a:moveTo>
                          <a:lnTo>
                            <a:pt x="4301" y="14882"/>
                          </a:lnTo>
                          <a:cubicBezTo>
                            <a:pt x="4301" y="14882"/>
                            <a:pt x="8678" y="4293"/>
                            <a:pt x="26721" y="102"/>
                          </a:cubicBezTo>
                          <a:cubicBezTo>
                            <a:pt x="26721" y="102"/>
                            <a:pt x="9928" y="-2099"/>
                            <a:pt x="0" y="12795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44000"/>
                      </a:srgbClr>
                    </a:soli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645" name="Text 645"/>
              <p:cNvSpPr txBox="1"/>
              <p:nvPr/>
            </p:nvSpPr>
            <p:spPr>
              <a:xfrm>
                <a:off x="3325131" y="1992708"/>
                <a:ext cx="3619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Time</a:t>
                </a:r>
              </a:p>
            </p:txBody>
          </p:sp>
        </p:grpSp>
        <p:grpSp>
          <p:nvGrpSpPr>
            <p:cNvPr id="195" name="Sub Topic"/>
            <p:cNvGrpSpPr/>
            <p:nvPr/>
          </p:nvGrpSpPr>
          <p:grpSpPr>
            <a:xfrm>
              <a:off x="1762031" y="1988858"/>
              <a:ext cx="1078000" cy="161700"/>
              <a:chOff x="1762031" y="1988858"/>
              <a:chExt cx="1078000" cy="161700"/>
            </a:xfrm>
          </p:grpSpPr>
          <p:sp>
            <p:nvSpPr>
              <p:cNvPr id="859" name="Rectangle balloon"/>
              <p:cNvSpPr/>
              <p:nvPr/>
            </p:nvSpPr>
            <p:spPr>
              <a:xfrm>
                <a:off x="1762031" y="1988858"/>
                <a:ext cx="10780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1078000" h="161700" fill="none">
                    <a:moveTo>
                      <a:pt x="0" y="161700"/>
                    </a:moveTo>
                    <a:lnTo>
                      <a:pt x="10780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6" name="Text 646"/>
              <p:cNvSpPr txBox="1"/>
              <p:nvPr/>
            </p:nvSpPr>
            <p:spPr>
              <a:xfrm>
                <a:off x="1792831" y="2011958"/>
                <a:ext cx="10857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 Dec 20, 2014   6:00pm</a:t>
                </a:r>
              </a:p>
            </p:txBody>
          </p:sp>
        </p:grpSp>
        <p:grpSp>
          <p:nvGrpSpPr>
            <p:cNvPr id="198" name="Main Topic"/>
            <p:cNvGrpSpPr/>
            <p:nvPr/>
          </p:nvGrpSpPr>
          <p:grpSpPr>
            <a:xfrm>
              <a:off x="2524331" y="1184208"/>
              <a:ext cx="1162700" cy="292600"/>
              <a:chOff x="2524331" y="1184208"/>
              <a:chExt cx="1162700" cy="292600"/>
            </a:xfrm>
          </p:grpSpPr>
          <p:sp>
            <p:nvSpPr>
              <p:cNvPr id="816" name="Rectangle balloon"/>
              <p:cNvSpPr/>
              <p:nvPr/>
            </p:nvSpPr>
            <p:spPr>
              <a:xfrm>
                <a:off x="2524331" y="1184208"/>
                <a:ext cx="1162700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1162700" h="292600">
                    <a:moveTo>
                      <a:pt x="52668" y="0"/>
                    </a:moveTo>
                    <a:lnTo>
                      <a:pt x="1110032" y="0"/>
                    </a:lnTo>
                    <a:cubicBezTo>
                      <a:pt x="1139123" y="0"/>
                      <a:pt x="1162700" y="23579"/>
                      <a:pt x="1162700" y="52668"/>
                    </a:cubicBezTo>
                    <a:lnTo>
                      <a:pt x="1162700" y="239932"/>
                    </a:lnTo>
                    <a:cubicBezTo>
                      <a:pt x="1162700" y="269020"/>
                      <a:pt x="1139123" y="292600"/>
                      <a:pt x="1110032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grpSp>
            <p:nvGrpSpPr>
              <p:cNvPr id="833" name="Happy"/>
              <p:cNvGrpSpPr/>
              <p:nvPr/>
            </p:nvGrpSpPr>
            <p:grpSpPr>
              <a:xfrm>
                <a:off x="2593631" y="1238108"/>
                <a:ext cx="184800" cy="184800"/>
                <a:chOff x="2593631" y="1238108"/>
                <a:chExt cx="184800" cy="184800"/>
              </a:xfrm>
            </p:grpSpPr>
            <p:sp>
              <p:nvSpPr>
                <p:cNvPr id="819" name="Freeform 818"/>
                <p:cNvSpPr/>
                <p:nvPr/>
              </p:nvSpPr>
              <p:spPr>
                <a:xfrm>
                  <a:off x="2593631" y="1238108"/>
                  <a:ext cx="184800" cy="184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800" h="184800">
                      <a:moveTo>
                        <a:pt x="0" y="92400"/>
                      </a:moveTo>
                      <a:cubicBezTo>
                        <a:pt x="0" y="41324"/>
                        <a:pt x="41362" y="0"/>
                        <a:pt x="92400" y="0"/>
                      </a:cubicBezTo>
                      <a:cubicBezTo>
                        <a:pt x="143424" y="0"/>
                        <a:pt x="184800" y="41324"/>
                        <a:pt x="184800" y="92400"/>
                      </a:cubicBezTo>
                      <a:cubicBezTo>
                        <a:pt x="184800" y="143393"/>
                        <a:pt x="143424" y="184800"/>
                        <a:pt x="92400" y="184800"/>
                      </a:cubicBezTo>
                      <a:cubicBezTo>
                        <a:pt x="41362" y="184800"/>
                        <a:pt x="0" y="143393"/>
                        <a:pt x="0" y="924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DE66"/>
                    </a:gs>
                    <a:gs pos="43000">
                      <a:srgbClr val="FCD63E"/>
                    </a:gs>
                    <a:gs pos="100000">
                      <a:srgbClr val="EABC04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820" name="Freeform 819"/>
                <p:cNvSpPr/>
                <p:nvPr/>
              </p:nvSpPr>
              <p:spPr>
                <a:xfrm>
                  <a:off x="2596935" y="1241411"/>
                  <a:ext cx="178194" cy="1781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194" h="178194">
                      <a:moveTo>
                        <a:pt x="0" y="89097"/>
                      </a:moveTo>
                      <a:cubicBezTo>
                        <a:pt x="0" y="39847"/>
                        <a:pt x="39883" y="0"/>
                        <a:pt x="89097" y="0"/>
                      </a:cubicBezTo>
                      <a:cubicBezTo>
                        <a:pt x="138297" y="0"/>
                        <a:pt x="178194" y="39847"/>
                        <a:pt x="178194" y="89097"/>
                      </a:cubicBezTo>
                      <a:cubicBezTo>
                        <a:pt x="178194" y="138267"/>
                        <a:pt x="138297" y="178194"/>
                        <a:pt x="89097" y="178194"/>
                      </a:cubicBezTo>
                      <a:cubicBezTo>
                        <a:pt x="39883" y="178194"/>
                        <a:pt x="0" y="138267"/>
                        <a:pt x="0" y="8909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6000"/>
                      </a:srgbClr>
                    </a:gs>
                    <a:gs pos="1000">
                      <a:srgbClr val="FFFFFF">
                        <a:alpha val="36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821" name="Freeform 820"/>
                <p:cNvSpPr/>
                <p:nvPr/>
              </p:nvSpPr>
              <p:spPr>
                <a:xfrm>
                  <a:off x="2600316" y="1241147"/>
                  <a:ext cx="169860" cy="691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860" h="69104">
                      <a:moveTo>
                        <a:pt x="336" y="60553"/>
                      </a:moveTo>
                      <a:cubicBezTo>
                        <a:pt x="6145" y="39480"/>
                        <a:pt x="36142" y="0"/>
                        <a:pt x="85371" y="0"/>
                      </a:cubicBezTo>
                      <a:cubicBezTo>
                        <a:pt x="134557" y="0"/>
                        <a:pt x="161727" y="36790"/>
                        <a:pt x="169355" y="60553"/>
                      </a:cubicBezTo>
                      <a:cubicBezTo>
                        <a:pt x="174730" y="84317"/>
                        <a:pt x="134705" y="51137"/>
                        <a:pt x="85505" y="51137"/>
                      </a:cubicBezTo>
                      <a:cubicBezTo>
                        <a:pt x="36291" y="51137"/>
                        <a:pt x="-4168" y="82971"/>
                        <a:pt x="336" y="60553"/>
                      </a:cubicBezTo>
                      <a:close/>
                    </a:path>
                  </a:pathLst>
                </a:custGeom>
                <a:solidFill>
                  <a:srgbClr val="FFFFFF">
                    <a:alpha val="29000"/>
                  </a:srgbClr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832" name="Group 831"/>
                <p:cNvGrpSpPr/>
                <p:nvPr/>
              </p:nvGrpSpPr>
              <p:grpSpPr>
                <a:xfrm>
                  <a:off x="2624302" y="1270163"/>
                  <a:ext cx="123459" cy="120689"/>
                  <a:chOff x="2624302" y="1270163"/>
                  <a:chExt cx="123459" cy="120689"/>
                </a:xfrm>
              </p:grpSpPr>
              <p:sp>
                <p:nvSpPr>
                  <p:cNvPr id="822" name="Freeform 821"/>
                  <p:cNvSpPr/>
                  <p:nvPr/>
                </p:nvSpPr>
                <p:spPr>
                  <a:xfrm>
                    <a:off x="2628650" y="1355250"/>
                    <a:ext cx="114762" cy="355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14762" h="35500">
                        <a:moveTo>
                          <a:pt x="0" y="-51"/>
                        </a:moveTo>
                        <a:cubicBezTo>
                          <a:pt x="0" y="-51"/>
                          <a:pt x="54978" y="62550"/>
                          <a:pt x="114762" y="-51"/>
                        </a:cubicBezTo>
                        <a:cubicBezTo>
                          <a:pt x="114762" y="-51"/>
                          <a:pt x="62533" y="80179"/>
                          <a:pt x="0" y="-51"/>
                        </a:cubicBez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solidFill>
                      <a:srgbClr val="606060"/>
                    </a:solidFill>
                    <a:bevel/>
                  </a:ln>
                </p:spPr>
              </p:sp>
              <p:grpSp>
                <p:nvGrpSpPr>
                  <p:cNvPr id="831" name="Group 830"/>
                  <p:cNvGrpSpPr/>
                  <p:nvPr/>
                </p:nvGrpSpPr>
                <p:grpSpPr>
                  <a:xfrm>
                    <a:off x="2624302" y="1270163"/>
                    <a:ext cx="123459" cy="60782"/>
                    <a:chOff x="2624302" y="1270163"/>
                    <a:chExt cx="123459" cy="60782"/>
                  </a:xfrm>
                </p:grpSpPr>
                <p:grpSp>
                  <p:nvGrpSpPr>
                    <p:cNvPr id="826" name="Group 825"/>
                    <p:cNvGrpSpPr/>
                    <p:nvPr/>
                  </p:nvGrpSpPr>
                  <p:grpSpPr>
                    <a:xfrm>
                      <a:off x="2624241" y="1270127"/>
                      <a:ext cx="52984" cy="60855"/>
                      <a:chOff x="2624241" y="1270127"/>
                      <a:chExt cx="52984" cy="60855"/>
                    </a:xfrm>
                  </p:grpSpPr>
                  <p:sp>
                    <p:nvSpPr>
                      <p:cNvPr id="823" name="Freeform 822"/>
                      <p:cNvSpPr/>
                      <p:nvPr/>
                    </p:nvSpPr>
                    <p:spPr>
                      <a:xfrm>
                        <a:off x="2624270" y="1270185"/>
                        <a:ext cx="52927" cy="60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927" h="60737">
                            <a:moveTo>
                              <a:pt x="0" y="30368"/>
                            </a:moveTo>
                            <a:cubicBezTo>
                              <a:pt x="0" y="13542"/>
                              <a:pt x="11817" y="-61"/>
                              <a:pt x="26463" y="-61"/>
                            </a:cubicBezTo>
                            <a:cubicBezTo>
                              <a:pt x="41048" y="-61"/>
                              <a:pt x="52927" y="13542"/>
                              <a:pt x="52927" y="30368"/>
                            </a:cubicBezTo>
                            <a:cubicBezTo>
                              <a:pt x="52927" y="47103"/>
                              <a:pt x="41048" y="60737"/>
                              <a:pt x="26463" y="60737"/>
                            </a:cubicBezTo>
                            <a:cubicBezTo>
                              <a:pt x="11817" y="60737"/>
                              <a:pt x="0" y="47103"/>
                              <a:pt x="0" y="30368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824" name="Freeform 823"/>
                      <p:cNvSpPr/>
                      <p:nvPr/>
                    </p:nvSpPr>
                    <p:spPr>
                      <a:xfrm>
                        <a:off x="2626448" y="1274009"/>
                        <a:ext cx="48570" cy="55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570" h="55737">
                            <a:moveTo>
                              <a:pt x="0" y="27868"/>
                            </a:moveTo>
                            <a:cubicBezTo>
                              <a:pt x="0" y="12427"/>
                              <a:pt x="10845" y="-56"/>
                              <a:pt x="24285" y="-56"/>
                            </a:cubicBezTo>
                            <a:cubicBezTo>
                              <a:pt x="37669" y="-56"/>
                              <a:pt x="48570" y="12427"/>
                              <a:pt x="48570" y="27868"/>
                            </a:cubicBezTo>
                            <a:cubicBezTo>
                              <a:pt x="48570" y="43225"/>
                              <a:pt x="37669" y="55737"/>
                              <a:pt x="24285" y="55737"/>
                            </a:cubicBezTo>
                            <a:cubicBezTo>
                              <a:pt x="10845" y="55737"/>
                              <a:pt x="0" y="43225"/>
                              <a:pt x="0" y="2786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825" name="Freeform 824"/>
                      <p:cNvSpPr/>
                      <p:nvPr/>
                    </p:nvSpPr>
                    <p:spPr>
                      <a:xfrm>
                        <a:off x="2632565" y="1300036"/>
                        <a:ext cx="36337" cy="297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337" h="29710">
                            <a:moveTo>
                              <a:pt x="0" y="14855"/>
                            </a:moveTo>
                            <a:cubicBezTo>
                              <a:pt x="0" y="6624"/>
                              <a:pt x="8113" y="-30"/>
                              <a:pt x="18169" y="-30"/>
                            </a:cubicBezTo>
                            <a:cubicBezTo>
                              <a:pt x="28182" y="-30"/>
                              <a:pt x="36337" y="6624"/>
                              <a:pt x="36337" y="14855"/>
                            </a:cubicBezTo>
                            <a:cubicBezTo>
                              <a:pt x="36337" y="23040"/>
                              <a:pt x="28182" y="29710"/>
                              <a:pt x="18169" y="29710"/>
                            </a:cubicBezTo>
                            <a:cubicBezTo>
                              <a:pt x="8113" y="29710"/>
                              <a:pt x="0" y="23040"/>
                              <a:pt x="0" y="14855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830" name="Group 829"/>
                    <p:cNvGrpSpPr/>
                    <p:nvPr/>
                  </p:nvGrpSpPr>
                  <p:grpSpPr>
                    <a:xfrm>
                      <a:off x="2694773" y="1270127"/>
                      <a:ext cx="52984" cy="60855"/>
                      <a:chOff x="2694773" y="1270127"/>
                      <a:chExt cx="52984" cy="60855"/>
                    </a:xfrm>
                  </p:grpSpPr>
                  <p:sp>
                    <p:nvSpPr>
                      <p:cNvPr id="827" name="Freeform 826"/>
                      <p:cNvSpPr/>
                      <p:nvPr/>
                    </p:nvSpPr>
                    <p:spPr>
                      <a:xfrm>
                        <a:off x="2694802" y="1270185"/>
                        <a:ext cx="52927" cy="60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52927" h="60737">
                            <a:moveTo>
                              <a:pt x="0" y="30368"/>
                            </a:moveTo>
                            <a:cubicBezTo>
                              <a:pt x="0" y="13542"/>
                              <a:pt x="11817" y="-61"/>
                              <a:pt x="26463" y="-61"/>
                            </a:cubicBezTo>
                            <a:cubicBezTo>
                              <a:pt x="41048" y="-61"/>
                              <a:pt x="52927" y="13542"/>
                              <a:pt x="52927" y="30368"/>
                            </a:cubicBezTo>
                            <a:cubicBezTo>
                              <a:pt x="52927" y="47103"/>
                              <a:pt x="41048" y="60737"/>
                              <a:pt x="26463" y="60737"/>
                            </a:cubicBezTo>
                            <a:cubicBezTo>
                              <a:pt x="11817" y="60737"/>
                              <a:pt x="0" y="47103"/>
                              <a:pt x="0" y="30368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828" name="Freeform 827"/>
                      <p:cNvSpPr/>
                      <p:nvPr/>
                    </p:nvSpPr>
                    <p:spPr>
                      <a:xfrm>
                        <a:off x="2696980" y="1274009"/>
                        <a:ext cx="48570" cy="55737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48570" h="55737">
                            <a:moveTo>
                              <a:pt x="0" y="27868"/>
                            </a:moveTo>
                            <a:cubicBezTo>
                              <a:pt x="0" y="12427"/>
                              <a:pt x="10845" y="-56"/>
                              <a:pt x="24285" y="-56"/>
                            </a:cubicBezTo>
                            <a:cubicBezTo>
                              <a:pt x="37669" y="-56"/>
                              <a:pt x="48570" y="12427"/>
                              <a:pt x="48570" y="27868"/>
                            </a:cubicBezTo>
                            <a:cubicBezTo>
                              <a:pt x="48570" y="43225"/>
                              <a:pt x="37669" y="55737"/>
                              <a:pt x="24285" y="55737"/>
                            </a:cubicBezTo>
                            <a:cubicBezTo>
                              <a:pt x="10845" y="55737"/>
                              <a:pt x="0" y="43225"/>
                              <a:pt x="0" y="2786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7700" cap="flat">
                        <a:noFill/>
                        <a:bevel/>
                      </a:ln>
                    </p:spPr>
                  </p:sp>
                  <p:sp>
                    <p:nvSpPr>
                      <p:cNvPr id="829" name="Freeform 828"/>
                      <p:cNvSpPr/>
                      <p:nvPr/>
                    </p:nvSpPr>
                    <p:spPr>
                      <a:xfrm>
                        <a:off x="2703096" y="1300036"/>
                        <a:ext cx="36337" cy="29710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337" h="29710">
                            <a:moveTo>
                              <a:pt x="0" y="14855"/>
                            </a:moveTo>
                            <a:cubicBezTo>
                              <a:pt x="0" y="6624"/>
                              <a:pt x="8113" y="-30"/>
                              <a:pt x="18169" y="-30"/>
                            </a:cubicBezTo>
                            <a:cubicBezTo>
                              <a:pt x="28182" y="-30"/>
                              <a:pt x="36337" y="6624"/>
                              <a:pt x="36337" y="14855"/>
                            </a:cubicBezTo>
                            <a:cubicBezTo>
                              <a:pt x="36337" y="23040"/>
                              <a:pt x="28182" y="29710"/>
                              <a:pt x="18169" y="29710"/>
                            </a:cubicBezTo>
                            <a:cubicBezTo>
                              <a:pt x="8113" y="29710"/>
                              <a:pt x="0" y="23040"/>
                              <a:pt x="0" y="14855"/>
                            </a:cubicBez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7700" cap="flat">
                        <a:noFill/>
                        <a:bevel/>
                      </a:ln>
                    </p:spPr>
                  </p:sp>
                </p:grpSp>
              </p:grpSp>
            </p:grpSp>
          </p:grpSp>
          <p:sp>
            <p:nvSpPr>
              <p:cNvPr id="647" name="Text 647"/>
              <p:cNvSpPr txBox="1"/>
              <p:nvPr/>
            </p:nvSpPr>
            <p:spPr>
              <a:xfrm>
                <a:off x="2809231" y="1253508"/>
                <a:ext cx="8778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Entertainment</a:t>
                </a:r>
              </a:p>
            </p:txBody>
          </p:sp>
        </p:grpSp>
        <p:grpSp>
          <p:nvGrpSpPr>
            <p:cNvPr id="201" name="Sub Topic"/>
            <p:cNvGrpSpPr/>
            <p:nvPr/>
          </p:nvGrpSpPr>
          <p:grpSpPr>
            <a:xfrm>
              <a:off x="1007431" y="891608"/>
              <a:ext cx="1301300" cy="161700"/>
              <a:chOff x="1007431" y="891608"/>
              <a:chExt cx="1301300" cy="161700"/>
            </a:xfrm>
          </p:grpSpPr>
          <p:sp>
            <p:nvSpPr>
              <p:cNvPr id="862" name="Rectangle balloon"/>
              <p:cNvSpPr/>
              <p:nvPr/>
            </p:nvSpPr>
            <p:spPr>
              <a:xfrm>
                <a:off x="1007431" y="891608"/>
                <a:ext cx="13013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1301300" h="161700" fill="none">
                    <a:moveTo>
                      <a:pt x="0" y="161700"/>
                    </a:moveTo>
                    <a:lnTo>
                      <a:pt x="13013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8" name="Text 648"/>
              <p:cNvSpPr txBox="1"/>
              <p:nvPr/>
            </p:nvSpPr>
            <p:spPr>
              <a:xfrm>
                <a:off x="1038231" y="914708"/>
                <a:ext cx="1309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Happy Birthday Song &amp; Cake</a:t>
                </a:r>
              </a:p>
            </p:txBody>
          </p:sp>
        </p:grpSp>
        <p:grpSp>
          <p:nvGrpSpPr>
            <p:cNvPr id="204" name="Sub Topic"/>
            <p:cNvGrpSpPr/>
            <p:nvPr/>
          </p:nvGrpSpPr>
          <p:grpSpPr>
            <a:xfrm>
              <a:off x="1993031" y="1249658"/>
              <a:ext cx="315700" cy="161700"/>
              <a:chOff x="1993031" y="1249658"/>
              <a:chExt cx="315700" cy="161700"/>
            </a:xfrm>
          </p:grpSpPr>
          <p:sp>
            <p:nvSpPr>
              <p:cNvPr id="865" name="Rectangle balloon"/>
              <p:cNvSpPr/>
              <p:nvPr/>
            </p:nvSpPr>
            <p:spPr>
              <a:xfrm>
                <a:off x="1993031" y="1249658"/>
                <a:ext cx="3157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15700" h="161700" fill="none">
                    <a:moveTo>
                      <a:pt x="0" y="161700"/>
                    </a:moveTo>
                    <a:lnTo>
                      <a:pt x="3157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49" name="Text 649"/>
              <p:cNvSpPr txBox="1"/>
              <p:nvPr/>
            </p:nvSpPr>
            <p:spPr>
              <a:xfrm>
                <a:off x="2023831" y="1272758"/>
                <a:ext cx="3234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Game</a:t>
                </a:r>
              </a:p>
            </p:txBody>
          </p:sp>
        </p:grpSp>
        <p:grpSp>
          <p:nvGrpSpPr>
            <p:cNvPr id="207" name="Sub Topic"/>
            <p:cNvGrpSpPr/>
            <p:nvPr/>
          </p:nvGrpSpPr>
          <p:grpSpPr>
            <a:xfrm>
              <a:off x="1069031" y="1130308"/>
              <a:ext cx="708400" cy="161700"/>
              <a:chOff x="1069031" y="1130308"/>
              <a:chExt cx="708400" cy="161700"/>
            </a:xfrm>
          </p:grpSpPr>
          <p:sp>
            <p:nvSpPr>
              <p:cNvPr id="868" name="Rectangle balloon"/>
              <p:cNvSpPr/>
              <p:nvPr/>
            </p:nvSpPr>
            <p:spPr>
              <a:xfrm>
                <a:off x="1069031" y="1130308"/>
                <a:ext cx="7084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708400" h="161700" fill="none">
                    <a:moveTo>
                      <a:pt x="0" y="161700"/>
                    </a:moveTo>
                    <a:lnTo>
                      <a:pt x="7084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0" name="Text 650"/>
              <p:cNvSpPr txBox="1"/>
              <p:nvPr/>
            </p:nvSpPr>
            <p:spPr>
              <a:xfrm>
                <a:off x="1099831" y="1153408"/>
                <a:ext cx="7161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Truth or Dare</a:t>
                </a:r>
              </a:p>
            </p:txBody>
          </p:sp>
        </p:grpSp>
        <p:grpSp>
          <p:nvGrpSpPr>
            <p:cNvPr id="210" name="Sub Topic"/>
            <p:cNvGrpSpPr/>
            <p:nvPr/>
          </p:nvGrpSpPr>
          <p:grpSpPr>
            <a:xfrm>
              <a:off x="1015131" y="1369008"/>
              <a:ext cx="762300" cy="161700"/>
              <a:chOff x="1015131" y="1369008"/>
              <a:chExt cx="762300" cy="161700"/>
            </a:xfrm>
          </p:grpSpPr>
          <p:sp>
            <p:nvSpPr>
              <p:cNvPr id="871" name="Rectangle balloon"/>
              <p:cNvSpPr/>
              <p:nvPr/>
            </p:nvSpPr>
            <p:spPr>
              <a:xfrm>
                <a:off x="1015131" y="1369008"/>
                <a:ext cx="7623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762300" h="161700" fill="none">
                    <a:moveTo>
                      <a:pt x="0" y="161700"/>
                    </a:moveTo>
                    <a:lnTo>
                      <a:pt x="7623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1" name="Text 651"/>
              <p:cNvSpPr txBox="1"/>
              <p:nvPr/>
            </p:nvSpPr>
            <p:spPr>
              <a:xfrm>
                <a:off x="1045931" y="1392108"/>
                <a:ext cx="7700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Balloon Shaving</a:t>
                </a:r>
              </a:p>
            </p:txBody>
          </p:sp>
        </p:grpSp>
        <p:grpSp>
          <p:nvGrpSpPr>
            <p:cNvPr id="213" name="Sub Topic"/>
            <p:cNvGrpSpPr/>
            <p:nvPr/>
          </p:nvGrpSpPr>
          <p:grpSpPr>
            <a:xfrm>
              <a:off x="1877531" y="1607708"/>
              <a:ext cx="431200" cy="161700"/>
              <a:chOff x="1877531" y="1607708"/>
              <a:chExt cx="431200" cy="161700"/>
            </a:xfrm>
          </p:grpSpPr>
          <p:sp>
            <p:nvSpPr>
              <p:cNvPr id="874" name="Rectangle balloon"/>
              <p:cNvSpPr/>
              <p:nvPr/>
            </p:nvSpPr>
            <p:spPr>
              <a:xfrm>
                <a:off x="1877531" y="1607708"/>
                <a:ext cx="4312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31200" h="161700" fill="none">
                    <a:moveTo>
                      <a:pt x="0" y="161700"/>
                    </a:moveTo>
                    <a:lnTo>
                      <a:pt x="4312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2" name="Text 652"/>
              <p:cNvSpPr txBox="1"/>
              <p:nvPr/>
            </p:nvSpPr>
            <p:spPr>
              <a:xfrm>
                <a:off x="1908331" y="1630808"/>
                <a:ext cx="4389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Karaoke</a:t>
                </a:r>
              </a:p>
            </p:txBody>
          </p:sp>
        </p:grpSp>
        <p:grpSp>
          <p:nvGrpSpPr>
            <p:cNvPr id="216" name="Main Topic"/>
            <p:cNvGrpSpPr/>
            <p:nvPr/>
          </p:nvGrpSpPr>
          <p:grpSpPr>
            <a:xfrm>
              <a:off x="2686663" y="3555808"/>
              <a:ext cx="1000369" cy="292600"/>
              <a:chOff x="2686663" y="3555808"/>
              <a:chExt cx="1000369" cy="292600"/>
            </a:xfrm>
          </p:grpSpPr>
          <p:sp>
            <p:nvSpPr>
              <p:cNvPr id="834" name="Rectangle balloon"/>
              <p:cNvSpPr/>
              <p:nvPr/>
            </p:nvSpPr>
            <p:spPr>
              <a:xfrm>
                <a:off x="2686663" y="3555808"/>
                <a:ext cx="1000369" cy="292600"/>
              </a:xfrm>
              <a:custGeom>
                <a:avLst/>
                <a:gdLst/>
                <a:ahLst/>
                <a:cxnLst/>
                <a:rect l="0" t="0" r="0" b="0"/>
                <a:pathLst>
                  <a:path w="1000369" h="292600">
                    <a:moveTo>
                      <a:pt x="52668" y="0"/>
                    </a:moveTo>
                    <a:lnTo>
                      <a:pt x="947701" y="0"/>
                    </a:lnTo>
                    <a:cubicBezTo>
                      <a:pt x="976791" y="0"/>
                      <a:pt x="1000369" y="23579"/>
                      <a:pt x="1000369" y="52668"/>
                    </a:cubicBezTo>
                    <a:lnTo>
                      <a:pt x="1000369" y="239932"/>
                    </a:lnTo>
                    <a:cubicBezTo>
                      <a:pt x="1000369" y="269020"/>
                      <a:pt x="976791" y="292600"/>
                      <a:pt x="947701" y="292600"/>
                    </a:cubicBezTo>
                    <a:lnTo>
                      <a:pt x="52668" y="292600"/>
                    </a:lnTo>
                    <a:cubicBezTo>
                      <a:pt x="23579" y="292600"/>
                      <a:pt x="0" y="269020"/>
                      <a:pt x="0" y="239932"/>
                    </a:cubicBezTo>
                    <a:lnTo>
                      <a:pt x="0" y="52668"/>
                    </a:lnTo>
                    <a:cubicBezTo>
                      <a:pt x="0" y="23579"/>
                      <a:pt x="23579" y="0"/>
                      <a:pt x="52668" y="0"/>
                    </a:cubicBezTo>
                    <a:close/>
                  </a:path>
                </a:pathLst>
              </a:custGeom>
              <a:noFill/>
              <a:ln w="7700" cap="flat">
                <a:noFill/>
                <a:bevel/>
              </a:ln>
            </p:spPr>
          </p:sp>
          <p:grpSp>
            <p:nvGrpSpPr>
              <p:cNvPr id="840" name="Tick"/>
              <p:cNvGrpSpPr/>
              <p:nvPr/>
            </p:nvGrpSpPr>
            <p:grpSpPr>
              <a:xfrm>
                <a:off x="2755963" y="3606160"/>
                <a:ext cx="199570" cy="191895"/>
                <a:chOff x="2755963" y="3606160"/>
                <a:chExt cx="199570" cy="191895"/>
              </a:xfrm>
            </p:grpSpPr>
            <p:sp>
              <p:nvSpPr>
                <p:cNvPr id="837" name="Freeform 836"/>
                <p:cNvSpPr/>
                <p:nvPr/>
              </p:nvSpPr>
              <p:spPr>
                <a:xfrm>
                  <a:off x="2755963" y="3606160"/>
                  <a:ext cx="199570" cy="191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570" h="191895">
                      <a:moveTo>
                        <a:pt x="0" y="122350"/>
                      </a:moveTo>
                      <a:cubicBezTo>
                        <a:pt x="26244" y="105710"/>
                        <a:pt x="55405" y="89071"/>
                        <a:pt x="55405" y="89071"/>
                      </a:cubicBezTo>
                      <a:cubicBezTo>
                        <a:pt x="55405" y="89071"/>
                        <a:pt x="72902" y="125286"/>
                        <a:pt x="80678" y="141926"/>
                      </a:cubicBezTo>
                      <a:cubicBezTo>
                        <a:pt x="98175" y="95947"/>
                        <a:pt x="148720" y="19576"/>
                        <a:pt x="191489" y="0"/>
                      </a:cubicBezTo>
                      <a:cubicBezTo>
                        <a:pt x="188573" y="14682"/>
                        <a:pt x="188822" y="52063"/>
                        <a:pt x="199570" y="74575"/>
                      </a:cubicBezTo>
                      <a:cubicBezTo>
                        <a:pt x="176937" y="87287"/>
                        <a:pt x="124420" y="119413"/>
                        <a:pt x="84566" y="191895"/>
                      </a:cubicBezTo>
                      <a:cubicBezTo>
                        <a:pt x="58322" y="158565"/>
                        <a:pt x="23329" y="130180"/>
                        <a:pt x="0" y="122350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7700" cap="flat">
                  <a:noFill/>
                  <a:bevel/>
                </a:ln>
              </p:spPr>
            </p:sp>
            <p:sp>
              <p:nvSpPr>
                <p:cNvPr id="838" name="Freeform 837"/>
                <p:cNvSpPr/>
                <p:nvPr/>
              </p:nvSpPr>
              <p:spPr>
                <a:xfrm>
                  <a:off x="2855102" y="3622730"/>
                  <a:ext cx="86866" cy="1064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866" h="106481">
                      <a:moveTo>
                        <a:pt x="0" y="103079"/>
                      </a:moveTo>
                      <a:cubicBezTo>
                        <a:pt x="9880" y="83063"/>
                        <a:pt x="54716" y="18374"/>
                        <a:pt x="81829" y="0"/>
                      </a:cubicBezTo>
                      <a:cubicBezTo>
                        <a:pt x="79472" y="11098"/>
                        <a:pt x="78113" y="35582"/>
                        <a:pt x="86866" y="52599"/>
                      </a:cubicBezTo>
                      <a:cubicBezTo>
                        <a:pt x="74713" y="56599"/>
                        <a:pt x="23037" y="106481"/>
                        <a:pt x="23037" y="106481"/>
                      </a:cubicBezTo>
                      <a:lnTo>
                        <a:pt x="0" y="10307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B8BA"/>
                    </a:gs>
                    <a:gs pos="50000">
                      <a:srgbClr val="FF5A5D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839" name="Freeform 838"/>
                <p:cNvSpPr/>
                <p:nvPr/>
              </p:nvSpPr>
              <p:spPr>
                <a:xfrm>
                  <a:off x="2772920" y="3708837"/>
                  <a:ext cx="55832" cy="465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832" h="46511">
                      <a:moveTo>
                        <a:pt x="0" y="19321"/>
                      </a:moveTo>
                      <a:cubicBezTo>
                        <a:pt x="21097" y="6743"/>
                        <a:pt x="34167" y="0"/>
                        <a:pt x="34167" y="0"/>
                      </a:cubicBezTo>
                      <a:cubicBezTo>
                        <a:pt x="34167" y="0"/>
                        <a:pt x="45716" y="19267"/>
                        <a:pt x="55251" y="35562"/>
                      </a:cubicBezTo>
                      <a:cubicBezTo>
                        <a:pt x="58657" y="41381"/>
                        <a:pt x="46179" y="52195"/>
                        <a:pt x="35772" y="42872"/>
                      </a:cubicBezTo>
                      <a:cubicBezTo>
                        <a:pt x="22964" y="31397"/>
                        <a:pt x="10339" y="22587"/>
                        <a:pt x="0" y="193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B8BA"/>
                    </a:gs>
                    <a:gs pos="50000">
                      <a:srgbClr val="FF5A5D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653" name="Text 653"/>
              <p:cNvSpPr txBox="1"/>
              <p:nvPr/>
            </p:nvSpPr>
            <p:spPr>
              <a:xfrm>
                <a:off x="2986333" y="3625108"/>
                <a:ext cx="7007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58">
                    <a:solidFill>
                      <a:srgbClr val="FDC022"/>
                    </a:solidFill>
                    <a:latin typeface="Comic Sans MS"/>
                  </a:rPr>
                  <a:t>Decoration</a:t>
                </a:r>
              </a:p>
            </p:txBody>
          </p:sp>
        </p:grpSp>
        <p:grpSp>
          <p:nvGrpSpPr>
            <p:cNvPr id="219" name="Sub Topic"/>
            <p:cNvGrpSpPr/>
            <p:nvPr/>
          </p:nvGrpSpPr>
          <p:grpSpPr>
            <a:xfrm>
              <a:off x="2116863" y="3263208"/>
              <a:ext cx="354200" cy="161700"/>
              <a:chOff x="2116863" y="3263208"/>
              <a:chExt cx="354200" cy="161700"/>
            </a:xfrm>
          </p:grpSpPr>
          <p:sp>
            <p:nvSpPr>
              <p:cNvPr id="877" name="Rectangle balloon"/>
              <p:cNvSpPr/>
              <p:nvPr/>
            </p:nvSpPr>
            <p:spPr>
              <a:xfrm>
                <a:off x="2116863" y="3263208"/>
                <a:ext cx="3542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54200" h="161700" fill="none">
                    <a:moveTo>
                      <a:pt x="0" y="161700"/>
                    </a:moveTo>
                    <a:lnTo>
                      <a:pt x="3542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4" name="Text 654"/>
              <p:cNvSpPr txBox="1"/>
              <p:nvPr/>
            </p:nvSpPr>
            <p:spPr>
              <a:xfrm>
                <a:off x="2147663" y="3286308"/>
                <a:ext cx="3619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Crown</a:t>
                </a:r>
              </a:p>
            </p:txBody>
          </p:sp>
        </p:grpSp>
        <p:grpSp>
          <p:nvGrpSpPr>
            <p:cNvPr id="222" name="Sub Topic"/>
            <p:cNvGrpSpPr/>
            <p:nvPr/>
          </p:nvGrpSpPr>
          <p:grpSpPr>
            <a:xfrm>
              <a:off x="2062963" y="3501908"/>
              <a:ext cx="408100" cy="161700"/>
              <a:chOff x="2062963" y="3501908"/>
              <a:chExt cx="408100" cy="161700"/>
            </a:xfrm>
          </p:grpSpPr>
          <p:sp>
            <p:nvSpPr>
              <p:cNvPr id="880" name="Rectangle balloon"/>
              <p:cNvSpPr/>
              <p:nvPr/>
            </p:nvSpPr>
            <p:spPr>
              <a:xfrm>
                <a:off x="2062963" y="3501908"/>
                <a:ext cx="4081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08100" h="161700" fill="none">
                    <a:moveTo>
                      <a:pt x="0" y="161700"/>
                    </a:moveTo>
                    <a:lnTo>
                      <a:pt x="4081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5" name="Text 655"/>
              <p:cNvSpPr txBox="1"/>
              <p:nvPr/>
            </p:nvSpPr>
            <p:spPr>
              <a:xfrm>
                <a:off x="2093763" y="3525008"/>
                <a:ext cx="4158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Balloon</a:t>
                </a:r>
              </a:p>
            </p:txBody>
          </p:sp>
        </p:grpSp>
        <p:grpSp>
          <p:nvGrpSpPr>
            <p:cNvPr id="225" name="Sub Topic"/>
            <p:cNvGrpSpPr/>
            <p:nvPr/>
          </p:nvGrpSpPr>
          <p:grpSpPr>
            <a:xfrm>
              <a:off x="2101463" y="3740608"/>
              <a:ext cx="369600" cy="161700"/>
              <a:chOff x="2101463" y="3740608"/>
              <a:chExt cx="369600" cy="161700"/>
            </a:xfrm>
          </p:grpSpPr>
          <p:sp>
            <p:nvSpPr>
              <p:cNvPr id="883" name="Rectangle balloon"/>
              <p:cNvSpPr/>
              <p:nvPr/>
            </p:nvSpPr>
            <p:spPr>
              <a:xfrm>
                <a:off x="2101463" y="3740608"/>
                <a:ext cx="3696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69600" h="161700" fill="none">
                    <a:moveTo>
                      <a:pt x="0" y="161700"/>
                    </a:moveTo>
                    <a:lnTo>
                      <a:pt x="3696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6" name="Text 656"/>
              <p:cNvSpPr txBox="1"/>
              <p:nvPr/>
            </p:nvSpPr>
            <p:spPr>
              <a:xfrm>
                <a:off x="2132263" y="3763708"/>
                <a:ext cx="3773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Ribbon</a:t>
                </a:r>
              </a:p>
            </p:txBody>
          </p:sp>
        </p:grpSp>
        <p:grpSp>
          <p:nvGrpSpPr>
            <p:cNvPr id="228" name="Sub Topic"/>
            <p:cNvGrpSpPr/>
            <p:nvPr/>
          </p:nvGrpSpPr>
          <p:grpSpPr>
            <a:xfrm>
              <a:off x="2039863" y="3979308"/>
              <a:ext cx="431200" cy="161700"/>
              <a:chOff x="2039863" y="3979308"/>
              <a:chExt cx="431200" cy="161700"/>
            </a:xfrm>
          </p:grpSpPr>
          <p:sp>
            <p:nvSpPr>
              <p:cNvPr id="886" name="Rectangle balloon"/>
              <p:cNvSpPr/>
              <p:nvPr/>
            </p:nvSpPr>
            <p:spPr>
              <a:xfrm>
                <a:off x="2039863" y="3979308"/>
                <a:ext cx="4312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431200" h="161700" fill="none">
                    <a:moveTo>
                      <a:pt x="0" y="161700"/>
                    </a:moveTo>
                    <a:lnTo>
                      <a:pt x="4312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7" name="Text 657"/>
              <p:cNvSpPr txBox="1"/>
              <p:nvPr/>
            </p:nvSpPr>
            <p:spPr>
              <a:xfrm>
                <a:off x="2070663" y="4002408"/>
                <a:ext cx="4389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Flowers</a:t>
                </a:r>
              </a:p>
            </p:txBody>
          </p:sp>
        </p:grpSp>
        <p:grpSp>
          <p:nvGrpSpPr>
            <p:cNvPr id="305" name="Sub Topic"/>
            <p:cNvGrpSpPr/>
            <p:nvPr/>
          </p:nvGrpSpPr>
          <p:grpSpPr>
            <a:xfrm>
              <a:off x="6418021" y="4538381"/>
              <a:ext cx="323400" cy="161700"/>
              <a:chOff x="6418021" y="4538381"/>
              <a:chExt cx="323400" cy="161700"/>
            </a:xfrm>
          </p:grpSpPr>
          <p:sp>
            <p:nvSpPr>
              <p:cNvPr id="956" name="Rectangle balloon"/>
              <p:cNvSpPr/>
              <p:nvPr/>
            </p:nvSpPr>
            <p:spPr>
              <a:xfrm>
                <a:off x="6418021" y="4538381"/>
                <a:ext cx="323400" cy="161700"/>
              </a:xfrm>
              <a:custGeom>
                <a:avLst/>
                <a:gdLst/>
                <a:ahLst/>
                <a:cxnLst/>
                <a:rect l="0" t="0" r="0" b="0"/>
                <a:pathLst>
                  <a:path w="323400" h="161700" fill="none">
                    <a:moveTo>
                      <a:pt x="0" y="161700"/>
                    </a:moveTo>
                    <a:lnTo>
                      <a:pt x="323400" y="1617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sp>
            <p:nvSpPr>
              <p:cNvPr id="658" name="Text 658"/>
              <p:cNvSpPr txBox="1"/>
              <p:nvPr/>
            </p:nvSpPr>
            <p:spPr>
              <a:xfrm>
                <a:off x="6448821" y="4561481"/>
                <a:ext cx="3311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Fruit</a:t>
                </a:r>
              </a:p>
            </p:txBody>
          </p:sp>
        </p:grpSp>
        <p:grpSp>
          <p:nvGrpSpPr>
            <p:cNvPr id="308" name="Sub Topic"/>
            <p:cNvGrpSpPr/>
            <p:nvPr/>
          </p:nvGrpSpPr>
          <p:grpSpPr>
            <a:xfrm>
              <a:off x="6957021" y="4456431"/>
              <a:ext cx="1508207" cy="325600"/>
              <a:chOff x="6957021" y="4456431"/>
              <a:chExt cx="1508207" cy="325600"/>
            </a:xfrm>
          </p:grpSpPr>
          <p:sp>
            <p:nvSpPr>
              <p:cNvPr id="959" name="Rectangle balloon"/>
              <p:cNvSpPr/>
              <p:nvPr/>
            </p:nvSpPr>
            <p:spPr>
              <a:xfrm>
                <a:off x="6957021" y="4456431"/>
                <a:ext cx="1508207" cy="325600"/>
              </a:xfrm>
              <a:custGeom>
                <a:avLst/>
                <a:gdLst/>
                <a:ahLst/>
                <a:cxnLst/>
                <a:rect l="0" t="0" r="0" b="0"/>
                <a:pathLst>
                  <a:path w="1508207" h="325600" fill="none">
                    <a:moveTo>
                      <a:pt x="0" y="325600"/>
                    </a:moveTo>
                    <a:lnTo>
                      <a:pt x="1508207" y="32560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FDC022"/>
                </a:solidFill>
                <a:bevel/>
              </a:ln>
            </p:spPr>
          </p:sp>
          <p:grpSp>
            <p:nvGrpSpPr>
              <p:cNvPr id="1096" name="Pineapple"/>
              <p:cNvGrpSpPr/>
              <p:nvPr/>
            </p:nvGrpSpPr>
            <p:grpSpPr>
              <a:xfrm>
                <a:off x="6987821" y="4510331"/>
                <a:ext cx="308000" cy="264000"/>
                <a:chOff x="6987821" y="4510331"/>
                <a:chExt cx="308000" cy="264000"/>
              </a:xfrm>
            </p:grpSpPr>
            <p:sp>
              <p:nvSpPr>
                <p:cNvPr id="962" name="Freeform 961"/>
                <p:cNvSpPr/>
                <p:nvPr/>
              </p:nvSpPr>
              <p:spPr>
                <a:xfrm>
                  <a:off x="7078921" y="4575820"/>
                  <a:ext cx="201203" cy="1985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203" h="198511">
                      <a:moveTo>
                        <a:pt x="146594" y="190955"/>
                      </a:moveTo>
                      <a:lnTo>
                        <a:pt x="132100" y="196563"/>
                      </a:lnTo>
                      <a:cubicBezTo>
                        <a:pt x="132100" y="196563"/>
                        <a:pt x="132750" y="198511"/>
                        <a:pt x="130802" y="198511"/>
                      </a:cubicBezTo>
                      <a:cubicBezTo>
                        <a:pt x="128856" y="198511"/>
                        <a:pt x="123664" y="196563"/>
                        <a:pt x="122366" y="196563"/>
                      </a:cubicBezTo>
                      <a:cubicBezTo>
                        <a:pt x="121068" y="196563"/>
                        <a:pt x="114578" y="193759"/>
                        <a:pt x="113713" y="193759"/>
                      </a:cubicBezTo>
                      <a:cubicBezTo>
                        <a:pt x="112847" y="193759"/>
                        <a:pt x="113929" y="193759"/>
                        <a:pt x="111117" y="193759"/>
                      </a:cubicBezTo>
                      <a:cubicBezTo>
                        <a:pt x="108304" y="193759"/>
                        <a:pt x="108521" y="192250"/>
                        <a:pt x="104843" y="192250"/>
                      </a:cubicBezTo>
                      <a:cubicBezTo>
                        <a:pt x="101166" y="192250"/>
                        <a:pt x="99867" y="190955"/>
                        <a:pt x="99435" y="190955"/>
                      </a:cubicBezTo>
                      <a:cubicBezTo>
                        <a:pt x="99003" y="190955"/>
                        <a:pt x="98354" y="190955"/>
                        <a:pt x="96191" y="190955"/>
                      </a:cubicBezTo>
                      <a:cubicBezTo>
                        <a:pt x="94027" y="190955"/>
                        <a:pt x="87754" y="189877"/>
                        <a:pt x="87754" y="189877"/>
                      </a:cubicBezTo>
                      <a:lnTo>
                        <a:pt x="85158" y="187721"/>
                      </a:lnTo>
                      <a:cubicBezTo>
                        <a:pt x="85158" y="187721"/>
                        <a:pt x="82778" y="186211"/>
                        <a:pt x="80615" y="185564"/>
                      </a:cubicBezTo>
                      <a:cubicBezTo>
                        <a:pt x="78451" y="184916"/>
                        <a:pt x="77154" y="183623"/>
                        <a:pt x="76072" y="182976"/>
                      </a:cubicBezTo>
                      <a:cubicBezTo>
                        <a:pt x="74991" y="182328"/>
                        <a:pt x="73909" y="181035"/>
                        <a:pt x="73476" y="181035"/>
                      </a:cubicBezTo>
                      <a:cubicBezTo>
                        <a:pt x="73044" y="181035"/>
                        <a:pt x="69582" y="179094"/>
                        <a:pt x="69150" y="178878"/>
                      </a:cubicBezTo>
                      <a:cubicBezTo>
                        <a:pt x="68717" y="178662"/>
                        <a:pt x="66554" y="175859"/>
                        <a:pt x="64823" y="174996"/>
                      </a:cubicBezTo>
                      <a:cubicBezTo>
                        <a:pt x="63093" y="174133"/>
                        <a:pt x="59848" y="172408"/>
                        <a:pt x="59848" y="172408"/>
                      </a:cubicBezTo>
                      <a:cubicBezTo>
                        <a:pt x="59848" y="172408"/>
                        <a:pt x="59199" y="170898"/>
                        <a:pt x="56819" y="168957"/>
                      </a:cubicBezTo>
                      <a:cubicBezTo>
                        <a:pt x="54440" y="167016"/>
                        <a:pt x="53683" y="166908"/>
                        <a:pt x="52709" y="165938"/>
                      </a:cubicBezTo>
                      <a:cubicBezTo>
                        <a:pt x="51735" y="164967"/>
                        <a:pt x="49032" y="162918"/>
                        <a:pt x="48599" y="162918"/>
                      </a:cubicBezTo>
                      <a:cubicBezTo>
                        <a:pt x="48166" y="162918"/>
                        <a:pt x="44272" y="161840"/>
                        <a:pt x="44272" y="161840"/>
                      </a:cubicBezTo>
                      <a:cubicBezTo>
                        <a:pt x="44272" y="161840"/>
                        <a:pt x="41893" y="160761"/>
                        <a:pt x="41460" y="159683"/>
                      </a:cubicBezTo>
                      <a:cubicBezTo>
                        <a:pt x="41027" y="158605"/>
                        <a:pt x="38972" y="157850"/>
                        <a:pt x="38540" y="156772"/>
                      </a:cubicBezTo>
                      <a:cubicBezTo>
                        <a:pt x="38107" y="155693"/>
                        <a:pt x="35836" y="153429"/>
                        <a:pt x="35836" y="153429"/>
                      </a:cubicBezTo>
                      <a:lnTo>
                        <a:pt x="35079" y="152674"/>
                      </a:lnTo>
                      <a:cubicBezTo>
                        <a:pt x="35079" y="152674"/>
                        <a:pt x="33023" y="151056"/>
                        <a:pt x="32374" y="149978"/>
                      </a:cubicBezTo>
                      <a:cubicBezTo>
                        <a:pt x="31725" y="148900"/>
                        <a:pt x="29995" y="148037"/>
                        <a:pt x="29995" y="146527"/>
                      </a:cubicBezTo>
                      <a:cubicBezTo>
                        <a:pt x="29995" y="145018"/>
                        <a:pt x="35836" y="147606"/>
                        <a:pt x="29454" y="143831"/>
                      </a:cubicBezTo>
                      <a:cubicBezTo>
                        <a:pt x="23073" y="140058"/>
                        <a:pt x="21125" y="138116"/>
                        <a:pt x="21234" y="137793"/>
                      </a:cubicBezTo>
                      <a:cubicBezTo>
                        <a:pt x="21342" y="137470"/>
                        <a:pt x="20044" y="136606"/>
                        <a:pt x="20044" y="135528"/>
                      </a:cubicBezTo>
                      <a:cubicBezTo>
                        <a:pt x="20044" y="134450"/>
                        <a:pt x="19179" y="134234"/>
                        <a:pt x="17881" y="132293"/>
                      </a:cubicBezTo>
                      <a:cubicBezTo>
                        <a:pt x="16583" y="130353"/>
                        <a:pt x="16042" y="130028"/>
                        <a:pt x="15285" y="129274"/>
                      </a:cubicBezTo>
                      <a:cubicBezTo>
                        <a:pt x="14528" y="128519"/>
                        <a:pt x="14528" y="127656"/>
                        <a:pt x="13770" y="126470"/>
                      </a:cubicBezTo>
                      <a:cubicBezTo>
                        <a:pt x="13013" y="125284"/>
                        <a:pt x="11824" y="123882"/>
                        <a:pt x="11607" y="123451"/>
                      </a:cubicBezTo>
                      <a:cubicBezTo>
                        <a:pt x="11391" y="123019"/>
                        <a:pt x="10742" y="121725"/>
                        <a:pt x="9985" y="119892"/>
                      </a:cubicBezTo>
                      <a:cubicBezTo>
                        <a:pt x="9228" y="118059"/>
                        <a:pt x="7605" y="116334"/>
                        <a:pt x="7605" y="115363"/>
                      </a:cubicBezTo>
                      <a:cubicBezTo>
                        <a:pt x="7605" y="114393"/>
                        <a:pt x="7281" y="114393"/>
                        <a:pt x="6632" y="112452"/>
                      </a:cubicBezTo>
                      <a:cubicBezTo>
                        <a:pt x="5983" y="110510"/>
                        <a:pt x="5875" y="110834"/>
                        <a:pt x="4901" y="108785"/>
                      </a:cubicBezTo>
                      <a:cubicBezTo>
                        <a:pt x="3928" y="106737"/>
                        <a:pt x="3387" y="109217"/>
                        <a:pt x="2846" y="105227"/>
                      </a:cubicBezTo>
                      <a:cubicBezTo>
                        <a:pt x="2305" y="101237"/>
                        <a:pt x="2522" y="102315"/>
                        <a:pt x="2089" y="99943"/>
                      </a:cubicBezTo>
                      <a:cubicBezTo>
                        <a:pt x="1656" y="97571"/>
                        <a:pt x="1656" y="99727"/>
                        <a:pt x="1656" y="96276"/>
                      </a:cubicBezTo>
                      <a:cubicBezTo>
                        <a:pt x="1656" y="92826"/>
                        <a:pt x="1656" y="93473"/>
                        <a:pt x="1656" y="92178"/>
                      </a:cubicBezTo>
                      <a:cubicBezTo>
                        <a:pt x="1656" y="90885"/>
                        <a:pt x="1007" y="91531"/>
                        <a:pt x="1007" y="89375"/>
                      </a:cubicBezTo>
                      <a:cubicBezTo>
                        <a:pt x="1007" y="87218"/>
                        <a:pt x="1007" y="86571"/>
                        <a:pt x="1007" y="86571"/>
                      </a:cubicBezTo>
                      <a:lnTo>
                        <a:pt x="1656" y="76866"/>
                      </a:lnTo>
                      <a:cubicBezTo>
                        <a:pt x="1656" y="76866"/>
                        <a:pt x="358" y="75356"/>
                        <a:pt x="358" y="72984"/>
                      </a:cubicBezTo>
                      <a:cubicBezTo>
                        <a:pt x="358" y="70612"/>
                        <a:pt x="358" y="68455"/>
                        <a:pt x="358" y="66298"/>
                      </a:cubicBezTo>
                      <a:cubicBezTo>
                        <a:pt x="358" y="64142"/>
                        <a:pt x="-831" y="65220"/>
                        <a:pt x="1007" y="61769"/>
                      </a:cubicBezTo>
                      <a:cubicBezTo>
                        <a:pt x="2846" y="58318"/>
                        <a:pt x="3171" y="58318"/>
                        <a:pt x="4036" y="56593"/>
                      </a:cubicBezTo>
                      <a:cubicBezTo>
                        <a:pt x="4901" y="54868"/>
                        <a:pt x="1115" y="59613"/>
                        <a:pt x="5550" y="53142"/>
                      </a:cubicBezTo>
                      <a:cubicBezTo>
                        <a:pt x="9985" y="46672"/>
                        <a:pt x="12473" y="42575"/>
                        <a:pt x="12473" y="42575"/>
                      </a:cubicBezTo>
                      <a:cubicBezTo>
                        <a:pt x="12473" y="42575"/>
                        <a:pt x="11607" y="42359"/>
                        <a:pt x="11607" y="41280"/>
                      </a:cubicBezTo>
                      <a:cubicBezTo>
                        <a:pt x="11607" y="40202"/>
                        <a:pt x="8795" y="43437"/>
                        <a:pt x="12905" y="37614"/>
                      </a:cubicBezTo>
                      <a:cubicBezTo>
                        <a:pt x="17015" y="31791"/>
                        <a:pt x="20044" y="25537"/>
                        <a:pt x="20044" y="25321"/>
                      </a:cubicBezTo>
                      <a:cubicBezTo>
                        <a:pt x="20044" y="25321"/>
                        <a:pt x="20260" y="22949"/>
                        <a:pt x="21775" y="21439"/>
                      </a:cubicBezTo>
                      <a:cubicBezTo>
                        <a:pt x="23289" y="19929"/>
                        <a:pt x="24803" y="18851"/>
                        <a:pt x="26317" y="17988"/>
                      </a:cubicBezTo>
                      <a:cubicBezTo>
                        <a:pt x="27832" y="17125"/>
                        <a:pt x="29021" y="16586"/>
                        <a:pt x="28589" y="17018"/>
                      </a:cubicBezTo>
                      <a:cubicBezTo>
                        <a:pt x="28589" y="17018"/>
                        <a:pt x="29346" y="16263"/>
                        <a:pt x="32374" y="14538"/>
                      </a:cubicBezTo>
                      <a:cubicBezTo>
                        <a:pt x="35403" y="12812"/>
                        <a:pt x="29995" y="16263"/>
                        <a:pt x="37134" y="11734"/>
                      </a:cubicBezTo>
                      <a:cubicBezTo>
                        <a:pt x="44272" y="7205"/>
                        <a:pt x="46976" y="6019"/>
                        <a:pt x="47301" y="5695"/>
                      </a:cubicBezTo>
                      <a:cubicBezTo>
                        <a:pt x="47625" y="5372"/>
                        <a:pt x="48382" y="6126"/>
                        <a:pt x="49464" y="5695"/>
                      </a:cubicBezTo>
                      <a:cubicBezTo>
                        <a:pt x="50546" y="5264"/>
                        <a:pt x="52493" y="5048"/>
                        <a:pt x="53791" y="5048"/>
                      </a:cubicBezTo>
                      <a:cubicBezTo>
                        <a:pt x="55089" y="5048"/>
                        <a:pt x="55089" y="6126"/>
                        <a:pt x="57901" y="5048"/>
                      </a:cubicBezTo>
                      <a:cubicBezTo>
                        <a:pt x="60713" y="3970"/>
                        <a:pt x="60280" y="3538"/>
                        <a:pt x="61362" y="3538"/>
                      </a:cubicBezTo>
                      <a:cubicBezTo>
                        <a:pt x="62444" y="3538"/>
                        <a:pt x="59199" y="4401"/>
                        <a:pt x="64174" y="2676"/>
                      </a:cubicBezTo>
                      <a:cubicBezTo>
                        <a:pt x="69150" y="950"/>
                        <a:pt x="68717" y="735"/>
                        <a:pt x="69799" y="735"/>
                      </a:cubicBezTo>
                      <a:cubicBezTo>
                        <a:pt x="70880" y="735"/>
                        <a:pt x="72827" y="303"/>
                        <a:pt x="73476" y="0"/>
                      </a:cubicBezTo>
                      <a:cubicBezTo>
                        <a:pt x="74125" y="0"/>
                        <a:pt x="75423" y="0"/>
                        <a:pt x="76721" y="0"/>
                      </a:cubicBezTo>
                      <a:cubicBezTo>
                        <a:pt x="78019" y="0"/>
                        <a:pt x="83427" y="0"/>
                        <a:pt x="85158" y="0"/>
                      </a:cubicBezTo>
                      <a:cubicBezTo>
                        <a:pt x="86888" y="0"/>
                        <a:pt x="91215" y="735"/>
                        <a:pt x="91215" y="735"/>
                      </a:cubicBezTo>
                      <a:lnTo>
                        <a:pt x="93378" y="735"/>
                      </a:lnTo>
                      <a:cubicBezTo>
                        <a:pt x="93378" y="735"/>
                        <a:pt x="96191" y="0"/>
                        <a:pt x="97488" y="735"/>
                      </a:cubicBezTo>
                      <a:cubicBezTo>
                        <a:pt x="98786" y="1382"/>
                        <a:pt x="103978" y="2676"/>
                        <a:pt x="104410" y="2676"/>
                      </a:cubicBezTo>
                      <a:cubicBezTo>
                        <a:pt x="104843" y="2676"/>
                        <a:pt x="102248" y="1813"/>
                        <a:pt x="106358" y="2676"/>
                      </a:cubicBezTo>
                      <a:cubicBezTo>
                        <a:pt x="110468" y="3538"/>
                        <a:pt x="113280" y="2029"/>
                        <a:pt x="114795" y="3538"/>
                      </a:cubicBezTo>
                      <a:cubicBezTo>
                        <a:pt x="116308" y="5048"/>
                        <a:pt x="116308" y="3323"/>
                        <a:pt x="119337" y="5048"/>
                      </a:cubicBezTo>
                      <a:cubicBezTo>
                        <a:pt x="122366" y="6773"/>
                        <a:pt x="117823" y="4401"/>
                        <a:pt x="123231" y="6989"/>
                      </a:cubicBezTo>
                      <a:cubicBezTo>
                        <a:pt x="128639" y="9577"/>
                        <a:pt x="125394" y="7852"/>
                        <a:pt x="129505" y="9577"/>
                      </a:cubicBezTo>
                      <a:cubicBezTo>
                        <a:pt x="133615" y="11302"/>
                        <a:pt x="129072" y="10008"/>
                        <a:pt x="134048" y="11734"/>
                      </a:cubicBezTo>
                      <a:cubicBezTo>
                        <a:pt x="139023" y="13459"/>
                        <a:pt x="136211" y="12381"/>
                        <a:pt x="139888" y="13459"/>
                      </a:cubicBezTo>
                      <a:cubicBezTo>
                        <a:pt x="143566" y="14538"/>
                        <a:pt x="142268" y="13783"/>
                        <a:pt x="144864" y="15184"/>
                      </a:cubicBezTo>
                      <a:cubicBezTo>
                        <a:pt x="147460" y="16586"/>
                        <a:pt x="143782" y="15185"/>
                        <a:pt x="148758" y="16586"/>
                      </a:cubicBezTo>
                      <a:cubicBezTo>
                        <a:pt x="153733" y="17988"/>
                        <a:pt x="153192" y="16802"/>
                        <a:pt x="155031" y="18635"/>
                      </a:cubicBezTo>
                      <a:cubicBezTo>
                        <a:pt x="156870" y="20468"/>
                        <a:pt x="155464" y="17988"/>
                        <a:pt x="157410" y="21008"/>
                      </a:cubicBezTo>
                      <a:cubicBezTo>
                        <a:pt x="159358" y="24027"/>
                        <a:pt x="154815" y="21870"/>
                        <a:pt x="160655" y="24890"/>
                      </a:cubicBezTo>
                      <a:cubicBezTo>
                        <a:pt x="166496" y="27909"/>
                        <a:pt x="163468" y="26615"/>
                        <a:pt x="167145" y="27909"/>
                      </a:cubicBezTo>
                      <a:cubicBezTo>
                        <a:pt x="170823" y="29203"/>
                        <a:pt x="169633" y="26507"/>
                        <a:pt x="172553" y="29419"/>
                      </a:cubicBezTo>
                      <a:cubicBezTo>
                        <a:pt x="175474" y="32330"/>
                        <a:pt x="174608" y="31468"/>
                        <a:pt x="176556" y="33409"/>
                      </a:cubicBezTo>
                      <a:cubicBezTo>
                        <a:pt x="178502" y="35350"/>
                        <a:pt x="176663" y="34595"/>
                        <a:pt x="179692" y="36105"/>
                      </a:cubicBezTo>
                      <a:cubicBezTo>
                        <a:pt x="182720" y="37614"/>
                        <a:pt x="180557" y="33948"/>
                        <a:pt x="184235" y="37614"/>
                      </a:cubicBezTo>
                      <a:cubicBezTo>
                        <a:pt x="187912" y="41280"/>
                        <a:pt x="185100" y="39124"/>
                        <a:pt x="188669" y="42035"/>
                      </a:cubicBezTo>
                      <a:cubicBezTo>
                        <a:pt x="192239" y="44947"/>
                        <a:pt x="188129" y="40418"/>
                        <a:pt x="193104" y="45378"/>
                      </a:cubicBezTo>
                      <a:cubicBezTo>
                        <a:pt x="198079" y="50339"/>
                        <a:pt x="198079" y="50339"/>
                        <a:pt x="198079" y="50339"/>
                      </a:cubicBezTo>
                      <a:cubicBezTo>
                        <a:pt x="198079" y="50339"/>
                        <a:pt x="197215" y="49476"/>
                        <a:pt x="199053" y="51309"/>
                      </a:cubicBezTo>
                      <a:cubicBezTo>
                        <a:pt x="200892" y="53142"/>
                        <a:pt x="200459" y="53789"/>
                        <a:pt x="200784" y="54113"/>
                      </a:cubicBezTo>
                      <a:cubicBezTo>
                        <a:pt x="201203" y="54436"/>
                        <a:pt x="201203" y="54652"/>
                        <a:pt x="201203" y="54436"/>
                      </a:cubicBezTo>
                      <a:lnTo>
                        <a:pt x="200784" y="55730"/>
                      </a:lnTo>
                      <a:lnTo>
                        <a:pt x="146594" y="190955"/>
                      </a:ln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noFill/>
                  <a:bevel/>
                </a:ln>
              </p:spPr>
            </p:sp>
            <p:sp>
              <p:nvSpPr>
                <p:cNvPr id="963" name="Freeform 962"/>
                <p:cNvSpPr/>
                <p:nvPr/>
              </p:nvSpPr>
              <p:spPr>
                <a:xfrm>
                  <a:off x="7164707" y="4616380"/>
                  <a:ext cx="131113" cy="152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13" h="152856">
                      <a:moveTo>
                        <a:pt x="22410" y="30268"/>
                      </a:moveTo>
                      <a:cubicBezTo>
                        <a:pt x="21761" y="30268"/>
                        <a:pt x="30414" y="20239"/>
                        <a:pt x="33334" y="17328"/>
                      </a:cubicBezTo>
                      <a:cubicBezTo>
                        <a:pt x="36255" y="14416"/>
                        <a:pt x="41987" y="10642"/>
                        <a:pt x="43502" y="9779"/>
                      </a:cubicBezTo>
                      <a:cubicBezTo>
                        <a:pt x="45016" y="8917"/>
                        <a:pt x="48585" y="6005"/>
                        <a:pt x="49991" y="7407"/>
                      </a:cubicBezTo>
                      <a:cubicBezTo>
                        <a:pt x="51398" y="8809"/>
                        <a:pt x="51181" y="8593"/>
                        <a:pt x="51398" y="8809"/>
                      </a:cubicBezTo>
                      <a:cubicBezTo>
                        <a:pt x="51398" y="8809"/>
                        <a:pt x="50208" y="2878"/>
                        <a:pt x="56697" y="4388"/>
                      </a:cubicBezTo>
                      <a:cubicBezTo>
                        <a:pt x="63187" y="5897"/>
                        <a:pt x="55400" y="0"/>
                        <a:pt x="68379" y="290"/>
                      </a:cubicBezTo>
                      <a:cubicBezTo>
                        <a:pt x="81359" y="721"/>
                        <a:pt x="78330" y="3093"/>
                        <a:pt x="78330" y="3093"/>
                      </a:cubicBezTo>
                      <a:cubicBezTo>
                        <a:pt x="78330" y="3093"/>
                        <a:pt x="78546" y="-2083"/>
                        <a:pt x="86983" y="937"/>
                      </a:cubicBezTo>
                      <a:cubicBezTo>
                        <a:pt x="95420" y="3956"/>
                        <a:pt x="93040" y="0"/>
                        <a:pt x="96717" y="1799"/>
                      </a:cubicBezTo>
                      <a:cubicBezTo>
                        <a:pt x="100395" y="3525"/>
                        <a:pt x="100828" y="4388"/>
                        <a:pt x="100828" y="4388"/>
                      </a:cubicBezTo>
                      <a:cubicBezTo>
                        <a:pt x="100828" y="4388"/>
                        <a:pt x="108399" y="7623"/>
                        <a:pt x="106344" y="11397"/>
                      </a:cubicBezTo>
                      <a:cubicBezTo>
                        <a:pt x="104289" y="15171"/>
                        <a:pt x="112942" y="7838"/>
                        <a:pt x="118567" y="20347"/>
                      </a:cubicBezTo>
                      <a:cubicBezTo>
                        <a:pt x="124191" y="32856"/>
                        <a:pt x="121595" y="33503"/>
                        <a:pt x="121595" y="33503"/>
                      </a:cubicBezTo>
                      <a:cubicBezTo>
                        <a:pt x="121595" y="33503"/>
                        <a:pt x="127219" y="32856"/>
                        <a:pt x="128518" y="43639"/>
                      </a:cubicBezTo>
                      <a:cubicBezTo>
                        <a:pt x="129816" y="54423"/>
                        <a:pt x="131113" y="54639"/>
                        <a:pt x="131113" y="54639"/>
                      </a:cubicBezTo>
                      <a:cubicBezTo>
                        <a:pt x="131113" y="54639"/>
                        <a:pt x="128085" y="61324"/>
                        <a:pt x="128518" y="61756"/>
                      </a:cubicBezTo>
                      <a:cubicBezTo>
                        <a:pt x="128950" y="62187"/>
                        <a:pt x="130789" y="65746"/>
                        <a:pt x="130031" y="71245"/>
                      </a:cubicBezTo>
                      <a:cubicBezTo>
                        <a:pt x="129275" y="76745"/>
                        <a:pt x="127003" y="82029"/>
                        <a:pt x="127003" y="82029"/>
                      </a:cubicBezTo>
                      <a:cubicBezTo>
                        <a:pt x="127003" y="82029"/>
                        <a:pt x="122893" y="94106"/>
                        <a:pt x="122244" y="95400"/>
                      </a:cubicBezTo>
                      <a:cubicBezTo>
                        <a:pt x="121595" y="96694"/>
                        <a:pt x="118351" y="103380"/>
                        <a:pt x="116187" y="105537"/>
                      </a:cubicBezTo>
                      <a:cubicBezTo>
                        <a:pt x="114024" y="107694"/>
                        <a:pt x="115538" y="107478"/>
                        <a:pt x="114457" y="109419"/>
                      </a:cubicBezTo>
                      <a:cubicBezTo>
                        <a:pt x="113375" y="111360"/>
                        <a:pt x="110346" y="112222"/>
                        <a:pt x="110346" y="112222"/>
                      </a:cubicBezTo>
                      <a:cubicBezTo>
                        <a:pt x="110346" y="112222"/>
                        <a:pt x="105263" y="120095"/>
                        <a:pt x="104505" y="120849"/>
                      </a:cubicBezTo>
                      <a:cubicBezTo>
                        <a:pt x="103748" y="121604"/>
                        <a:pt x="103857" y="125594"/>
                        <a:pt x="102775" y="126241"/>
                      </a:cubicBezTo>
                      <a:cubicBezTo>
                        <a:pt x="101693" y="126888"/>
                        <a:pt x="97583" y="130770"/>
                        <a:pt x="96069" y="130770"/>
                      </a:cubicBezTo>
                      <a:cubicBezTo>
                        <a:pt x="94554" y="130770"/>
                        <a:pt x="92392" y="135946"/>
                        <a:pt x="87956" y="138858"/>
                      </a:cubicBezTo>
                      <a:cubicBezTo>
                        <a:pt x="83522" y="141769"/>
                        <a:pt x="78113" y="143495"/>
                        <a:pt x="77249" y="143495"/>
                      </a:cubicBezTo>
                      <a:cubicBezTo>
                        <a:pt x="76383" y="143495"/>
                        <a:pt x="74436" y="146298"/>
                        <a:pt x="71840" y="146945"/>
                      </a:cubicBezTo>
                      <a:cubicBezTo>
                        <a:pt x="69244" y="147592"/>
                        <a:pt x="66865" y="146514"/>
                        <a:pt x="66865" y="146514"/>
                      </a:cubicBezTo>
                      <a:cubicBezTo>
                        <a:pt x="66865" y="146514"/>
                        <a:pt x="62106" y="150396"/>
                        <a:pt x="59942" y="150396"/>
                      </a:cubicBezTo>
                      <a:cubicBezTo>
                        <a:pt x="57779" y="150396"/>
                        <a:pt x="51289" y="152108"/>
                        <a:pt x="49991" y="151474"/>
                      </a:cubicBezTo>
                      <a:cubicBezTo>
                        <a:pt x="48693" y="150828"/>
                        <a:pt x="43502" y="154064"/>
                        <a:pt x="38743" y="152337"/>
                      </a:cubicBezTo>
                      <a:cubicBezTo>
                        <a:pt x="33983" y="150612"/>
                        <a:pt x="34416" y="150828"/>
                        <a:pt x="32685" y="149102"/>
                      </a:cubicBezTo>
                      <a:cubicBezTo>
                        <a:pt x="30955" y="147376"/>
                        <a:pt x="24898" y="144142"/>
                        <a:pt x="21869" y="141769"/>
                      </a:cubicBezTo>
                      <a:cubicBezTo>
                        <a:pt x="18841" y="139397"/>
                        <a:pt x="14514" y="135730"/>
                        <a:pt x="14730" y="135299"/>
                      </a:cubicBezTo>
                      <a:cubicBezTo>
                        <a:pt x="14947" y="134868"/>
                        <a:pt x="12783" y="132711"/>
                        <a:pt x="12135" y="132064"/>
                      </a:cubicBezTo>
                      <a:cubicBezTo>
                        <a:pt x="11485" y="131417"/>
                        <a:pt x="9322" y="128829"/>
                        <a:pt x="9322" y="126888"/>
                      </a:cubicBezTo>
                      <a:cubicBezTo>
                        <a:pt x="9322" y="124947"/>
                        <a:pt x="6077" y="123222"/>
                        <a:pt x="6077" y="121497"/>
                      </a:cubicBezTo>
                      <a:cubicBezTo>
                        <a:pt x="6077" y="119771"/>
                        <a:pt x="4779" y="120418"/>
                        <a:pt x="4779" y="118261"/>
                      </a:cubicBezTo>
                      <a:cubicBezTo>
                        <a:pt x="4779" y="116104"/>
                        <a:pt x="3481" y="112870"/>
                        <a:pt x="2833" y="110713"/>
                      </a:cubicBezTo>
                      <a:cubicBezTo>
                        <a:pt x="2184" y="108556"/>
                        <a:pt x="453" y="104889"/>
                        <a:pt x="2184" y="102733"/>
                      </a:cubicBezTo>
                      <a:cubicBezTo>
                        <a:pt x="3914" y="100576"/>
                        <a:pt x="669" y="99713"/>
                        <a:pt x="669" y="97557"/>
                      </a:cubicBezTo>
                      <a:cubicBezTo>
                        <a:pt x="669" y="95400"/>
                        <a:pt x="-845" y="90224"/>
                        <a:pt x="669" y="87852"/>
                      </a:cubicBezTo>
                      <a:cubicBezTo>
                        <a:pt x="2184" y="85479"/>
                        <a:pt x="2184" y="77715"/>
                        <a:pt x="2184" y="74912"/>
                      </a:cubicBezTo>
                      <a:cubicBezTo>
                        <a:pt x="2184" y="72108"/>
                        <a:pt x="3481" y="60677"/>
                        <a:pt x="6077" y="60246"/>
                      </a:cubicBezTo>
                      <a:cubicBezTo>
                        <a:pt x="8673" y="59815"/>
                        <a:pt x="8673" y="59815"/>
                        <a:pt x="8673" y="59815"/>
                      </a:cubicBezTo>
                      <a:cubicBezTo>
                        <a:pt x="8673" y="59815"/>
                        <a:pt x="6726" y="57227"/>
                        <a:pt x="8024" y="54207"/>
                      </a:cubicBezTo>
                      <a:cubicBezTo>
                        <a:pt x="9322" y="51188"/>
                        <a:pt x="9971" y="49031"/>
                        <a:pt x="11053" y="47090"/>
                      </a:cubicBezTo>
                      <a:cubicBezTo>
                        <a:pt x="12135" y="45149"/>
                        <a:pt x="14298" y="43639"/>
                        <a:pt x="14730" y="43639"/>
                      </a:cubicBezTo>
                      <a:cubicBezTo>
                        <a:pt x="15163" y="43639"/>
                        <a:pt x="17326" y="37816"/>
                        <a:pt x="18408" y="37816"/>
                      </a:cubicBezTo>
                      <a:cubicBezTo>
                        <a:pt x="19490" y="37816"/>
                        <a:pt x="15596" y="33072"/>
                        <a:pt x="22410" y="30268"/>
                      </a:cubicBezTo>
                      <a:close/>
                    </a:path>
                  </a:pathLst>
                </a:custGeom>
                <a:solidFill>
                  <a:srgbClr val="FFE749"/>
                </a:solidFill>
                <a:ln w="7700" cap="flat">
                  <a:noFill/>
                  <a:bevel/>
                </a:ln>
              </p:spPr>
            </p:sp>
            <p:sp>
              <p:nvSpPr>
                <p:cNvPr id="964" name="Freeform 963"/>
                <p:cNvSpPr/>
                <p:nvPr/>
              </p:nvSpPr>
              <p:spPr>
                <a:xfrm>
                  <a:off x="7241956" y="4755345"/>
                  <a:ext cx="10181" cy="69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1" h="6996">
                      <a:moveTo>
                        <a:pt x="0" y="4529"/>
                      </a:moveTo>
                      <a:cubicBezTo>
                        <a:pt x="0" y="4529"/>
                        <a:pt x="433" y="8411"/>
                        <a:pt x="4759" y="6470"/>
                      </a:cubicBezTo>
                      <a:cubicBezTo>
                        <a:pt x="9086" y="4529"/>
                        <a:pt x="10167" y="0"/>
                        <a:pt x="10167" y="0"/>
                      </a:cubicBezTo>
                      <a:cubicBezTo>
                        <a:pt x="10167" y="0"/>
                        <a:pt x="5192" y="3235"/>
                        <a:pt x="0" y="4529"/>
                      </a:cubicBez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100000">
                      <a:srgbClr val="FFE22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65" name="Freeform 964"/>
                <p:cNvSpPr/>
                <p:nvPr/>
              </p:nvSpPr>
              <p:spPr>
                <a:xfrm>
                  <a:off x="7243700" y="4758378"/>
                  <a:ext cx="5293" cy="2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93" h="2972">
                      <a:moveTo>
                        <a:pt x="-14" y="2575"/>
                      </a:moveTo>
                      <a:cubicBezTo>
                        <a:pt x="-14" y="2575"/>
                        <a:pt x="4746" y="-13"/>
                        <a:pt x="5178" y="-13"/>
                      </a:cubicBezTo>
                      <a:cubicBezTo>
                        <a:pt x="5611" y="-13"/>
                        <a:pt x="4746" y="4300"/>
                        <a:pt x="-14" y="25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1700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966" name="Freeform 965"/>
                <p:cNvSpPr/>
                <p:nvPr/>
              </p:nvSpPr>
              <p:spPr>
                <a:xfrm>
                  <a:off x="7181399" y="4667574"/>
                  <a:ext cx="25959" cy="12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59" h="12192">
                      <a:moveTo>
                        <a:pt x="0" y="0"/>
                      </a:moveTo>
                      <a:cubicBezTo>
                        <a:pt x="419" y="0"/>
                        <a:pt x="25959" y="11639"/>
                        <a:pt x="25959" y="11639"/>
                      </a:cubicBezTo>
                      <a:cubicBezTo>
                        <a:pt x="25959" y="11639"/>
                        <a:pt x="20537" y="12502"/>
                        <a:pt x="16644" y="12071"/>
                      </a:cubicBezTo>
                      <a:cubicBezTo>
                        <a:pt x="12750" y="11639"/>
                        <a:pt x="12209" y="12610"/>
                        <a:pt x="10586" y="10992"/>
                      </a:cubicBezTo>
                      <a:cubicBezTo>
                        <a:pt x="8964" y="9375"/>
                        <a:pt x="6909" y="8620"/>
                        <a:pt x="6476" y="8620"/>
                      </a:cubicBezTo>
                      <a:cubicBezTo>
                        <a:pt x="6044" y="8620"/>
                        <a:pt x="4529" y="10345"/>
                        <a:pt x="3664" y="8620"/>
                      </a:cubicBezTo>
                      <a:cubicBezTo>
                        <a:pt x="2799" y="6895"/>
                        <a:pt x="419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2C3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967" name="Freeform 966"/>
                <p:cNvSpPr/>
                <p:nvPr/>
              </p:nvSpPr>
              <p:spPr>
                <a:xfrm>
                  <a:off x="7177424" y="4691514"/>
                  <a:ext cx="27338" cy="5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38" h="5378">
                      <a:moveTo>
                        <a:pt x="933" y="-7"/>
                      </a:moveTo>
                      <a:lnTo>
                        <a:pt x="24512" y="1934"/>
                      </a:lnTo>
                      <a:lnTo>
                        <a:pt x="27338" y="1934"/>
                      </a:lnTo>
                      <a:cubicBezTo>
                        <a:pt x="27338" y="1934"/>
                        <a:pt x="16292" y="4307"/>
                        <a:pt x="14129" y="4307"/>
                      </a:cubicBezTo>
                      <a:cubicBezTo>
                        <a:pt x="11965" y="4307"/>
                        <a:pt x="6990" y="4522"/>
                        <a:pt x="6233" y="5277"/>
                      </a:cubicBezTo>
                      <a:cubicBezTo>
                        <a:pt x="5476" y="6032"/>
                        <a:pt x="-2745" y="2366"/>
                        <a:pt x="933" y="-7"/>
                      </a:cubicBezTo>
                      <a:close/>
                    </a:path>
                  </a:pathLst>
                </a:custGeom>
                <a:solidFill>
                  <a:srgbClr val="F6B40D"/>
                </a:solidFill>
                <a:ln w="7700" cap="flat">
                  <a:noFill/>
                  <a:bevel/>
                </a:ln>
              </p:spPr>
            </p:sp>
            <p:sp>
              <p:nvSpPr>
                <p:cNvPr id="968" name="Freeform 967"/>
                <p:cNvSpPr/>
                <p:nvPr/>
              </p:nvSpPr>
              <p:spPr>
                <a:xfrm>
                  <a:off x="7178295" y="4697761"/>
                  <a:ext cx="28839" cy="149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39" h="14982">
                      <a:moveTo>
                        <a:pt x="61" y="9705"/>
                      </a:moveTo>
                      <a:cubicBezTo>
                        <a:pt x="61" y="9705"/>
                        <a:pt x="-480" y="16499"/>
                        <a:pt x="1359" y="14666"/>
                      </a:cubicBezTo>
                      <a:cubicBezTo>
                        <a:pt x="3198" y="12832"/>
                        <a:pt x="8281" y="10137"/>
                        <a:pt x="10877" y="9705"/>
                      </a:cubicBezTo>
                      <a:cubicBezTo>
                        <a:pt x="13473" y="9274"/>
                        <a:pt x="21477" y="5176"/>
                        <a:pt x="23857" y="3882"/>
                      </a:cubicBezTo>
                      <a:cubicBezTo>
                        <a:pt x="26236" y="2588"/>
                        <a:pt x="28839" y="1078"/>
                        <a:pt x="28839" y="1078"/>
                      </a:cubicBezTo>
                      <a:cubicBezTo>
                        <a:pt x="28839" y="1078"/>
                        <a:pt x="28399" y="0"/>
                        <a:pt x="27750" y="0"/>
                      </a:cubicBezTo>
                      <a:cubicBezTo>
                        <a:pt x="27102" y="0"/>
                        <a:pt x="22667" y="108"/>
                        <a:pt x="20612" y="1078"/>
                      </a:cubicBezTo>
                      <a:cubicBezTo>
                        <a:pt x="18557" y="2049"/>
                        <a:pt x="9363" y="3019"/>
                        <a:pt x="8930" y="3235"/>
                      </a:cubicBezTo>
                      <a:cubicBezTo>
                        <a:pt x="8497" y="3451"/>
                        <a:pt x="1359" y="3666"/>
                        <a:pt x="61" y="9705"/>
                      </a:cubicBezTo>
                      <a:close/>
                    </a:path>
                  </a:pathLst>
                </a:custGeom>
                <a:solidFill>
                  <a:srgbClr val="F6B208"/>
                </a:solidFill>
                <a:ln w="7700" cap="flat">
                  <a:noFill/>
                  <a:bevel/>
                </a:ln>
              </p:spPr>
            </p:sp>
            <p:sp>
              <p:nvSpPr>
                <p:cNvPr id="969" name="Freeform 968"/>
                <p:cNvSpPr/>
                <p:nvPr/>
              </p:nvSpPr>
              <p:spPr>
                <a:xfrm>
                  <a:off x="7192350" y="4719335"/>
                  <a:ext cx="20625" cy="29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25" h="29277">
                      <a:moveTo>
                        <a:pt x="20625" y="0"/>
                      </a:moveTo>
                      <a:cubicBezTo>
                        <a:pt x="20625" y="0"/>
                        <a:pt x="8504" y="15306"/>
                        <a:pt x="4610" y="18541"/>
                      </a:cubicBezTo>
                      <a:cubicBezTo>
                        <a:pt x="717" y="21776"/>
                        <a:pt x="68" y="25658"/>
                        <a:pt x="68" y="26736"/>
                      </a:cubicBezTo>
                      <a:cubicBezTo>
                        <a:pt x="68" y="27815"/>
                        <a:pt x="-798" y="31265"/>
                        <a:pt x="3096" y="27815"/>
                      </a:cubicBezTo>
                      <a:cubicBezTo>
                        <a:pt x="6990" y="24364"/>
                        <a:pt x="6990" y="25658"/>
                        <a:pt x="9802" y="20698"/>
                      </a:cubicBezTo>
                      <a:cubicBezTo>
                        <a:pt x="12614" y="15737"/>
                        <a:pt x="12398" y="15306"/>
                        <a:pt x="14886" y="11963"/>
                      </a:cubicBezTo>
                      <a:cubicBezTo>
                        <a:pt x="17374" y="8620"/>
                        <a:pt x="17157" y="8620"/>
                        <a:pt x="18023" y="6463"/>
                      </a:cubicBezTo>
                      <a:cubicBezTo>
                        <a:pt x="18888" y="4307"/>
                        <a:pt x="20625" y="0"/>
                        <a:pt x="20625" y="0"/>
                      </a:cubicBezTo>
                      <a:close/>
                    </a:path>
                  </a:pathLst>
                </a:custGeom>
                <a:solidFill>
                  <a:srgbClr val="F6B10A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0" name="Freeform 969"/>
                <p:cNvSpPr/>
                <p:nvPr/>
              </p:nvSpPr>
              <p:spPr>
                <a:xfrm>
                  <a:off x="7202916" y="4726877"/>
                  <a:ext cx="11783" cy="252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83" h="25233">
                      <a:moveTo>
                        <a:pt x="11783" y="0"/>
                      </a:moveTo>
                      <a:cubicBezTo>
                        <a:pt x="11783" y="0"/>
                        <a:pt x="2914" y="14234"/>
                        <a:pt x="1832" y="17685"/>
                      </a:cubicBezTo>
                      <a:cubicBezTo>
                        <a:pt x="750" y="21136"/>
                        <a:pt x="-1197" y="25233"/>
                        <a:pt x="967" y="25233"/>
                      </a:cubicBezTo>
                      <a:cubicBezTo>
                        <a:pt x="3130" y="25233"/>
                        <a:pt x="11783" y="1078"/>
                        <a:pt x="11783" y="0"/>
                      </a:cubicBezTo>
                      <a:close/>
                    </a:path>
                  </a:pathLst>
                </a:custGeom>
                <a:solidFill>
                  <a:srgbClr val="F4BB28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1" name="Freeform 970"/>
                <p:cNvSpPr/>
                <p:nvPr/>
              </p:nvSpPr>
              <p:spPr>
                <a:xfrm>
                  <a:off x="7240658" y="4724288"/>
                  <a:ext cx="12006" cy="236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6" h="23616">
                      <a:moveTo>
                        <a:pt x="0" y="0"/>
                      </a:moveTo>
                      <a:cubicBezTo>
                        <a:pt x="0" y="1941"/>
                        <a:pt x="2812" y="15960"/>
                        <a:pt x="3678" y="18116"/>
                      </a:cubicBezTo>
                      <a:cubicBezTo>
                        <a:pt x="4543" y="20273"/>
                        <a:pt x="7571" y="22645"/>
                        <a:pt x="9518" y="23292"/>
                      </a:cubicBezTo>
                      <a:cubicBezTo>
                        <a:pt x="11465" y="23939"/>
                        <a:pt x="12331" y="23724"/>
                        <a:pt x="11898" y="22214"/>
                      </a:cubicBezTo>
                      <a:cubicBezTo>
                        <a:pt x="11465" y="20704"/>
                        <a:pt x="9302" y="18763"/>
                        <a:pt x="8653" y="14666"/>
                      </a:cubicBezTo>
                      <a:cubicBezTo>
                        <a:pt x="8004" y="10568"/>
                        <a:pt x="8329" y="10029"/>
                        <a:pt x="6273" y="7117"/>
                      </a:cubicBezTo>
                      <a:cubicBezTo>
                        <a:pt x="4218" y="420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1B11C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2" name="Freeform 971"/>
                <p:cNvSpPr/>
                <p:nvPr/>
              </p:nvSpPr>
              <p:spPr>
                <a:xfrm>
                  <a:off x="7252563" y="4712441"/>
                  <a:ext cx="16873" cy="137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873" h="13729">
                      <a:moveTo>
                        <a:pt x="0" y="0"/>
                      </a:moveTo>
                      <a:cubicBezTo>
                        <a:pt x="0" y="0"/>
                        <a:pt x="8863" y="9260"/>
                        <a:pt x="12107" y="11417"/>
                      </a:cubicBezTo>
                      <a:cubicBezTo>
                        <a:pt x="15352" y="13574"/>
                        <a:pt x="16873" y="14221"/>
                        <a:pt x="16873" y="13358"/>
                      </a:cubicBezTo>
                      <a:cubicBezTo>
                        <a:pt x="16873" y="12495"/>
                        <a:pt x="16873" y="13142"/>
                        <a:pt x="16873" y="11417"/>
                      </a:cubicBezTo>
                      <a:cubicBezTo>
                        <a:pt x="16873" y="9692"/>
                        <a:pt x="14271" y="8829"/>
                        <a:pt x="12107" y="6672"/>
                      </a:cubicBezTo>
                      <a:cubicBezTo>
                        <a:pt x="9944" y="4516"/>
                        <a:pt x="10485" y="4408"/>
                        <a:pt x="7565" y="2790"/>
                      </a:cubicBezTo>
                      <a:cubicBezTo>
                        <a:pt x="4644" y="1173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BAB23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3" name="Freeform 972"/>
                <p:cNvSpPr/>
                <p:nvPr/>
              </p:nvSpPr>
              <p:spPr>
                <a:xfrm>
                  <a:off x="7260127" y="4676370"/>
                  <a:ext cx="28230" cy="8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230" h="8027">
                      <a:moveTo>
                        <a:pt x="0" y="8027"/>
                      </a:moveTo>
                      <a:cubicBezTo>
                        <a:pt x="0" y="8027"/>
                        <a:pt x="20551" y="-822"/>
                        <a:pt x="24228" y="40"/>
                      </a:cubicBezTo>
                      <a:cubicBezTo>
                        <a:pt x="27906" y="903"/>
                        <a:pt x="27906" y="2413"/>
                        <a:pt x="28122" y="2844"/>
                      </a:cubicBezTo>
                      <a:cubicBezTo>
                        <a:pt x="28339" y="3275"/>
                        <a:pt x="28122" y="4569"/>
                        <a:pt x="28122" y="5432"/>
                      </a:cubicBezTo>
                      <a:cubicBezTo>
                        <a:pt x="28122" y="6295"/>
                        <a:pt x="27257" y="7050"/>
                        <a:pt x="26500" y="7050"/>
                      </a:cubicBezTo>
                      <a:cubicBezTo>
                        <a:pt x="25743" y="7050"/>
                        <a:pt x="29204" y="7050"/>
                        <a:pt x="21633" y="7050"/>
                      </a:cubicBezTo>
                      <a:cubicBezTo>
                        <a:pt x="14061" y="7050"/>
                        <a:pt x="0" y="8027"/>
                        <a:pt x="0" y="8027"/>
                      </a:cubicBezTo>
                      <a:close/>
                    </a:path>
                  </a:pathLst>
                </a:custGeom>
                <a:solidFill>
                  <a:srgbClr val="EBB43B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4" name="Freeform 973"/>
                <p:cNvSpPr/>
                <p:nvPr/>
              </p:nvSpPr>
              <p:spPr>
                <a:xfrm>
                  <a:off x="7265319" y="4661529"/>
                  <a:ext cx="19571" cy="11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71" h="11646">
                      <a:moveTo>
                        <a:pt x="0" y="11646"/>
                      </a:moveTo>
                      <a:cubicBezTo>
                        <a:pt x="1947" y="7764"/>
                        <a:pt x="9518" y="3882"/>
                        <a:pt x="12114" y="2588"/>
                      </a:cubicBezTo>
                      <a:cubicBezTo>
                        <a:pt x="14710" y="1294"/>
                        <a:pt x="16873" y="0"/>
                        <a:pt x="17306" y="0"/>
                      </a:cubicBezTo>
                      <a:cubicBezTo>
                        <a:pt x="17739" y="0"/>
                        <a:pt x="21633" y="431"/>
                        <a:pt x="18171" y="3019"/>
                      </a:cubicBezTo>
                      <a:cubicBezTo>
                        <a:pt x="14710" y="5607"/>
                        <a:pt x="19253" y="4313"/>
                        <a:pt x="12547" y="6901"/>
                      </a:cubicBezTo>
                      <a:cubicBezTo>
                        <a:pt x="5841" y="9489"/>
                        <a:pt x="0" y="11646"/>
                        <a:pt x="0" y="11646"/>
                      </a:cubicBezTo>
                      <a:close/>
                    </a:path>
                  </a:pathLst>
                </a:custGeom>
                <a:solidFill>
                  <a:srgbClr val="EFA511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5" name="Freeform 974"/>
                <p:cNvSpPr/>
                <p:nvPr/>
              </p:nvSpPr>
              <p:spPr>
                <a:xfrm>
                  <a:off x="7245424" y="4630311"/>
                  <a:ext cx="14582" cy="234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582" h="23454">
                      <a:moveTo>
                        <a:pt x="9512" y="1240"/>
                      </a:moveTo>
                      <a:cubicBezTo>
                        <a:pt x="9512" y="1240"/>
                        <a:pt x="6267" y="7926"/>
                        <a:pt x="6267" y="9220"/>
                      </a:cubicBezTo>
                      <a:cubicBezTo>
                        <a:pt x="6267" y="10514"/>
                        <a:pt x="3887" y="14180"/>
                        <a:pt x="3238" y="15906"/>
                      </a:cubicBezTo>
                      <a:cubicBezTo>
                        <a:pt x="2589" y="17631"/>
                        <a:pt x="0" y="22160"/>
                        <a:pt x="0" y="22160"/>
                      </a:cubicBezTo>
                      <a:lnTo>
                        <a:pt x="0" y="23454"/>
                      </a:lnTo>
                      <a:cubicBezTo>
                        <a:pt x="0" y="23454"/>
                        <a:pt x="2373" y="20219"/>
                        <a:pt x="3887" y="17200"/>
                      </a:cubicBezTo>
                      <a:cubicBezTo>
                        <a:pt x="5401" y="14180"/>
                        <a:pt x="5401" y="13533"/>
                        <a:pt x="6916" y="11592"/>
                      </a:cubicBezTo>
                      <a:cubicBezTo>
                        <a:pt x="8430" y="9651"/>
                        <a:pt x="8538" y="9328"/>
                        <a:pt x="9512" y="8357"/>
                      </a:cubicBezTo>
                      <a:cubicBezTo>
                        <a:pt x="10485" y="7387"/>
                        <a:pt x="10809" y="7063"/>
                        <a:pt x="12324" y="5553"/>
                      </a:cubicBezTo>
                      <a:cubicBezTo>
                        <a:pt x="13838" y="4044"/>
                        <a:pt x="14271" y="2965"/>
                        <a:pt x="14487" y="2103"/>
                      </a:cubicBezTo>
                      <a:cubicBezTo>
                        <a:pt x="14703" y="1240"/>
                        <a:pt x="14487" y="162"/>
                        <a:pt x="14487" y="162"/>
                      </a:cubicBezTo>
                      <a:cubicBezTo>
                        <a:pt x="14487" y="162"/>
                        <a:pt x="14487" y="-485"/>
                        <a:pt x="13838" y="809"/>
                      </a:cubicBezTo>
                      <a:cubicBezTo>
                        <a:pt x="13189" y="2103"/>
                        <a:pt x="10918" y="2642"/>
                        <a:pt x="9512" y="1240"/>
                      </a:cubicBezTo>
                      <a:close/>
                    </a:path>
                  </a:pathLst>
                </a:custGeom>
                <a:solidFill>
                  <a:srgbClr val="EFAE25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6" name="Freeform 975"/>
                <p:cNvSpPr/>
                <p:nvPr/>
              </p:nvSpPr>
              <p:spPr>
                <a:xfrm>
                  <a:off x="7229626" y="4625721"/>
                  <a:ext cx="5192" cy="332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92" h="33220">
                      <a:moveTo>
                        <a:pt x="1298" y="0"/>
                      </a:moveTo>
                      <a:cubicBezTo>
                        <a:pt x="1298" y="425"/>
                        <a:pt x="0" y="11424"/>
                        <a:pt x="0" y="11855"/>
                      </a:cubicBezTo>
                      <a:cubicBezTo>
                        <a:pt x="0" y="12286"/>
                        <a:pt x="0" y="15953"/>
                        <a:pt x="0" y="18110"/>
                      </a:cubicBezTo>
                      <a:cubicBezTo>
                        <a:pt x="0" y="20266"/>
                        <a:pt x="1298" y="28893"/>
                        <a:pt x="1298" y="28893"/>
                      </a:cubicBezTo>
                      <a:lnTo>
                        <a:pt x="1298" y="33220"/>
                      </a:lnTo>
                      <a:cubicBezTo>
                        <a:pt x="1298" y="33220"/>
                        <a:pt x="3894" y="14443"/>
                        <a:pt x="4543" y="11424"/>
                      </a:cubicBezTo>
                      <a:cubicBezTo>
                        <a:pt x="5192" y="8404"/>
                        <a:pt x="5192" y="9267"/>
                        <a:pt x="5192" y="5601"/>
                      </a:cubicBezTo>
                      <a:cubicBezTo>
                        <a:pt x="5192" y="1934"/>
                        <a:pt x="1298" y="0"/>
                        <a:pt x="1298" y="0"/>
                      </a:cubicBezTo>
                      <a:close/>
                    </a:path>
                  </a:pathLst>
                </a:custGeom>
                <a:solidFill>
                  <a:srgbClr val="EAA91B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7" name="Freeform 976"/>
                <p:cNvSpPr/>
                <p:nvPr/>
              </p:nvSpPr>
              <p:spPr>
                <a:xfrm>
                  <a:off x="7216220" y="4630695"/>
                  <a:ext cx="9958" cy="290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958" h="29075">
                      <a:moveTo>
                        <a:pt x="0" y="0"/>
                      </a:moveTo>
                      <a:cubicBezTo>
                        <a:pt x="0" y="1503"/>
                        <a:pt x="5401" y="20482"/>
                        <a:pt x="5401" y="21344"/>
                      </a:cubicBezTo>
                      <a:cubicBezTo>
                        <a:pt x="5401" y="22207"/>
                        <a:pt x="6267" y="24795"/>
                        <a:pt x="6699" y="25874"/>
                      </a:cubicBezTo>
                      <a:cubicBezTo>
                        <a:pt x="7132" y="26952"/>
                        <a:pt x="9079" y="28677"/>
                        <a:pt x="9079" y="28677"/>
                      </a:cubicBezTo>
                      <a:cubicBezTo>
                        <a:pt x="9079" y="28677"/>
                        <a:pt x="9944" y="30402"/>
                        <a:pt x="9944" y="26520"/>
                      </a:cubicBezTo>
                      <a:cubicBezTo>
                        <a:pt x="9944" y="22639"/>
                        <a:pt x="9944" y="20913"/>
                        <a:pt x="9079" y="18756"/>
                      </a:cubicBezTo>
                      <a:cubicBezTo>
                        <a:pt x="8214" y="16600"/>
                        <a:pt x="6699" y="15306"/>
                        <a:pt x="6699" y="14012"/>
                      </a:cubicBezTo>
                      <a:cubicBezTo>
                        <a:pt x="6699" y="12718"/>
                        <a:pt x="6050" y="13149"/>
                        <a:pt x="5401" y="10777"/>
                      </a:cubicBezTo>
                      <a:cubicBezTo>
                        <a:pt x="4752" y="840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C233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8" name="Freeform 977"/>
                <p:cNvSpPr/>
                <p:nvPr/>
              </p:nvSpPr>
              <p:spPr>
                <a:xfrm>
                  <a:off x="7200603" y="4644282"/>
                  <a:ext cx="11722" cy="232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22" h="23252">
                      <a:moveTo>
                        <a:pt x="34" y="0"/>
                      </a:moveTo>
                      <a:cubicBezTo>
                        <a:pt x="34" y="0"/>
                        <a:pt x="34" y="5385"/>
                        <a:pt x="34" y="7110"/>
                      </a:cubicBezTo>
                      <a:cubicBezTo>
                        <a:pt x="34" y="8836"/>
                        <a:pt x="-615" y="7757"/>
                        <a:pt x="2846" y="9914"/>
                      </a:cubicBezTo>
                      <a:cubicBezTo>
                        <a:pt x="6307" y="12071"/>
                        <a:pt x="6956" y="10777"/>
                        <a:pt x="6956" y="12071"/>
                      </a:cubicBezTo>
                      <a:cubicBezTo>
                        <a:pt x="6956" y="13365"/>
                        <a:pt x="5009" y="12933"/>
                        <a:pt x="6956" y="16168"/>
                      </a:cubicBezTo>
                      <a:cubicBezTo>
                        <a:pt x="8903" y="19404"/>
                        <a:pt x="10417" y="18757"/>
                        <a:pt x="10417" y="20266"/>
                      </a:cubicBezTo>
                      <a:cubicBezTo>
                        <a:pt x="10417" y="21776"/>
                        <a:pt x="11066" y="21560"/>
                        <a:pt x="11066" y="22207"/>
                      </a:cubicBezTo>
                      <a:cubicBezTo>
                        <a:pt x="11066" y="22854"/>
                        <a:pt x="11722" y="24148"/>
                        <a:pt x="11722" y="22207"/>
                      </a:cubicBezTo>
                      <a:cubicBezTo>
                        <a:pt x="11722" y="20266"/>
                        <a:pt x="10201" y="18110"/>
                        <a:pt x="9768" y="15522"/>
                      </a:cubicBezTo>
                      <a:cubicBezTo>
                        <a:pt x="9336" y="12933"/>
                        <a:pt x="9768" y="9698"/>
                        <a:pt x="9011" y="8944"/>
                      </a:cubicBezTo>
                      <a:cubicBezTo>
                        <a:pt x="8254" y="8189"/>
                        <a:pt x="6956" y="7973"/>
                        <a:pt x="6956" y="6895"/>
                      </a:cubicBezTo>
                      <a:cubicBezTo>
                        <a:pt x="6956" y="5816"/>
                        <a:pt x="6848" y="5061"/>
                        <a:pt x="5658" y="3875"/>
                      </a:cubicBezTo>
                      <a:cubicBezTo>
                        <a:pt x="4468" y="2689"/>
                        <a:pt x="2413" y="1287"/>
                        <a:pt x="2413" y="1287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BA13"/>
                </a:solidFill>
                <a:ln w="7700" cap="flat">
                  <a:noFill/>
                  <a:bevel/>
                </a:ln>
              </p:spPr>
            </p:sp>
            <p:sp>
              <p:nvSpPr>
                <p:cNvPr id="979" name="Freeform 978"/>
                <p:cNvSpPr/>
                <p:nvPr/>
              </p:nvSpPr>
              <p:spPr>
                <a:xfrm>
                  <a:off x="7194804" y="4655281"/>
                  <a:ext cx="10323" cy="8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23" h="8290">
                      <a:moveTo>
                        <a:pt x="0" y="0"/>
                      </a:moveTo>
                      <a:cubicBezTo>
                        <a:pt x="0" y="0"/>
                        <a:pt x="3022" y="4091"/>
                        <a:pt x="3671" y="5169"/>
                      </a:cubicBezTo>
                      <a:cubicBezTo>
                        <a:pt x="4320" y="6248"/>
                        <a:pt x="6267" y="7973"/>
                        <a:pt x="7132" y="7973"/>
                      </a:cubicBezTo>
                      <a:cubicBezTo>
                        <a:pt x="7997" y="7973"/>
                        <a:pt x="9079" y="8404"/>
                        <a:pt x="9079" y="7973"/>
                      </a:cubicBezTo>
                      <a:cubicBezTo>
                        <a:pt x="9079" y="7542"/>
                        <a:pt x="11026" y="9483"/>
                        <a:pt x="10052" y="7003"/>
                      </a:cubicBezTo>
                      <a:cubicBezTo>
                        <a:pt x="9079" y="4522"/>
                        <a:pt x="7132" y="3013"/>
                        <a:pt x="7132" y="3013"/>
                      </a:cubicBezTo>
                      <a:cubicBezTo>
                        <a:pt x="7132" y="3013"/>
                        <a:pt x="6267" y="1395"/>
                        <a:pt x="5510" y="1395"/>
                      </a:cubicBezTo>
                      <a:cubicBezTo>
                        <a:pt x="4752" y="139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5C9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0" name="Freeform 979"/>
                <p:cNvSpPr/>
                <p:nvPr/>
              </p:nvSpPr>
              <p:spPr>
                <a:xfrm>
                  <a:off x="7198880" y="4633991"/>
                  <a:ext cx="7382" cy="7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82" h="7926">
                      <a:moveTo>
                        <a:pt x="460" y="5324"/>
                      </a:moveTo>
                      <a:cubicBezTo>
                        <a:pt x="460" y="5324"/>
                        <a:pt x="-622" y="4246"/>
                        <a:pt x="460" y="3168"/>
                      </a:cubicBezTo>
                      <a:cubicBezTo>
                        <a:pt x="1541" y="2089"/>
                        <a:pt x="3056" y="795"/>
                        <a:pt x="3488" y="580"/>
                      </a:cubicBezTo>
                      <a:cubicBezTo>
                        <a:pt x="3921" y="364"/>
                        <a:pt x="5219" y="-283"/>
                        <a:pt x="5652" y="148"/>
                      </a:cubicBezTo>
                      <a:cubicBezTo>
                        <a:pt x="6084" y="580"/>
                        <a:pt x="7382" y="1227"/>
                        <a:pt x="7382" y="2521"/>
                      </a:cubicBezTo>
                      <a:cubicBezTo>
                        <a:pt x="7382" y="3815"/>
                        <a:pt x="6949" y="3383"/>
                        <a:pt x="6300" y="4677"/>
                      </a:cubicBezTo>
                      <a:cubicBezTo>
                        <a:pt x="5652" y="5971"/>
                        <a:pt x="5111" y="6079"/>
                        <a:pt x="3488" y="7050"/>
                      </a:cubicBezTo>
                      <a:cubicBezTo>
                        <a:pt x="1866" y="8020"/>
                        <a:pt x="460" y="7912"/>
                        <a:pt x="460" y="7912"/>
                      </a:cubicBezTo>
                      <a:lnTo>
                        <a:pt x="460" y="5324"/>
                      </a:lnTo>
                      <a:close/>
                    </a:path>
                  </a:pathLst>
                </a:custGeom>
                <a:solidFill>
                  <a:srgbClr val="862D0A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1" name="Freeform 980"/>
                <p:cNvSpPr/>
                <p:nvPr/>
              </p:nvSpPr>
              <p:spPr>
                <a:xfrm>
                  <a:off x="7251691" y="4621561"/>
                  <a:ext cx="7443" cy="7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43" h="7712">
                      <a:moveTo>
                        <a:pt x="0" y="3819"/>
                      </a:moveTo>
                      <a:cubicBezTo>
                        <a:pt x="0" y="3819"/>
                        <a:pt x="1420" y="7358"/>
                        <a:pt x="1562" y="7642"/>
                      </a:cubicBezTo>
                      <a:cubicBezTo>
                        <a:pt x="1704" y="7925"/>
                        <a:pt x="3480" y="7288"/>
                        <a:pt x="3480" y="7288"/>
                      </a:cubicBezTo>
                      <a:cubicBezTo>
                        <a:pt x="3480" y="7288"/>
                        <a:pt x="2414" y="7288"/>
                        <a:pt x="3835" y="7288"/>
                      </a:cubicBezTo>
                      <a:cubicBezTo>
                        <a:pt x="5255" y="7288"/>
                        <a:pt x="5539" y="6509"/>
                        <a:pt x="6107" y="6509"/>
                      </a:cubicBezTo>
                      <a:cubicBezTo>
                        <a:pt x="6675" y="6509"/>
                        <a:pt x="7101" y="5801"/>
                        <a:pt x="7172" y="5447"/>
                      </a:cubicBezTo>
                      <a:cubicBezTo>
                        <a:pt x="7243" y="5093"/>
                        <a:pt x="7172" y="3677"/>
                        <a:pt x="7172" y="3252"/>
                      </a:cubicBezTo>
                      <a:cubicBezTo>
                        <a:pt x="7172" y="2827"/>
                        <a:pt x="7811" y="1270"/>
                        <a:pt x="7172" y="1128"/>
                      </a:cubicBezTo>
                      <a:cubicBezTo>
                        <a:pt x="6533" y="987"/>
                        <a:pt x="4190" y="137"/>
                        <a:pt x="3835" y="0"/>
                      </a:cubicBezTo>
                      <a:cubicBezTo>
                        <a:pt x="3480" y="-146"/>
                        <a:pt x="0" y="3252"/>
                        <a:pt x="0" y="3819"/>
                      </a:cubicBezTo>
                      <a:close/>
                    </a:path>
                  </a:pathLst>
                </a:custGeom>
                <a:solidFill>
                  <a:srgbClr val="8D300B">
                    <a:alpha val="7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82" name="Freeform 981"/>
                <p:cNvSpPr/>
                <p:nvPr/>
              </p:nvSpPr>
              <p:spPr>
                <a:xfrm>
                  <a:off x="7288479" y="4665208"/>
                  <a:ext cx="5253" cy="8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53" h="8027">
                      <a:moveTo>
                        <a:pt x="-14" y="6241"/>
                      </a:moveTo>
                      <a:cubicBezTo>
                        <a:pt x="-14" y="6241"/>
                        <a:pt x="1068" y="3437"/>
                        <a:pt x="2150" y="2790"/>
                      </a:cubicBezTo>
                      <a:cubicBezTo>
                        <a:pt x="3231" y="2143"/>
                        <a:pt x="3880" y="202"/>
                        <a:pt x="4313" y="-13"/>
                      </a:cubicBezTo>
                      <a:cubicBezTo>
                        <a:pt x="4746" y="-229"/>
                        <a:pt x="4962" y="2790"/>
                        <a:pt x="4962" y="2790"/>
                      </a:cubicBezTo>
                      <a:cubicBezTo>
                        <a:pt x="4962" y="2790"/>
                        <a:pt x="4962" y="6241"/>
                        <a:pt x="4962" y="6672"/>
                      </a:cubicBezTo>
                      <a:cubicBezTo>
                        <a:pt x="4962" y="7104"/>
                        <a:pt x="5611" y="7535"/>
                        <a:pt x="4962" y="7966"/>
                      </a:cubicBezTo>
                      <a:cubicBezTo>
                        <a:pt x="4313" y="8398"/>
                        <a:pt x="-14" y="6241"/>
                        <a:pt x="-14" y="6241"/>
                      </a:cubicBezTo>
                      <a:close/>
                    </a:path>
                  </a:pathLst>
                </a:custGeom>
                <a:solidFill>
                  <a:srgbClr val="B24009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3" name="Freeform 982"/>
                <p:cNvSpPr/>
                <p:nvPr/>
              </p:nvSpPr>
              <p:spPr>
                <a:xfrm>
                  <a:off x="7275499" y="4721661"/>
                  <a:ext cx="3691" cy="40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1" h="4044">
                      <a:moveTo>
                        <a:pt x="-14" y="3275"/>
                      </a:moveTo>
                      <a:cubicBezTo>
                        <a:pt x="-14" y="3275"/>
                        <a:pt x="635" y="256"/>
                        <a:pt x="1501" y="256"/>
                      </a:cubicBezTo>
                      <a:cubicBezTo>
                        <a:pt x="2366" y="256"/>
                        <a:pt x="1717" y="256"/>
                        <a:pt x="2366" y="256"/>
                      </a:cubicBezTo>
                      <a:cubicBezTo>
                        <a:pt x="3015" y="256"/>
                        <a:pt x="3015" y="-391"/>
                        <a:pt x="3015" y="256"/>
                      </a:cubicBezTo>
                      <a:cubicBezTo>
                        <a:pt x="3015" y="903"/>
                        <a:pt x="4529" y="1334"/>
                        <a:pt x="3015" y="2844"/>
                      </a:cubicBezTo>
                      <a:cubicBezTo>
                        <a:pt x="1501" y="4354"/>
                        <a:pt x="1501" y="4354"/>
                        <a:pt x="-14" y="3275"/>
                      </a:cubicBezTo>
                      <a:close/>
                    </a:path>
                  </a:pathLst>
                </a:custGeom>
                <a:solidFill>
                  <a:srgbClr val="A76827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4" name="Freeform 983"/>
                <p:cNvSpPr/>
                <p:nvPr/>
              </p:nvSpPr>
              <p:spPr>
                <a:xfrm>
                  <a:off x="7275054" y="4725367"/>
                  <a:ext cx="1947" cy="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7" h="324" fill="none">
                      <a:moveTo>
                        <a:pt x="1947" y="0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85" name="Freeform 984"/>
                <p:cNvSpPr/>
                <p:nvPr/>
              </p:nvSpPr>
              <p:spPr>
                <a:xfrm>
                  <a:off x="7240070" y="4746752"/>
                  <a:ext cx="10120" cy="89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20" h="8917">
                      <a:moveTo>
                        <a:pt x="1021" y="6005"/>
                      </a:moveTo>
                      <a:cubicBezTo>
                        <a:pt x="1021" y="6005"/>
                        <a:pt x="-277" y="5574"/>
                        <a:pt x="47" y="5035"/>
                      </a:cubicBezTo>
                      <a:cubicBezTo>
                        <a:pt x="372" y="4495"/>
                        <a:pt x="2319" y="613"/>
                        <a:pt x="3400" y="182"/>
                      </a:cubicBezTo>
                      <a:cubicBezTo>
                        <a:pt x="4482" y="-249"/>
                        <a:pt x="5131" y="182"/>
                        <a:pt x="5780" y="182"/>
                      </a:cubicBezTo>
                      <a:cubicBezTo>
                        <a:pt x="6429" y="182"/>
                        <a:pt x="10106" y="1260"/>
                        <a:pt x="10106" y="1260"/>
                      </a:cubicBezTo>
                      <a:cubicBezTo>
                        <a:pt x="10106" y="1260"/>
                        <a:pt x="10106" y="182"/>
                        <a:pt x="10106" y="1907"/>
                      </a:cubicBezTo>
                      <a:cubicBezTo>
                        <a:pt x="10106" y="3633"/>
                        <a:pt x="10106" y="5142"/>
                        <a:pt x="10106" y="6005"/>
                      </a:cubicBezTo>
                      <a:cubicBezTo>
                        <a:pt x="10106" y="6868"/>
                        <a:pt x="9674" y="7299"/>
                        <a:pt x="9025" y="7946"/>
                      </a:cubicBezTo>
                      <a:cubicBezTo>
                        <a:pt x="8376" y="8593"/>
                        <a:pt x="8700" y="9132"/>
                        <a:pt x="8160" y="8809"/>
                      </a:cubicBezTo>
                      <a:cubicBezTo>
                        <a:pt x="7619" y="8485"/>
                        <a:pt x="6429" y="7299"/>
                        <a:pt x="5780" y="7299"/>
                      </a:cubicBezTo>
                      <a:cubicBezTo>
                        <a:pt x="5131" y="7299"/>
                        <a:pt x="5996" y="6868"/>
                        <a:pt x="4049" y="6868"/>
                      </a:cubicBezTo>
                      <a:cubicBezTo>
                        <a:pt x="2102" y="6868"/>
                        <a:pt x="3725" y="6760"/>
                        <a:pt x="1886" y="6868"/>
                      </a:cubicBezTo>
                      <a:cubicBezTo>
                        <a:pt x="47" y="6976"/>
                        <a:pt x="47" y="6005"/>
                        <a:pt x="1021" y="6005"/>
                      </a:cubicBezTo>
                      <a:close/>
                    </a:path>
                  </a:pathLst>
                </a:custGeom>
                <a:solidFill>
                  <a:srgbClr val="9A5029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6" name="Freeform 985"/>
                <p:cNvSpPr/>
                <p:nvPr/>
              </p:nvSpPr>
              <p:spPr>
                <a:xfrm>
                  <a:off x="7175375" y="4728818"/>
                  <a:ext cx="4277" cy="43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7" h="4398">
                      <a:moveTo>
                        <a:pt x="62" y="3322"/>
                      </a:moveTo>
                      <a:cubicBezTo>
                        <a:pt x="62" y="3322"/>
                        <a:pt x="-176" y="1742"/>
                        <a:pt x="220" y="1189"/>
                      </a:cubicBezTo>
                      <a:cubicBezTo>
                        <a:pt x="616" y="637"/>
                        <a:pt x="220" y="400"/>
                        <a:pt x="775" y="400"/>
                      </a:cubicBezTo>
                      <a:cubicBezTo>
                        <a:pt x="1329" y="400"/>
                        <a:pt x="2834" y="-232"/>
                        <a:pt x="2913" y="84"/>
                      </a:cubicBezTo>
                      <a:cubicBezTo>
                        <a:pt x="2993" y="400"/>
                        <a:pt x="2913" y="-74"/>
                        <a:pt x="3309" y="795"/>
                      </a:cubicBezTo>
                      <a:cubicBezTo>
                        <a:pt x="3705" y="1663"/>
                        <a:pt x="3705" y="1110"/>
                        <a:pt x="3943" y="1979"/>
                      </a:cubicBezTo>
                      <a:cubicBezTo>
                        <a:pt x="4181" y="2848"/>
                        <a:pt x="4418" y="3164"/>
                        <a:pt x="4181" y="3322"/>
                      </a:cubicBezTo>
                      <a:cubicBezTo>
                        <a:pt x="3943" y="3480"/>
                        <a:pt x="4141" y="3361"/>
                        <a:pt x="3666" y="3835"/>
                      </a:cubicBezTo>
                      <a:cubicBezTo>
                        <a:pt x="3191" y="4309"/>
                        <a:pt x="5131" y="4111"/>
                        <a:pt x="3191" y="4309"/>
                      </a:cubicBezTo>
                      <a:cubicBezTo>
                        <a:pt x="1250" y="4506"/>
                        <a:pt x="775" y="4309"/>
                        <a:pt x="775" y="4309"/>
                      </a:cubicBezTo>
                      <a:cubicBezTo>
                        <a:pt x="775" y="4309"/>
                        <a:pt x="735" y="4151"/>
                        <a:pt x="478" y="4013"/>
                      </a:cubicBezTo>
                      <a:cubicBezTo>
                        <a:pt x="220" y="3874"/>
                        <a:pt x="220" y="3874"/>
                        <a:pt x="62" y="3322"/>
                      </a:cubicBezTo>
                      <a:close/>
                    </a:path>
                  </a:pathLst>
                </a:custGeom>
                <a:solidFill>
                  <a:srgbClr val="C96B24"/>
                </a:solidFill>
                <a:ln w="7700" cap="flat">
                  <a:noFill/>
                  <a:bevel/>
                </a:ln>
              </p:spPr>
            </p:sp>
            <p:sp>
              <p:nvSpPr>
                <p:cNvPr id="987" name="Freeform 986"/>
                <p:cNvSpPr/>
                <p:nvPr/>
              </p:nvSpPr>
              <p:spPr>
                <a:xfrm>
                  <a:off x="7216281" y="4668929"/>
                  <a:ext cx="30705" cy="402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705" h="40296">
                      <a:moveTo>
                        <a:pt x="4692" y="8991"/>
                      </a:moveTo>
                      <a:cubicBezTo>
                        <a:pt x="4692" y="8991"/>
                        <a:pt x="7936" y="5971"/>
                        <a:pt x="10100" y="4677"/>
                      </a:cubicBezTo>
                      <a:cubicBezTo>
                        <a:pt x="12263" y="3383"/>
                        <a:pt x="16589" y="1227"/>
                        <a:pt x="18536" y="1227"/>
                      </a:cubicBezTo>
                      <a:cubicBezTo>
                        <a:pt x="20483" y="1227"/>
                        <a:pt x="22430" y="-1577"/>
                        <a:pt x="23945" y="1227"/>
                      </a:cubicBezTo>
                      <a:cubicBezTo>
                        <a:pt x="25459" y="4030"/>
                        <a:pt x="26324" y="3383"/>
                        <a:pt x="27406" y="5540"/>
                      </a:cubicBezTo>
                      <a:cubicBezTo>
                        <a:pt x="28487" y="7697"/>
                        <a:pt x="27838" y="5756"/>
                        <a:pt x="28920" y="8991"/>
                      </a:cubicBezTo>
                      <a:cubicBezTo>
                        <a:pt x="30002" y="12226"/>
                        <a:pt x="30218" y="9206"/>
                        <a:pt x="30218" y="14382"/>
                      </a:cubicBezTo>
                      <a:cubicBezTo>
                        <a:pt x="30218" y="19559"/>
                        <a:pt x="31949" y="16755"/>
                        <a:pt x="28920" y="24088"/>
                      </a:cubicBezTo>
                      <a:cubicBezTo>
                        <a:pt x="25891" y="31420"/>
                        <a:pt x="25891" y="30989"/>
                        <a:pt x="23945" y="33793"/>
                      </a:cubicBezTo>
                      <a:cubicBezTo>
                        <a:pt x="21998" y="36596"/>
                        <a:pt x="22430" y="36596"/>
                        <a:pt x="20483" y="37890"/>
                      </a:cubicBezTo>
                      <a:cubicBezTo>
                        <a:pt x="18536" y="39184"/>
                        <a:pt x="16157" y="39616"/>
                        <a:pt x="12804" y="40155"/>
                      </a:cubicBezTo>
                      <a:cubicBezTo>
                        <a:pt x="9451" y="40694"/>
                        <a:pt x="5124" y="39616"/>
                        <a:pt x="4043" y="39616"/>
                      </a:cubicBezTo>
                      <a:cubicBezTo>
                        <a:pt x="2961" y="39616"/>
                        <a:pt x="1230" y="37675"/>
                        <a:pt x="1230" y="34655"/>
                      </a:cubicBezTo>
                      <a:cubicBezTo>
                        <a:pt x="1230" y="31636"/>
                        <a:pt x="365" y="32499"/>
                        <a:pt x="365" y="26891"/>
                      </a:cubicBezTo>
                      <a:cubicBezTo>
                        <a:pt x="365" y="21284"/>
                        <a:pt x="-500" y="23872"/>
                        <a:pt x="365" y="18696"/>
                      </a:cubicBezTo>
                      <a:cubicBezTo>
                        <a:pt x="1230" y="13520"/>
                        <a:pt x="365" y="13304"/>
                        <a:pt x="2204" y="11471"/>
                      </a:cubicBezTo>
                      <a:cubicBezTo>
                        <a:pt x="4043" y="9638"/>
                        <a:pt x="4692" y="8128"/>
                        <a:pt x="4692" y="899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8D66F">
                        <a:alpha val="9000"/>
                      </a:srgbClr>
                    </a:gs>
                    <a:gs pos="40000">
                      <a:srgbClr val="F6C739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988" name="Freeform 987"/>
                <p:cNvSpPr/>
                <p:nvPr/>
              </p:nvSpPr>
              <p:spPr>
                <a:xfrm>
                  <a:off x="7124147" y="4611628"/>
                  <a:ext cx="33605" cy="40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05" h="40458">
                      <a:moveTo>
                        <a:pt x="14622" y="6551"/>
                      </a:moveTo>
                      <a:lnTo>
                        <a:pt x="18732" y="512"/>
                      </a:lnTo>
                      <a:cubicBezTo>
                        <a:pt x="18732" y="512"/>
                        <a:pt x="18300" y="512"/>
                        <a:pt x="21977" y="512"/>
                      </a:cubicBezTo>
                      <a:cubicBezTo>
                        <a:pt x="25655" y="512"/>
                        <a:pt x="26520" y="512"/>
                        <a:pt x="27169" y="512"/>
                      </a:cubicBezTo>
                      <a:cubicBezTo>
                        <a:pt x="27818" y="512"/>
                        <a:pt x="29008" y="-674"/>
                        <a:pt x="30198" y="512"/>
                      </a:cubicBezTo>
                      <a:cubicBezTo>
                        <a:pt x="31387" y="1698"/>
                        <a:pt x="31712" y="81"/>
                        <a:pt x="32361" y="2669"/>
                      </a:cubicBezTo>
                      <a:cubicBezTo>
                        <a:pt x="33010" y="5257"/>
                        <a:pt x="33226" y="3316"/>
                        <a:pt x="33226" y="6551"/>
                      </a:cubicBezTo>
                      <a:cubicBezTo>
                        <a:pt x="33226" y="9786"/>
                        <a:pt x="34091" y="7845"/>
                        <a:pt x="33226" y="12590"/>
                      </a:cubicBezTo>
                      <a:cubicBezTo>
                        <a:pt x="32361" y="17334"/>
                        <a:pt x="32361" y="17119"/>
                        <a:pt x="32361" y="18628"/>
                      </a:cubicBezTo>
                      <a:cubicBezTo>
                        <a:pt x="32361" y="20138"/>
                        <a:pt x="31928" y="21217"/>
                        <a:pt x="31063" y="21648"/>
                      </a:cubicBezTo>
                      <a:cubicBezTo>
                        <a:pt x="30198" y="22079"/>
                        <a:pt x="30089" y="21540"/>
                        <a:pt x="29332" y="22295"/>
                      </a:cubicBezTo>
                      <a:cubicBezTo>
                        <a:pt x="28575" y="23050"/>
                        <a:pt x="28467" y="23158"/>
                        <a:pt x="26412" y="25206"/>
                      </a:cubicBezTo>
                      <a:cubicBezTo>
                        <a:pt x="24357" y="27255"/>
                        <a:pt x="25006" y="27255"/>
                        <a:pt x="24140" y="28549"/>
                      </a:cubicBezTo>
                      <a:cubicBezTo>
                        <a:pt x="23275" y="29843"/>
                        <a:pt x="22626" y="29196"/>
                        <a:pt x="21977" y="30706"/>
                      </a:cubicBezTo>
                      <a:cubicBezTo>
                        <a:pt x="21328" y="32216"/>
                        <a:pt x="22193" y="32647"/>
                        <a:pt x="20463" y="33294"/>
                      </a:cubicBezTo>
                      <a:cubicBezTo>
                        <a:pt x="18732" y="33941"/>
                        <a:pt x="19489" y="32108"/>
                        <a:pt x="17759" y="34911"/>
                      </a:cubicBezTo>
                      <a:cubicBezTo>
                        <a:pt x="16028" y="37715"/>
                        <a:pt x="15163" y="37284"/>
                        <a:pt x="14622" y="38470"/>
                      </a:cubicBezTo>
                      <a:cubicBezTo>
                        <a:pt x="14081" y="39656"/>
                        <a:pt x="15487" y="39333"/>
                        <a:pt x="13865" y="39872"/>
                      </a:cubicBezTo>
                      <a:cubicBezTo>
                        <a:pt x="12243" y="40411"/>
                        <a:pt x="12892" y="40411"/>
                        <a:pt x="11161" y="40411"/>
                      </a:cubicBezTo>
                      <a:cubicBezTo>
                        <a:pt x="9430" y="40411"/>
                        <a:pt x="7267" y="40411"/>
                        <a:pt x="6835" y="40411"/>
                      </a:cubicBezTo>
                      <a:cubicBezTo>
                        <a:pt x="6402" y="40411"/>
                        <a:pt x="3698" y="39333"/>
                        <a:pt x="3157" y="39872"/>
                      </a:cubicBezTo>
                      <a:cubicBezTo>
                        <a:pt x="2616" y="40411"/>
                        <a:pt x="1859" y="40411"/>
                        <a:pt x="2075" y="40411"/>
                      </a:cubicBezTo>
                      <a:cubicBezTo>
                        <a:pt x="2075" y="40411"/>
                        <a:pt x="2562" y="40788"/>
                        <a:pt x="1859" y="39333"/>
                      </a:cubicBezTo>
                      <a:cubicBezTo>
                        <a:pt x="1156" y="37877"/>
                        <a:pt x="1210" y="36960"/>
                        <a:pt x="1210" y="35666"/>
                      </a:cubicBezTo>
                      <a:cubicBezTo>
                        <a:pt x="1210" y="34372"/>
                        <a:pt x="1210" y="32863"/>
                        <a:pt x="1210" y="32000"/>
                      </a:cubicBezTo>
                      <a:cubicBezTo>
                        <a:pt x="1210" y="31137"/>
                        <a:pt x="669" y="29951"/>
                        <a:pt x="669" y="29951"/>
                      </a:cubicBezTo>
                      <a:cubicBezTo>
                        <a:pt x="669" y="29951"/>
                        <a:pt x="-412" y="29520"/>
                        <a:pt x="128" y="28118"/>
                      </a:cubicBezTo>
                      <a:cubicBezTo>
                        <a:pt x="669" y="26716"/>
                        <a:pt x="128" y="27255"/>
                        <a:pt x="669" y="25206"/>
                      </a:cubicBezTo>
                      <a:cubicBezTo>
                        <a:pt x="1210" y="23158"/>
                        <a:pt x="-953" y="24667"/>
                        <a:pt x="777" y="21648"/>
                      </a:cubicBezTo>
                      <a:cubicBezTo>
                        <a:pt x="2508" y="18628"/>
                        <a:pt x="561" y="16472"/>
                        <a:pt x="1859" y="16256"/>
                      </a:cubicBezTo>
                      <a:cubicBezTo>
                        <a:pt x="3157" y="16040"/>
                        <a:pt x="3806" y="14315"/>
                        <a:pt x="4671" y="13452"/>
                      </a:cubicBezTo>
                      <a:cubicBezTo>
                        <a:pt x="5537" y="12590"/>
                        <a:pt x="5645" y="12698"/>
                        <a:pt x="7916" y="10864"/>
                      </a:cubicBezTo>
                      <a:cubicBezTo>
                        <a:pt x="10187" y="9031"/>
                        <a:pt x="10079" y="8061"/>
                        <a:pt x="11161" y="8061"/>
                      </a:cubicBezTo>
                      <a:cubicBezTo>
                        <a:pt x="12243" y="8061"/>
                        <a:pt x="14622" y="6120"/>
                        <a:pt x="14622" y="6551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89" name="Freeform 988"/>
                <p:cNvSpPr/>
                <p:nvPr/>
              </p:nvSpPr>
              <p:spPr>
                <a:xfrm>
                  <a:off x="7145867" y="4585808"/>
                  <a:ext cx="39567" cy="269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567" h="26992">
                      <a:moveTo>
                        <a:pt x="1555" y="19430"/>
                      </a:moveTo>
                      <a:cubicBezTo>
                        <a:pt x="1555" y="19430"/>
                        <a:pt x="1555" y="18999"/>
                        <a:pt x="1555" y="17921"/>
                      </a:cubicBezTo>
                      <a:cubicBezTo>
                        <a:pt x="1555" y="16842"/>
                        <a:pt x="365" y="15872"/>
                        <a:pt x="3069" y="13176"/>
                      </a:cubicBezTo>
                      <a:cubicBezTo>
                        <a:pt x="5773" y="10480"/>
                        <a:pt x="6747" y="8647"/>
                        <a:pt x="6963" y="8000"/>
                      </a:cubicBezTo>
                      <a:cubicBezTo>
                        <a:pt x="7179" y="7353"/>
                        <a:pt x="7071" y="6167"/>
                        <a:pt x="8694" y="5412"/>
                      </a:cubicBezTo>
                      <a:cubicBezTo>
                        <a:pt x="10316" y="4657"/>
                        <a:pt x="9992" y="3902"/>
                        <a:pt x="12804" y="3902"/>
                      </a:cubicBezTo>
                      <a:cubicBezTo>
                        <a:pt x="15616" y="3902"/>
                        <a:pt x="16049" y="3902"/>
                        <a:pt x="16481" y="3902"/>
                      </a:cubicBezTo>
                      <a:cubicBezTo>
                        <a:pt x="16914" y="3902"/>
                        <a:pt x="17130" y="3902"/>
                        <a:pt x="18212" y="3902"/>
                      </a:cubicBezTo>
                      <a:cubicBezTo>
                        <a:pt x="19294" y="3902"/>
                        <a:pt x="18428" y="3255"/>
                        <a:pt x="21024" y="2824"/>
                      </a:cubicBezTo>
                      <a:cubicBezTo>
                        <a:pt x="23620" y="2393"/>
                        <a:pt x="25351" y="1746"/>
                        <a:pt x="25783" y="1746"/>
                      </a:cubicBezTo>
                      <a:cubicBezTo>
                        <a:pt x="26216" y="1746"/>
                        <a:pt x="26649" y="667"/>
                        <a:pt x="27514" y="667"/>
                      </a:cubicBezTo>
                      <a:cubicBezTo>
                        <a:pt x="28379" y="667"/>
                        <a:pt x="29677" y="-842"/>
                        <a:pt x="31840" y="667"/>
                      </a:cubicBezTo>
                      <a:cubicBezTo>
                        <a:pt x="34004" y="2177"/>
                        <a:pt x="34004" y="2824"/>
                        <a:pt x="34869" y="2824"/>
                      </a:cubicBezTo>
                      <a:cubicBezTo>
                        <a:pt x="35734" y="2824"/>
                        <a:pt x="37465" y="2824"/>
                        <a:pt x="36816" y="2824"/>
                      </a:cubicBezTo>
                      <a:cubicBezTo>
                        <a:pt x="36816" y="2824"/>
                        <a:pt x="36599" y="3040"/>
                        <a:pt x="37465" y="3902"/>
                      </a:cubicBezTo>
                      <a:cubicBezTo>
                        <a:pt x="38330" y="4765"/>
                        <a:pt x="39844" y="3902"/>
                        <a:pt x="39520" y="5951"/>
                      </a:cubicBezTo>
                      <a:cubicBezTo>
                        <a:pt x="39195" y="8000"/>
                        <a:pt x="39195" y="9078"/>
                        <a:pt x="38979" y="9725"/>
                      </a:cubicBezTo>
                      <a:cubicBezTo>
                        <a:pt x="38763" y="10372"/>
                        <a:pt x="39628" y="8647"/>
                        <a:pt x="37789" y="10912"/>
                      </a:cubicBezTo>
                      <a:cubicBezTo>
                        <a:pt x="35951" y="13176"/>
                        <a:pt x="36708" y="12853"/>
                        <a:pt x="34869" y="13823"/>
                      </a:cubicBezTo>
                      <a:cubicBezTo>
                        <a:pt x="33030" y="14794"/>
                        <a:pt x="31840" y="14901"/>
                        <a:pt x="29677" y="15333"/>
                      </a:cubicBezTo>
                      <a:cubicBezTo>
                        <a:pt x="27514" y="15764"/>
                        <a:pt x="28163" y="15764"/>
                        <a:pt x="25783" y="16842"/>
                      </a:cubicBezTo>
                      <a:cubicBezTo>
                        <a:pt x="23404" y="17921"/>
                        <a:pt x="23620" y="17489"/>
                        <a:pt x="20591" y="18999"/>
                      </a:cubicBezTo>
                      <a:cubicBezTo>
                        <a:pt x="17563" y="20509"/>
                        <a:pt x="16914" y="20725"/>
                        <a:pt x="15400" y="21803"/>
                      </a:cubicBezTo>
                      <a:cubicBezTo>
                        <a:pt x="13885" y="22881"/>
                        <a:pt x="14426" y="22342"/>
                        <a:pt x="13345" y="23852"/>
                      </a:cubicBezTo>
                      <a:cubicBezTo>
                        <a:pt x="12263" y="25361"/>
                        <a:pt x="11290" y="25901"/>
                        <a:pt x="11181" y="26440"/>
                      </a:cubicBezTo>
                      <a:cubicBezTo>
                        <a:pt x="11073" y="26992"/>
                        <a:pt x="10641" y="26992"/>
                        <a:pt x="10641" y="26992"/>
                      </a:cubicBezTo>
                      <a:cubicBezTo>
                        <a:pt x="10641" y="26992"/>
                        <a:pt x="7936" y="26440"/>
                        <a:pt x="6963" y="26440"/>
                      </a:cubicBezTo>
                      <a:cubicBezTo>
                        <a:pt x="5989" y="26440"/>
                        <a:pt x="2961" y="25793"/>
                        <a:pt x="2528" y="25577"/>
                      </a:cubicBezTo>
                      <a:cubicBezTo>
                        <a:pt x="2096" y="25361"/>
                        <a:pt x="2204" y="25361"/>
                        <a:pt x="1555" y="25901"/>
                      </a:cubicBezTo>
                      <a:cubicBezTo>
                        <a:pt x="906" y="26440"/>
                        <a:pt x="257" y="26332"/>
                        <a:pt x="257" y="26332"/>
                      </a:cubicBezTo>
                      <a:lnTo>
                        <a:pt x="257" y="25577"/>
                      </a:lnTo>
                      <a:cubicBezTo>
                        <a:pt x="257" y="25577"/>
                        <a:pt x="257" y="24822"/>
                        <a:pt x="257" y="23313"/>
                      </a:cubicBezTo>
                      <a:cubicBezTo>
                        <a:pt x="257" y="21803"/>
                        <a:pt x="-392" y="20725"/>
                        <a:pt x="257" y="20078"/>
                      </a:cubicBezTo>
                      <a:cubicBezTo>
                        <a:pt x="906" y="19430"/>
                        <a:pt x="1555" y="17921"/>
                        <a:pt x="1555" y="1943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0" name="Freeform 989"/>
                <p:cNvSpPr/>
                <p:nvPr/>
              </p:nvSpPr>
              <p:spPr>
                <a:xfrm>
                  <a:off x="7156514" y="4612801"/>
                  <a:ext cx="324" cy="2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" h="283">
                      <a:moveTo>
                        <a:pt x="-160" y="0"/>
                      </a:moveTo>
                      <a:cubicBezTo>
                        <a:pt x="-160" y="15079"/>
                        <a:pt x="-160" y="0"/>
                        <a:pt x="-160" y="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991" name="Freeform 990"/>
                <p:cNvSpPr/>
                <p:nvPr/>
              </p:nvSpPr>
              <p:spPr>
                <a:xfrm>
                  <a:off x="7108328" y="4583666"/>
                  <a:ext cx="35633" cy="330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633" h="33018">
                      <a:moveTo>
                        <a:pt x="372" y="31710"/>
                      </a:moveTo>
                      <a:cubicBezTo>
                        <a:pt x="372" y="31710"/>
                        <a:pt x="-493" y="33651"/>
                        <a:pt x="372" y="30632"/>
                      </a:cubicBezTo>
                      <a:cubicBezTo>
                        <a:pt x="1237" y="27612"/>
                        <a:pt x="1237" y="26750"/>
                        <a:pt x="2102" y="24809"/>
                      </a:cubicBezTo>
                      <a:cubicBezTo>
                        <a:pt x="2968" y="22868"/>
                        <a:pt x="3400" y="21789"/>
                        <a:pt x="3400" y="21789"/>
                      </a:cubicBezTo>
                      <a:lnTo>
                        <a:pt x="3400" y="19848"/>
                      </a:lnTo>
                      <a:cubicBezTo>
                        <a:pt x="3400" y="19848"/>
                        <a:pt x="3617" y="17476"/>
                        <a:pt x="4049" y="17045"/>
                      </a:cubicBezTo>
                      <a:cubicBezTo>
                        <a:pt x="4482" y="16613"/>
                        <a:pt x="4915" y="15751"/>
                        <a:pt x="4915" y="14672"/>
                      </a:cubicBezTo>
                      <a:cubicBezTo>
                        <a:pt x="4915" y="13594"/>
                        <a:pt x="3617" y="12300"/>
                        <a:pt x="5564" y="11437"/>
                      </a:cubicBezTo>
                      <a:cubicBezTo>
                        <a:pt x="7511" y="10575"/>
                        <a:pt x="11513" y="8094"/>
                        <a:pt x="10647" y="8957"/>
                      </a:cubicBezTo>
                      <a:cubicBezTo>
                        <a:pt x="10647" y="8957"/>
                        <a:pt x="13135" y="6692"/>
                        <a:pt x="14974" y="6153"/>
                      </a:cubicBezTo>
                      <a:cubicBezTo>
                        <a:pt x="16813" y="5614"/>
                        <a:pt x="18760" y="5398"/>
                        <a:pt x="20706" y="4536"/>
                      </a:cubicBezTo>
                      <a:cubicBezTo>
                        <a:pt x="22653" y="3673"/>
                        <a:pt x="23519" y="2163"/>
                        <a:pt x="24817" y="2163"/>
                      </a:cubicBezTo>
                      <a:cubicBezTo>
                        <a:pt x="26115" y="2163"/>
                        <a:pt x="27412" y="654"/>
                        <a:pt x="27845" y="654"/>
                      </a:cubicBezTo>
                      <a:cubicBezTo>
                        <a:pt x="28278" y="654"/>
                        <a:pt x="29359" y="654"/>
                        <a:pt x="30441" y="654"/>
                      </a:cubicBezTo>
                      <a:cubicBezTo>
                        <a:pt x="31523" y="654"/>
                        <a:pt x="34119" y="654"/>
                        <a:pt x="34119" y="654"/>
                      </a:cubicBezTo>
                      <a:cubicBezTo>
                        <a:pt x="34119" y="654"/>
                        <a:pt x="35633" y="-856"/>
                        <a:pt x="35633" y="654"/>
                      </a:cubicBezTo>
                      <a:cubicBezTo>
                        <a:pt x="35633" y="2163"/>
                        <a:pt x="33037" y="6477"/>
                        <a:pt x="32388" y="8094"/>
                      </a:cubicBezTo>
                      <a:cubicBezTo>
                        <a:pt x="31739" y="9712"/>
                        <a:pt x="32172" y="9496"/>
                        <a:pt x="31739" y="10790"/>
                      </a:cubicBezTo>
                      <a:cubicBezTo>
                        <a:pt x="31306" y="12084"/>
                        <a:pt x="32172" y="11222"/>
                        <a:pt x="31306" y="12084"/>
                      </a:cubicBezTo>
                      <a:cubicBezTo>
                        <a:pt x="30441" y="12947"/>
                        <a:pt x="29143" y="12947"/>
                        <a:pt x="28494" y="13163"/>
                      </a:cubicBezTo>
                      <a:cubicBezTo>
                        <a:pt x="27845" y="13378"/>
                        <a:pt x="26114" y="11653"/>
                        <a:pt x="24817" y="13163"/>
                      </a:cubicBezTo>
                      <a:cubicBezTo>
                        <a:pt x="23519" y="14672"/>
                        <a:pt x="23410" y="15211"/>
                        <a:pt x="21572" y="17045"/>
                      </a:cubicBezTo>
                      <a:cubicBezTo>
                        <a:pt x="19733" y="18878"/>
                        <a:pt x="20490" y="19417"/>
                        <a:pt x="19408" y="19848"/>
                      </a:cubicBezTo>
                      <a:cubicBezTo>
                        <a:pt x="18327" y="20280"/>
                        <a:pt x="20382" y="18878"/>
                        <a:pt x="17678" y="20927"/>
                      </a:cubicBezTo>
                      <a:cubicBezTo>
                        <a:pt x="14974" y="22975"/>
                        <a:pt x="14108" y="23407"/>
                        <a:pt x="13568" y="23299"/>
                      </a:cubicBezTo>
                      <a:cubicBezTo>
                        <a:pt x="13027" y="23191"/>
                        <a:pt x="14000" y="22868"/>
                        <a:pt x="12378" y="23838"/>
                      </a:cubicBezTo>
                      <a:cubicBezTo>
                        <a:pt x="10755" y="24809"/>
                        <a:pt x="10864" y="25348"/>
                        <a:pt x="9890" y="26318"/>
                      </a:cubicBezTo>
                      <a:cubicBezTo>
                        <a:pt x="8917" y="27289"/>
                        <a:pt x="8160" y="26965"/>
                        <a:pt x="7727" y="27612"/>
                      </a:cubicBezTo>
                      <a:cubicBezTo>
                        <a:pt x="7294" y="28259"/>
                        <a:pt x="7078" y="29122"/>
                        <a:pt x="6753" y="29446"/>
                      </a:cubicBezTo>
                      <a:cubicBezTo>
                        <a:pt x="6429" y="29769"/>
                        <a:pt x="6862" y="29553"/>
                        <a:pt x="6213" y="30632"/>
                      </a:cubicBezTo>
                      <a:cubicBezTo>
                        <a:pt x="5564" y="31710"/>
                        <a:pt x="5564" y="31710"/>
                        <a:pt x="5564" y="32357"/>
                      </a:cubicBezTo>
                      <a:cubicBezTo>
                        <a:pt x="5564" y="33018"/>
                        <a:pt x="8160" y="32789"/>
                        <a:pt x="5564" y="33018"/>
                      </a:cubicBezTo>
                      <a:cubicBezTo>
                        <a:pt x="2968" y="33220"/>
                        <a:pt x="372" y="32357"/>
                        <a:pt x="372" y="3171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2" name="Freeform 991"/>
                <p:cNvSpPr/>
                <p:nvPr/>
              </p:nvSpPr>
              <p:spPr>
                <a:xfrm>
                  <a:off x="7113256" y="4595757"/>
                  <a:ext cx="36038" cy="39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038" h="39690">
                      <a:moveTo>
                        <a:pt x="1825" y="26736"/>
                      </a:moveTo>
                      <a:cubicBezTo>
                        <a:pt x="1068" y="29324"/>
                        <a:pt x="1717" y="25011"/>
                        <a:pt x="852" y="30187"/>
                      </a:cubicBezTo>
                      <a:cubicBezTo>
                        <a:pt x="0" y="35363"/>
                        <a:pt x="0" y="35579"/>
                        <a:pt x="0" y="36226"/>
                      </a:cubicBezTo>
                      <a:cubicBezTo>
                        <a:pt x="0" y="36873"/>
                        <a:pt x="419" y="36657"/>
                        <a:pt x="852" y="38167"/>
                      </a:cubicBezTo>
                      <a:cubicBezTo>
                        <a:pt x="1284" y="39690"/>
                        <a:pt x="1933" y="39690"/>
                        <a:pt x="3015" y="39690"/>
                      </a:cubicBezTo>
                      <a:cubicBezTo>
                        <a:pt x="4097" y="39690"/>
                        <a:pt x="6476" y="38814"/>
                        <a:pt x="6909" y="38814"/>
                      </a:cubicBezTo>
                      <a:cubicBezTo>
                        <a:pt x="7342" y="38814"/>
                        <a:pt x="8423" y="38167"/>
                        <a:pt x="8856" y="38167"/>
                      </a:cubicBezTo>
                      <a:cubicBezTo>
                        <a:pt x="9289" y="38167"/>
                        <a:pt x="9397" y="37951"/>
                        <a:pt x="10370" y="37089"/>
                      </a:cubicBezTo>
                      <a:cubicBezTo>
                        <a:pt x="11344" y="36226"/>
                        <a:pt x="11668" y="36226"/>
                        <a:pt x="12317" y="35148"/>
                      </a:cubicBezTo>
                      <a:cubicBezTo>
                        <a:pt x="12966" y="34069"/>
                        <a:pt x="13399" y="33206"/>
                        <a:pt x="13399" y="33206"/>
                      </a:cubicBezTo>
                      <a:cubicBezTo>
                        <a:pt x="13399" y="33206"/>
                        <a:pt x="13507" y="33961"/>
                        <a:pt x="14048" y="32559"/>
                      </a:cubicBezTo>
                      <a:cubicBezTo>
                        <a:pt x="14588" y="31158"/>
                        <a:pt x="14913" y="29971"/>
                        <a:pt x="16860" y="28893"/>
                      </a:cubicBezTo>
                      <a:cubicBezTo>
                        <a:pt x="18807" y="27815"/>
                        <a:pt x="17184" y="28570"/>
                        <a:pt x="19888" y="26736"/>
                      </a:cubicBezTo>
                      <a:cubicBezTo>
                        <a:pt x="22592" y="24903"/>
                        <a:pt x="21403" y="25011"/>
                        <a:pt x="23890" y="23609"/>
                      </a:cubicBezTo>
                      <a:cubicBezTo>
                        <a:pt x="26378" y="22207"/>
                        <a:pt x="25513" y="23070"/>
                        <a:pt x="27027" y="21560"/>
                      </a:cubicBezTo>
                      <a:cubicBezTo>
                        <a:pt x="28541" y="20051"/>
                        <a:pt x="28001" y="21668"/>
                        <a:pt x="29190" y="19404"/>
                      </a:cubicBezTo>
                      <a:cubicBezTo>
                        <a:pt x="30380" y="17139"/>
                        <a:pt x="30380" y="17139"/>
                        <a:pt x="31246" y="15845"/>
                      </a:cubicBezTo>
                      <a:cubicBezTo>
                        <a:pt x="32111" y="14551"/>
                        <a:pt x="32327" y="14874"/>
                        <a:pt x="32327" y="13473"/>
                      </a:cubicBezTo>
                      <a:cubicBezTo>
                        <a:pt x="32327" y="12071"/>
                        <a:pt x="32868" y="11424"/>
                        <a:pt x="32868" y="11424"/>
                      </a:cubicBezTo>
                      <a:lnTo>
                        <a:pt x="32868" y="10130"/>
                      </a:lnTo>
                      <a:cubicBezTo>
                        <a:pt x="32868" y="10130"/>
                        <a:pt x="31354" y="10130"/>
                        <a:pt x="32868" y="7757"/>
                      </a:cubicBezTo>
                      <a:cubicBezTo>
                        <a:pt x="34382" y="5385"/>
                        <a:pt x="34815" y="5169"/>
                        <a:pt x="35031" y="4738"/>
                      </a:cubicBezTo>
                      <a:cubicBezTo>
                        <a:pt x="35248" y="4307"/>
                        <a:pt x="35464" y="2581"/>
                        <a:pt x="35464" y="1934"/>
                      </a:cubicBezTo>
                      <a:cubicBezTo>
                        <a:pt x="35464" y="1287"/>
                        <a:pt x="36762" y="1287"/>
                        <a:pt x="35464" y="1287"/>
                      </a:cubicBezTo>
                      <a:cubicBezTo>
                        <a:pt x="34166" y="1287"/>
                        <a:pt x="35031" y="856"/>
                        <a:pt x="32868" y="640"/>
                      </a:cubicBezTo>
                      <a:cubicBezTo>
                        <a:pt x="30705" y="425"/>
                        <a:pt x="31786" y="640"/>
                        <a:pt x="30488" y="640"/>
                      </a:cubicBezTo>
                      <a:cubicBezTo>
                        <a:pt x="29190" y="640"/>
                        <a:pt x="26811" y="640"/>
                        <a:pt x="25729" y="640"/>
                      </a:cubicBezTo>
                      <a:cubicBezTo>
                        <a:pt x="24648" y="640"/>
                        <a:pt x="25080" y="0"/>
                        <a:pt x="23890" y="0"/>
                      </a:cubicBezTo>
                      <a:cubicBezTo>
                        <a:pt x="22701" y="0"/>
                        <a:pt x="20105" y="1287"/>
                        <a:pt x="19239" y="1934"/>
                      </a:cubicBezTo>
                      <a:cubicBezTo>
                        <a:pt x="18374" y="2581"/>
                        <a:pt x="19888" y="640"/>
                        <a:pt x="16644" y="4954"/>
                      </a:cubicBezTo>
                      <a:cubicBezTo>
                        <a:pt x="13399" y="9267"/>
                        <a:pt x="12317" y="11424"/>
                        <a:pt x="12317" y="11424"/>
                      </a:cubicBezTo>
                      <a:cubicBezTo>
                        <a:pt x="12317" y="11424"/>
                        <a:pt x="7666" y="12610"/>
                        <a:pt x="6909" y="13796"/>
                      </a:cubicBezTo>
                      <a:cubicBezTo>
                        <a:pt x="6152" y="14982"/>
                        <a:pt x="5719" y="13904"/>
                        <a:pt x="4746" y="14874"/>
                      </a:cubicBezTo>
                      <a:cubicBezTo>
                        <a:pt x="3772" y="15845"/>
                        <a:pt x="3015" y="15845"/>
                        <a:pt x="3015" y="15845"/>
                      </a:cubicBezTo>
                      <a:cubicBezTo>
                        <a:pt x="3015" y="15845"/>
                        <a:pt x="3880" y="16815"/>
                        <a:pt x="3015" y="18110"/>
                      </a:cubicBezTo>
                      <a:cubicBezTo>
                        <a:pt x="2150" y="19404"/>
                        <a:pt x="1825" y="19080"/>
                        <a:pt x="1825" y="20374"/>
                      </a:cubicBezTo>
                      <a:cubicBezTo>
                        <a:pt x="1825" y="21668"/>
                        <a:pt x="1825" y="23070"/>
                        <a:pt x="1825" y="24472"/>
                      </a:cubicBezTo>
                      <a:cubicBezTo>
                        <a:pt x="1825" y="25874"/>
                        <a:pt x="1825" y="25874"/>
                        <a:pt x="1825" y="26736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3" name="Freeform 992"/>
                <p:cNvSpPr/>
                <p:nvPr/>
              </p:nvSpPr>
              <p:spPr>
                <a:xfrm>
                  <a:off x="7087926" y="4596828"/>
                  <a:ext cx="25979" cy="40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79" h="40559">
                      <a:moveTo>
                        <a:pt x="1088" y="40559"/>
                      </a:moveTo>
                      <a:cubicBezTo>
                        <a:pt x="1088" y="40559"/>
                        <a:pt x="-642" y="34507"/>
                        <a:pt x="223" y="31919"/>
                      </a:cubicBezTo>
                      <a:cubicBezTo>
                        <a:pt x="1088" y="29331"/>
                        <a:pt x="1088" y="28468"/>
                        <a:pt x="1088" y="26527"/>
                      </a:cubicBezTo>
                      <a:cubicBezTo>
                        <a:pt x="1088" y="24586"/>
                        <a:pt x="2170" y="21567"/>
                        <a:pt x="2386" y="20920"/>
                      </a:cubicBezTo>
                      <a:cubicBezTo>
                        <a:pt x="2603" y="20280"/>
                        <a:pt x="1737" y="19626"/>
                        <a:pt x="3468" y="17254"/>
                      </a:cubicBezTo>
                      <a:cubicBezTo>
                        <a:pt x="5199" y="14881"/>
                        <a:pt x="6064" y="12724"/>
                        <a:pt x="6929" y="11862"/>
                      </a:cubicBezTo>
                      <a:cubicBezTo>
                        <a:pt x="7794" y="10999"/>
                        <a:pt x="6713" y="11646"/>
                        <a:pt x="8660" y="10136"/>
                      </a:cubicBezTo>
                      <a:cubicBezTo>
                        <a:pt x="10607" y="8627"/>
                        <a:pt x="11256" y="8627"/>
                        <a:pt x="12770" y="7548"/>
                      </a:cubicBezTo>
                      <a:cubicBezTo>
                        <a:pt x="14284" y="6470"/>
                        <a:pt x="16664" y="5392"/>
                        <a:pt x="18178" y="4745"/>
                      </a:cubicBezTo>
                      <a:cubicBezTo>
                        <a:pt x="19692" y="4098"/>
                        <a:pt x="22072" y="1294"/>
                        <a:pt x="22505" y="863"/>
                      </a:cubicBezTo>
                      <a:cubicBezTo>
                        <a:pt x="22937" y="431"/>
                        <a:pt x="25979" y="0"/>
                        <a:pt x="25979" y="0"/>
                      </a:cubicBezTo>
                      <a:cubicBezTo>
                        <a:pt x="25979" y="0"/>
                        <a:pt x="23803" y="7548"/>
                        <a:pt x="23154" y="9058"/>
                      </a:cubicBezTo>
                      <a:cubicBezTo>
                        <a:pt x="22505" y="10568"/>
                        <a:pt x="22505" y="10568"/>
                        <a:pt x="22505" y="12509"/>
                      </a:cubicBezTo>
                      <a:cubicBezTo>
                        <a:pt x="22505" y="14450"/>
                        <a:pt x="20774" y="18548"/>
                        <a:pt x="20774" y="18548"/>
                      </a:cubicBezTo>
                      <a:cubicBezTo>
                        <a:pt x="20774" y="18548"/>
                        <a:pt x="19044" y="19626"/>
                        <a:pt x="19043" y="20280"/>
                      </a:cubicBezTo>
                      <a:cubicBezTo>
                        <a:pt x="19043" y="20920"/>
                        <a:pt x="18611" y="19194"/>
                        <a:pt x="16448" y="22861"/>
                      </a:cubicBezTo>
                      <a:cubicBezTo>
                        <a:pt x="14284" y="26527"/>
                        <a:pt x="14068" y="26743"/>
                        <a:pt x="13419" y="27821"/>
                      </a:cubicBezTo>
                      <a:cubicBezTo>
                        <a:pt x="12770" y="28900"/>
                        <a:pt x="13852" y="28037"/>
                        <a:pt x="12013" y="30517"/>
                      </a:cubicBezTo>
                      <a:cubicBezTo>
                        <a:pt x="10174" y="32997"/>
                        <a:pt x="11256" y="32135"/>
                        <a:pt x="8660" y="34076"/>
                      </a:cubicBezTo>
                      <a:cubicBezTo>
                        <a:pt x="6064" y="36017"/>
                        <a:pt x="4333" y="36017"/>
                        <a:pt x="3468" y="36880"/>
                      </a:cubicBezTo>
                      <a:cubicBezTo>
                        <a:pt x="2603" y="37742"/>
                        <a:pt x="1954" y="40559"/>
                        <a:pt x="1088" y="4055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4" name="Freeform 993"/>
                <p:cNvSpPr/>
                <p:nvPr/>
              </p:nvSpPr>
              <p:spPr>
                <a:xfrm>
                  <a:off x="7091353" y="4615814"/>
                  <a:ext cx="23627" cy="400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27" h="40095">
                      <a:moveTo>
                        <a:pt x="21889" y="0"/>
                      </a:moveTo>
                      <a:cubicBezTo>
                        <a:pt x="21889" y="856"/>
                        <a:pt x="13885" y="3228"/>
                        <a:pt x="12371" y="4091"/>
                      </a:cubicBezTo>
                      <a:cubicBezTo>
                        <a:pt x="10857" y="4954"/>
                        <a:pt x="9451" y="5277"/>
                        <a:pt x="8045" y="7542"/>
                      </a:cubicBezTo>
                      <a:cubicBezTo>
                        <a:pt x="6638" y="9806"/>
                        <a:pt x="6963" y="9698"/>
                        <a:pt x="5881" y="12071"/>
                      </a:cubicBezTo>
                      <a:cubicBezTo>
                        <a:pt x="4800" y="14443"/>
                        <a:pt x="1987" y="18541"/>
                        <a:pt x="1987" y="18541"/>
                      </a:cubicBezTo>
                      <a:cubicBezTo>
                        <a:pt x="1987" y="18541"/>
                        <a:pt x="2420" y="16816"/>
                        <a:pt x="1447" y="19080"/>
                      </a:cubicBezTo>
                      <a:cubicBezTo>
                        <a:pt x="473" y="21345"/>
                        <a:pt x="257" y="20047"/>
                        <a:pt x="257" y="23070"/>
                      </a:cubicBezTo>
                      <a:cubicBezTo>
                        <a:pt x="257" y="26089"/>
                        <a:pt x="-392" y="26089"/>
                        <a:pt x="257" y="27383"/>
                      </a:cubicBezTo>
                      <a:cubicBezTo>
                        <a:pt x="906" y="28677"/>
                        <a:pt x="906" y="29109"/>
                        <a:pt x="1447" y="31050"/>
                      </a:cubicBezTo>
                      <a:cubicBezTo>
                        <a:pt x="1987" y="32991"/>
                        <a:pt x="1987" y="34932"/>
                        <a:pt x="1987" y="35579"/>
                      </a:cubicBezTo>
                      <a:cubicBezTo>
                        <a:pt x="1987" y="36226"/>
                        <a:pt x="1339" y="34501"/>
                        <a:pt x="2420" y="37089"/>
                      </a:cubicBezTo>
                      <a:cubicBezTo>
                        <a:pt x="3502" y="39677"/>
                        <a:pt x="2420" y="39245"/>
                        <a:pt x="4151" y="39892"/>
                      </a:cubicBezTo>
                      <a:cubicBezTo>
                        <a:pt x="5881" y="40539"/>
                        <a:pt x="8477" y="39461"/>
                        <a:pt x="8477" y="39461"/>
                      </a:cubicBezTo>
                      <a:cubicBezTo>
                        <a:pt x="8477" y="39461"/>
                        <a:pt x="8369" y="40216"/>
                        <a:pt x="9126" y="39461"/>
                      </a:cubicBezTo>
                      <a:cubicBezTo>
                        <a:pt x="9883" y="38706"/>
                        <a:pt x="9992" y="38382"/>
                        <a:pt x="11181" y="36765"/>
                      </a:cubicBezTo>
                      <a:cubicBezTo>
                        <a:pt x="12371" y="35148"/>
                        <a:pt x="16049" y="28677"/>
                        <a:pt x="17347" y="27383"/>
                      </a:cubicBezTo>
                      <a:cubicBezTo>
                        <a:pt x="18645" y="26089"/>
                        <a:pt x="21457" y="25227"/>
                        <a:pt x="21673" y="23070"/>
                      </a:cubicBezTo>
                      <a:cubicBezTo>
                        <a:pt x="21889" y="20913"/>
                        <a:pt x="22755" y="19080"/>
                        <a:pt x="22755" y="19080"/>
                      </a:cubicBezTo>
                      <a:cubicBezTo>
                        <a:pt x="22755" y="19080"/>
                        <a:pt x="22322" y="19188"/>
                        <a:pt x="22755" y="15306"/>
                      </a:cubicBezTo>
                      <a:cubicBezTo>
                        <a:pt x="23187" y="11424"/>
                        <a:pt x="23566" y="10022"/>
                        <a:pt x="23566" y="8997"/>
                      </a:cubicBezTo>
                      <a:cubicBezTo>
                        <a:pt x="23566" y="7973"/>
                        <a:pt x="23404" y="5924"/>
                        <a:pt x="23566" y="5169"/>
                      </a:cubicBezTo>
                      <a:cubicBezTo>
                        <a:pt x="23728" y="4414"/>
                        <a:pt x="23566" y="2581"/>
                        <a:pt x="23566" y="2581"/>
                      </a:cubicBezTo>
                      <a:cubicBezTo>
                        <a:pt x="23566" y="2581"/>
                        <a:pt x="23404" y="1395"/>
                        <a:pt x="23566" y="856"/>
                      </a:cubicBezTo>
                      <a:cubicBezTo>
                        <a:pt x="23728" y="317"/>
                        <a:pt x="21673" y="209"/>
                        <a:pt x="21889" y="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5" name="Freeform 994"/>
                <p:cNvSpPr/>
                <p:nvPr/>
              </p:nvSpPr>
              <p:spPr>
                <a:xfrm>
                  <a:off x="7140066" y="4673600"/>
                  <a:ext cx="25756" cy="44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756" h="44360">
                      <a:moveTo>
                        <a:pt x="25756" y="1948"/>
                      </a:moveTo>
                      <a:lnTo>
                        <a:pt x="18171" y="0"/>
                      </a:lnTo>
                      <a:cubicBezTo>
                        <a:pt x="18171" y="0"/>
                        <a:pt x="17306" y="0"/>
                        <a:pt x="15575" y="0"/>
                      </a:cubicBezTo>
                      <a:cubicBezTo>
                        <a:pt x="13845" y="0"/>
                        <a:pt x="11898" y="-209"/>
                        <a:pt x="10384" y="869"/>
                      </a:cubicBezTo>
                      <a:cubicBezTo>
                        <a:pt x="8869" y="1948"/>
                        <a:pt x="10059" y="330"/>
                        <a:pt x="8220" y="2595"/>
                      </a:cubicBezTo>
                      <a:cubicBezTo>
                        <a:pt x="6382" y="4859"/>
                        <a:pt x="4759" y="5830"/>
                        <a:pt x="4002" y="7232"/>
                      </a:cubicBezTo>
                      <a:cubicBezTo>
                        <a:pt x="3245" y="8634"/>
                        <a:pt x="1947" y="9712"/>
                        <a:pt x="1947" y="11006"/>
                      </a:cubicBezTo>
                      <a:cubicBezTo>
                        <a:pt x="1947" y="12300"/>
                        <a:pt x="2055" y="10898"/>
                        <a:pt x="1082" y="14457"/>
                      </a:cubicBezTo>
                      <a:cubicBezTo>
                        <a:pt x="108" y="18015"/>
                        <a:pt x="0" y="14457"/>
                        <a:pt x="0" y="19848"/>
                      </a:cubicBezTo>
                      <a:cubicBezTo>
                        <a:pt x="0" y="25240"/>
                        <a:pt x="-108" y="26750"/>
                        <a:pt x="1947" y="29769"/>
                      </a:cubicBezTo>
                      <a:cubicBezTo>
                        <a:pt x="4002" y="32788"/>
                        <a:pt x="3461" y="30200"/>
                        <a:pt x="6273" y="34945"/>
                      </a:cubicBezTo>
                      <a:cubicBezTo>
                        <a:pt x="9086" y="39690"/>
                        <a:pt x="8869" y="37102"/>
                        <a:pt x="10384" y="39690"/>
                      </a:cubicBezTo>
                      <a:cubicBezTo>
                        <a:pt x="11898" y="42278"/>
                        <a:pt x="12763" y="42062"/>
                        <a:pt x="14169" y="43464"/>
                      </a:cubicBezTo>
                      <a:cubicBezTo>
                        <a:pt x="15575" y="44866"/>
                        <a:pt x="16657" y="44219"/>
                        <a:pt x="17090" y="44219"/>
                      </a:cubicBezTo>
                      <a:cubicBezTo>
                        <a:pt x="17522" y="44219"/>
                        <a:pt x="17522" y="44219"/>
                        <a:pt x="18171" y="44219"/>
                      </a:cubicBezTo>
                      <a:cubicBezTo>
                        <a:pt x="18820" y="44219"/>
                        <a:pt x="18171" y="42494"/>
                        <a:pt x="18171" y="40768"/>
                      </a:cubicBezTo>
                      <a:cubicBezTo>
                        <a:pt x="18171" y="39043"/>
                        <a:pt x="19253" y="38827"/>
                        <a:pt x="19253" y="34945"/>
                      </a:cubicBezTo>
                      <a:cubicBezTo>
                        <a:pt x="19253" y="31063"/>
                        <a:pt x="18604" y="31063"/>
                        <a:pt x="19253" y="28259"/>
                      </a:cubicBezTo>
                      <a:cubicBezTo>
                        <a:pt x="19902" y="25456"/>
                        <a:pt x="19253" y="24162"/>
                        <a:pt x="19902" y="22180"/>
                      </a:cubicBezTo>
                      <a:cubicBezTo>
                        <a:pt x="20551" y="20280"/>
                        <a:pt x="20335" y="19201"/>
                        <a:pt x="20984" y="17907"/>
                      </a:cubicBezTo>
                      <a:cubicBezTo>
                        <a:pt x="21633" y="16613"/>
                        <a:pt x="21200" y="17476"/>
                        <a:pt x="22065" y="15751"/>
                      </a:cubicBezTo>
                      <a:cubicBezTo>
                        <a:pt x="22931" y="14025"/>
                        <a:pt x="23579" y="14025"/>
                        <a:pt x="23579" y="12516"/>
                      </a:cubicBezTo>
                      <a:cubicBezTo>
                        <a:pt x="23579" y="11006"/>
                        <a:pt x="24228" y="12516"/>
                        <a:pt x="24228" y="10574"/>
                      </a:cubicBezTo>
                      <a:cubicBezTo>
                        <a:pt x="24228" y="8634"/>
                        <a:pt x="23363" y="9712"/>
                        <a:pt x="24228" y="7771"/>
                      </a:cubicBezTo>
                      <a:cubicBezTo>
                        <a:pt x="25094" y="5830"/>
                        <a:pt x="25756" y="6692"/>
                        <a:pt x="25756" y="4967"/>
                      </a:cubicBezTo>
                      <a:cubicBezTo>
                        <a:pt x="25756" y="3242"/>
                        <a:pt x="25756" y="1516"/>
                        <a:pt x="25756" y="1948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6" name="Freeform 995"/>
                <p:cNvSpPr/>
                <p:nvPr/>
              </p:nvSpPr>
              <p:spPr>
                <a:xfrm>
                  <a:off x="7126661" y="4697236"/>
                  <a:ext cx="31800" cy="450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00" h="45028">
                      <a:moveTo>
                        <a:pt x="29630" y="20367"/>
                      </a:moveTo>
                      <a:cubicBezTo>
                        <a:pt x="29630" y="21446"/>
                        <a:pt x="31144" y="24896"/>
                        <a:pt x="31144" y="24896"/>
                      </a:cubicBezTo>
                      <a:cubicBezTo>
                        <a:pt x="31144" y="24896"/>
                        <a:pt x="31800" y="26837"/>
                        <a:pt x="31800" y="28778"/>
                      </a:cubicBezTo>
                      <a:cubicBezTo>
                        <a:pt x="31800" y="30720"/>
                        <a:pt x="31144" y="32229"/>
                        <a:pt x="31144" y="32661"/>
                      </a:cubicBezTo>
                      <a:cubicBezTo>
                        <a:pt x="31144" y="33092"/>
                        <a:pt x="31144" y="35249"/>
                        <a:pt x="31144" y="36974"/>
                      </a:cubicBezTo>
                      <a:cubicBezTo>
                        <a:pt x="31144" y="38699"/>
                        <a:pt x="31144" y="38052"/>
                        <a:pt x="31144" y="39993"/>
                      </a:cubicBezTo>
                      <a:cubicBezTo>
                        <a:pt x="31144" y="41934"/>
                        <a:pt x="31144" y="41934"/>
                        <a:pt x="31144" y="43013"/>
                      </a:cubicBezTo>
                      <a:cubicBezTo>
                        <a:pt x="31144" y="44091"/>
                        <a:pt x="31144" y="43660"/>
                        <a:pt x="31144" y="44091"/>
                      </a:cubicBezTo>
                      <a:cubicBezTo>
                        <a:pt x="31144" y="44522"/>
                        <a:pt x="29630" y="44091"/>
                        <a:pt x="28981" y="44738"/>
                      </a:cubicBezTo>
                      <a:cubicBezTo>
                        <a:pt x="28332" y="45385"/>
                        <a:pt x="27250" y="44738"/>
                        <a:pt x="26385" y="44738"/>
                      </a:cubicBezTo>
                      <a:cubicBezTo>
                        <a:pt x="25520" y="44738"/>
                        <a:pt x="24005" y="44738"/>
                        <a:pt x="24005" y="44738"/>
                      </a:cubicBezTo>
                      <a:cubicBezTo>
                        <a:pt x="24005" y="44738"/>
                        <a:pt x="22491" y="43444"/>
                        <a:pt x="22058" y="44091"/>
                      </a:cubicBezTo>
                      <a:cubicBezTo>
                        <a:pt x="21626" y="44738"/>
                        <a:pt x="20544" y="45169"/>
                        <a:pt x="19463" y="44091"/>
                      </a:cubicBezTo>
                      <a:cubicBezTo>
                        <a:pt x="18381" y="43013"/>
                        <a:pt x="18165" y="42150"/>
                        <a:pt x="17732" y="41719"/>
                      </a:cubicBezTo>
                      <a:cubicBezTo>
                        <a:pt x="17299" y="41287"/>
                        <a:pt x="17732" y="38699"/>
                        <a:pt x="16218" y="38699"/>
                      </a:cubicBezTo>
                      <a:cubicBezTo>
                        <a:pt x="14703" y="38699"/>
                        <a:pt x="14054" y="37837"/>
                        <a:pt x="12756" y="37837"/>
                      </a:cubicBezTo>
                      <a:cubicBezTo>
                        <a:pt x="11458" y="37837"/>
                        <a:pt x="10377" y="36758"/>
                        <a:pt x="8863" y="35680"/>
                      </a:cubicBezTo>
                      <a:cubicBezTo>
                        <a:pt x="7348" y="34602"/>
                        <a:pt x="4752" y="32661"/>
                        <a:pt x="4752" y="31582"/>
                      </a:cubicBezTo>
                      <a:cubicBezTo>
                        <a:pt x="4752" y="30504"/>
                        <a:pt x="2697" y="27377"/>
                        <a:pt x="2373" y="27053"/>
                      </a:cubicBezTo>
                      <a:cubicBezTo>
                        <a:pt x="2048" y="26730"/>
                        <a:pt x="859" y="26406"/>
                        <a:pt x="859" y="24896"/>
                      </a:cubicBezTo>
                      <a:cubicBezTo>
                        <a:pt x="859" y="23387"/>
                        <a:pt x="859" y="22955"/>
                        <a:pt x="859" y="21661"/>
                      </a:cubicBezTo>
                      <a:cubicBezTo>
                        <a:pt x="859" y="20367"/>
                        <a:pt x="0" y="18426"/>
                        <a:pt x="0" y="17779"/>
                      </a:cubicBezTo>
                      <a:cubicBezTo>
                        <a:pt x="0" y="17132"/>
                        <a:pt x="0" y="14760"/>
                        <a:pt x="0" y="14113"/>
                      </a:cubicBezTo>
                      <a:cubicBezTo>
                        <a:pt x="0" y="13466"/>
                        <a:pt x="0" y="11741"/>
                        <a:pt x="0" y="10662"/>
                      </a:cubicBezTo>
                      <a:cubicBezTo>
                        <a:pt x="0" y="9584"/>
                        <a:pt x="0" y="7643"/>
                        <a:pt x="0" y="7643"/>
                      </a:cubicBezTo>
                      <a:lnTo>
                        <a:pt x="0" y="5055"/>
                      </a:lnTo>
                      <a:lnTo>
                        <a:pt x="859" y="2467"/>
                      </a:lnTo>
                      <a:lnTo>
                        <a:pt x="2373" y="2035"/>
                      </a:lnTo>
                      <a:cubicBezTo>
                        <a:pt x="2373" y="2035"/>
                        <a:pt x="3238" y="1388"/>
                        <a:pt x="4320" y="1388"/>
                      </a:cubicBezTo>
                      <a:cubicBezTo>
                        <a:pt x="5401" y="1388"/>
                        <a:pt x="7781" y="-337"/>
                        <a:pt x="8863" y="1388"/>
                      </a:cubicBezTo>
                      <a:cubicBezTo>
                        <a:pt x="9944" y="3114"/>
                        <a:pt x="9512" y="3329"/>
                        <a:pt x="10809" y="3329"/>
                      </a:cubicBezTo>
                      <a:cubicBezTo>
                        <a:pt x="12107" y="3329"/>
                        <a:pt x="11026" y="-768"/>
                        <a:pt x="13622" y="94"/>
                      </a:cubicBezTo>
                      <a:cubicBezTo>
                        <a:pt x="16218" y="957"/>
                        <a:pt x="20760" y="2035"/>
                        <a:pt x="20760" y="4408"/>
                      </a:cubicBezTo>
                      <a:cubicBezTo>
                        <a:pt x="20760" y="6780"/>
                        <a:pt x="21193" y="7212"/>
                        <a:pt x="21626" y="10015"/>
                      </a:cubicBezTo>
                      <a:cubicBezTo>
                        <a:pt x="22058" y="12819"/>
                        <a:pt x="23356" y="15623"/>
                        <a:pt x="24871" y="16917"/>
                      </a:cubicBezTo>
                      <a:cubicBezTo>
                        <a:pt x="26385" y="18211"/>
                        <a:pt x="25628" y="16809"/>
                        <a:pt x="27899" y="20367"/>
                      </a:cubicBezTo>
                      <a:cubicBezTo>
                        <a:pt x="30171" y="23926"/>
                        <a:pt x="29630" y="20367"/>
                        <a:pt x="29630" y="20367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7" name="Freeform 996"/>
                <p:cNvSpPr/>
                <p:nvPr/>
              </p:nvSpPr>
              <p:spPr>
                <a:xfrm>
                  <a:off x="7122950" y="4721499"/>
                  <a:ext cx="42670" cy="383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670" h="38315">
                      <a:moveTo>
                        <a:pt x="3164" y="2035"/>
                      </a:moveTo>
                      <a:lnTo>
                        <a:pt x="1758" y="4300"/>
                      </a:lnTo>
                      <a:cubicBezTo>
                        <a:pt x="1758" y="4300"/>
                        <a:pt x="1758" y="4084"/>
                        <a:pt x="1109" y="5594"/>
                      </a:cubicBezTo>
                      <a:cubicBezTo>
                        <a:pt x="460" y="7104"/>
                        <a:pt x="460" y="5163"/>
                        <a:pt x="460" y="8182"/>
                      </a:cubicBezTo>
                      <a:cubicBezTo>
                        <a:pt x="460" y="11201"/>
                        <a:pt x="-946" y="10554"/>
                        <a:pt x="1109" y="13789"/>
                      </a:cubicBezTo>
                      <a:cubicBezTo>
                        <a:pt x="3164" y="17024"/>
                        <a:pt x="4786" y="16377"/>
                        <a:pt x="5868" y="18534"/>
                      </a:cubicBezTo>
                      <a:cubicBezTo>
                        <a:pt x="6950" y="20691"/>
                        <a:pt x="6950" y="19828"/>
                        <a:pt x="7598" y="21338"/>
                      </a:cubicBezTo>
                      <a:cubicBezTo>
                        <a:pt x="8247" y="22848"/>
                        <a:pt x="11709" y="23495"/>
                        <a:pt x="12790" y="24573"/>
                      </a:cubicBezTo>
                      <a:cubicBezTo>
                        <a:pt x="13872" y="25651"/>
                        <a:pt x="13439" y="24573"/>
                        <a:pt x="14196" y="26837"/>
                      </a:cubicBezTo>
                      <a:cubicBezTo>
                        <a:pt x="14954" y="29102"/>
                        <a:pt x="17225" y="28994"/>
                        <a:pt x="18631" y="30396"/>
                      </a:cubicBezTo>
                      <a:cubicBezTo>
                        <a:pt x="20037" y="31798"/>
                        <a:pt x="18631" y="30612"/>
                        <a:pt x="23174" y="32984"/>
                      </a:cubicBezTo>
                      <a:cubicBezTo>
                        <a:pt x="27717" y="35356"/>
                        <a:pt x="24256" y="33415"/>
                        <a:pt x="28582" y="35356"/>
                      </a:cubicBezTo>
                      <a:cubicBezTo>
                        <a:pt x="32909" y="37297"/>
                        <a:pt x="31394" y="36003"/>
                        <a:pt x="33774" y="37297"/>
                      </a:cubicBezTo>
                      <a:cubicBezTo>
                        <a:pt x="36154" y="38591"/>
                        <a:pt x="36802" y="38376"/>
                        <a:pt x="37451" y="38160"/>
                      </a:cubicBezTo>
                      <a:cubicBezTo>
                        <a:pt x="38100" y="37944"/>
                        <a:pt x="39398" y="37082"/>
                        <a:pt x="40264" y="36219"/>
                      </a:cubicBezTo>
                      <a:cubicBezTo>
                        <a:pt x="41129" y="35356"/>
                        <a:pt x="41562" y="35141"/>
                        <a:pt x="41562" y="34062"/>
                      </a:cubicBezTo>
                      <a:cubicBezTo>
                        <a:pt x="41562" y="32984"/>
                        <a:pt x="43508" y="34278"/>
                        <a:pt x="42211" y="31906"/>
                      </a:cubicBezTo>
                      <a:cubicBezTo>
                        <a:pt x="40913" y="29533"/>
                        <a:pt x="39939" y="29641"/>
                        <a:pt x="38966" y="28239"/>
                      </a:cubicBezTo>
                      <a:cubicBezTo>
                        <a:pt x="37992" y="26837"/>
                        <a:pt x="32692" y="22416"/>
                        <a:pt x="32043" y="22416"/>
                      </a:cubicBezTo>
                      <a:cubicBezTo>
                        <a:pt x="31394" y="22416"/>
                        <a:pt x="29447" y="22201"/>
                        <a:pt x="28582" y="21338"/>
                      </a:cubicBezTo>
                      <a:cubicBezTo>
                        <a:pt x="27717" y="20475"/>
                        <a:pt x="25337" y="20044"/>
                        <a:pt x="24256" y="19612"/>
                      </a:cubicBezTo>
                      <a:cubicBezTo>
                        <a:pt x="23174" y="19158"/>
                        <a:pt x="18631" y="15515"/>
                        <a:pt x="18631" y="15515"/>
                      </a:cubicBezTo>
                      <a:lnTo>
                        <a:pt x="18631" y="14005"/>
                      </a:lnTo>
                      <a:cubicBezTo>
                        <a:pt x="18631" y="14005"/>
                        <a:pt x="16360" y="11741"/>
                        <a:pt x="16035" y="11417"/>
                      </a:cubicBezTo>
                      <a:cubicBezTo>
                        <a:pt x="15711" y="11094"/>
                        <a:pt x="11925" y="8613"/>
                        <a:pt x="11276" y="8613"/>
                      </a:cubicBezTo>
                      <a:cubicBezTo>
                        <a:pt x="10627" y="8613"/>
                        <a:pt x="6517" y="4947"/>
                        <a:pt x="6517" y="4947"/>
                      </a:cubicBezTo>
                      <a:lnTo>
                        <a:pt x="2623" y="0"/>
                      </a:lnTo>
                      <a:lnTo>
                        <a:pt x="3164" y="2035"/>
                      </a:ln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8" name="Freeform 997"/>
                <p:cNvSpPr/>
                <p:nvPr/>
              </p:nvSpPr>
              <p:spPr>
                <a:xfrm>
                  <a:off x="7100946" y="4676814"/>
                  <a:ext cx="25655" cy="515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55" h="51579">
                      <a:moveTo>
                        <a:pt x="11431" y="3478"/>
                      </a:moveTo>
                      <a:cubicBezTo>
                        <a:pt x="11431" y="3478"/>
                        <a:pt x="6889" y="1968"/>
                        <a:pt x="6456" y="1968"/>
                      </a:cubicBezTo>
                      <a:cubicBezTo>
                        <a:pt x="6023" y="1968"/>
                        <a:pt x="5158" y="4772"/>
                        <a:pt x="4725" y="4987"/>
                      </a:cubicBezTo>
                      <a:cubicBezTo>
                        <a:pt x="4293" y="5203"/>
                        <a:pt x="3644" y="7360"/>
                        <a:pt x="3644" y="8222"/>
                      </a:cubicBezTo>
                      <a:cubicBezTo>
                        <a:pt x="3644" y="9085"/>
                        <a:pt x="3644" y="11889"/>
                        <a:pt x="3644" y="12751"/>
                      </a:cubicBezTo>
                      <a:cubicBezTo>
                        <a:pt x="3644" y="13614"/>
                        <a:pt x="3644" y="14908"/>
                        <a:pt x="3644" y="15339"/>
                      </a:cubicBezTo>
                      <a:cubicBezTo>
                        <a:pt x="3644" y="15771"/>
                        <a:pt x="2995" y="17065"/>
                        <a:pt x="2562" y="18575"/>
                      </a:cubicBezTo>
                      <a:cubicBezTo>
                        <a:pt x="2129" y="20084"/>
                        <a:pt x="3211" y="18143"/>
                        <a:pt x="1913" y="21594"/>
                      </a:cubicBezTo>
                      <a:cubicBezTo>
                        <a:pt x="615" y="25045"/>
                        <a:pt x="1048" y="22672"/>
                        <a:pt x="615" y="25907"/>
                      </a:cubicBezTo>
                      <a:cubicBezTo>
                        <a:pt x="183" y="29142"/>
                        <a:pt x="-250" y="26123"/>
                        <a:pt x="183" y="30436"/>
                      </a:cubicBezTo>
                      <a:cubicBezTo>
                        <a:pt x="615" y="34750"/>
                        <a:pt x="-34" y="33024"/>
                        <a:pt x="1264" y="34965"/>
                      </a:cubicBezTo>
                      <a:cubicBezTo>
                        <a:pt x="2562" y="36906"/>
                        <a:pt x="3860" y="35397"/>
                        <a:pt x="5158" y="37769"/>
                      </a:cubicBezTo>
                      <a:cubicBezTo>
                        <a:pt x="6456" y="40141"/>
                        <a:pt x="7213" y="38740"/>
                        <a:pt x="7754" y="40357"/>
                      </a:cubicBezTo>
                      <a:cubicBezTo>
                        <a:pt x="8295" y="41975"/>
                        <a:pt x="8187" y="40573"/>
                        <a:pt x="8619" y="42298"/>
                      </a:cubicBezTo>
                      <a:cubicBezTo>
                        <a:pt x="9052" y="44024"/>
                        <a:pt x="9052" y="43161"/>
                        <a:pt x="9485" y="45318"/>
                      </a:cubicBezTo>
                      <a:cubicBezTo>
                        <a:pt x="9917" y="47474"/>
                        <a:pt x="8836" y="45749"/>
                        <a:pt x="10350" y="47690"/>
                      </a:cubicBezTo>
                      <a:cubicBezTo>
                        <a:pt x="11864" y="49631"/>
                        <a:pt x="12189" y="49739"/>
                        <a:pt x="12946" y="49631"/>
                      </a:cubicBezTo>
                      <a:cubicBezTo>
                        <a:pt x="13703" y="49523"/>
                        <a:pt x="14568" y="49307"/>
                        <a:pt x="15542" y="50278"/>
                      </a:cubicBezTo>
                      <a:cubicBezTo>
                        <a:pt x="16515" y="51249"/>
                        <a:pt x="17705" y="49847"/>
                        <a:pt x="18786" y="50925"/>
                      </a:cubicBezTo>
                      <a:cubicBezTo>
                        <a:pt x="19868" y="52003"/>
                        <a:pt x="20084" y="51579"/>
                        <a:pt x="21382" y="50925"/>
                      </a:cubicBezTo>
                      <a:cubicBezTo>
                        <a:pt x="22680" y="50278"/>
                        <a:pt x="22897" y="48553"/>
                        <a:pt x="23762" y="47690"/>
                      </a:cubicBezTo>
                      <a:cubicBezTo>
                        <a:pt x="24627" y="46827"/>
                        <a:pt x="25709" y="44886"/>
                        <a:pt x="25493" y="44239"/>
                      </a:cubicBezTo>
                      <a:cubicBezTo>
                        <a:pt x="25276" y="43592"/>
                        <a:pt x="25493" y="43808"/>
                        <a:pt x="25493" y="42730"/>
                      </a:cubicBezTo>
                      <a:cubicBezTo>
                        <a:pt x="25493" y="41651"/>
                        <a:pt x="25493" y="40573"/>
                        <a:pt x="25493" y="37769"/>
                      </a:cubicBezTo>
                      <a:cubicBezTo>
                        <a:pt x="25493" y="34965"/>
                        <a:pt x="25493" y="32162"/>
                        <a:pt x="25493" y="30436"/>
                      </a:cubicBezTo>
                      <a:cubicBezTo>
                        <a:pt x="25493" y="28711"/>
                        <a:pt x="25269" y="26339"/>
                        <a:pt x="25493" y="25907"/>
                      </a:cubicBezTo>
                      <a:cubicBezTo>
                        <a:pt x="25716" y="25476"/>
                        <a:pt x="25925" y="23751"/>
                        <a:pt x="24844" y="22672"/>
                      </a:cubicBezTo>
                      <a:cubicBezTo>
                        <a:pt x="23762" y="21594"/>
                        <a:pt x="23113" y="19222"/>
                        <a:pt x="23113" y="19222"/>
                      </a:cubicBezTo>
                      <a:cubicBezTo>
                        <a:pt x="23113" y="19222"/>
                        <a:pt x="22680" y="17928"/>
                        <a:pt x="22680" y="17065"/>
                      </a:cubicBezTo>
                      <a:cubicBezTo>
                        <a:pt x="22680" y="16202"/>
                        <a:pt x="19435" y="12751"/>
                        <a:pt x="19435" y="12751"/>
                      </a:cubicBezTo>
                      <a:cubicBezTo>
                        <a:pt x="19435" y="12751"/>
                        <a:pt x="17921" y="12751"/>
                        <a:pt x="17921" y="9948"/>
                      </a:cubicBezTo>
                      <a:cubicBezTo>
                        <a:pt x="17921" y="7144"/>
                        <a:pt x="15542" y="4125"/>
                        <a:pt x="15542" y="3046"/>
                      </a:cubicBezTo>
                      <a:cubicBezTo>
                        <a:pt x="15542" y="1968"/>
                        <a:pt x="14893" y="0"/>
                        <a:pt x="14893" y="0"/>
                      </a:cubicBezTo>
                      <a:cubicBezTo>
                        <a:pt x="14893" y="0"/>
                        <a:pt x="12513" y="-620"/>
                        <a:pt x="11431" y="3478"/>
                      </a:cubicBez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999" name="Freeform 998"/>
                <p:cNvSpPr/>
                <p:nvPr/>
              </p:nvSpPr>
              <p:spPr>
                <a:xfrm>
                  <a:off x="7102366" y="4633929"/>
                  <a:ext cx="23607" cy="43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07" h="43997">
                      <a:moveTo>
                        <a:pt x="5036" y="42912"/>
                      </a:moveTo>
                      <a:cubicBezTo>
                        <a:pt x="5036" y="42912"/>
                        <a:pt x="3522" y="41833"/>
                        <a:pt x="2657" y="39461"/>
                      </a:cubicBezTo>
                      <a:cubicBezTo>
                        <a:pt x="1791" y="37089"/>
                        <a:pt x="277" y="36226"/>
                        <a:pt x="277" y="33853"/>
                      </a:cubicBezTo>
                      <a:cubicBezTo>
                        <a:pt x="277" y="31481"/>
                        <a:pt x="277" y="31481"/>
                        <a:pt x="277" y="29109"/>
                      </a:cubicBezTo>
                      <a:cubicBezTo>
                        <a:pt x="277" y="26736"/>
                        <a:pt x="277" y="28030"/>
                        <a:pt x="277" y="24795"/>
                      </a:cubicBezTo>
                      <a:cubicBezTo>
                        <a:pt x="277" y="21560"/>
                        <a:pt x="385" y="21884"/>
                        <a:pt x="277" y="20266"/>
                      </a:cubicBezTo>
                      <a:cubicBezTo>
                        <a:pt x="169" y="18649"/>
                        <a:pt x="277" y="16815"/>
                        <a:pt x="277" y="16815"/>
                      </a:cubicBezTo>
                      <a:cubicBezTo>
                        <a:pt x="277" y="16815"/>
                        <a:pt x="-804" y="15953"/>
                        <a:pt x="1142" y="14659"/>
                      </a:cubicBezTo>
                      <a:cubicBezTo>
                        <a:pt x="3089" y="13365"/>
                        <a:pt x="1900" y="13473"/>
                        <a:pt x="5036" y="11208"/>
                      </a:cubicBezTo>
                      <a:cubicBezTo>
                        <a:pt x="8173" y="8944"/>
                        <a:pt x="6767" y="10130"/>
                        <a:pt x="8714" y="7542"/>
                      </a:cubicBezTo>
                      <a:cubicBezTo>
                        <a:pt x="10661" y="4954"/>
                        <a:pt x="9579" y="3444"/>
                        <a:pt x="10661" y="3013"/>
                      </a:cubicBezTo>
                      <a:cubicBezTo>
                        <a:pt x="11742" y="2581"/>
                        <a:pt x="10661" y="2150"/>
                        <a:pt x="12175" y="1503"/>
                      </a:cubicBezTo>
                      <a:cubicBezTo>
                        <a:pt x="13689" y="856"/>
                        <a:pt x="15528" y="317"/>
                        <a:pt x="15528" y="317"/>
                      </a:cubicBezTo>
                      <a:lnTo>
                        <a:pt x="17583" y="317"/>
                      </a:lnTo>
                      <a:lnTo>
                        <a:pt x="19746" y="0"/>
                      </a:lnTo>
                      <a:cubicBezTo>
                        <a:pt x="19746" y="0"/>
                        <a:pt x="19746" y="317"/>
                        <a:pt x="20287" y="317"/>
                      </a:cubicBezTo>
                      <a:cubicBezTo>
                        <a:pt x="20828" y="317"/>
                        <a:pt x="20179" y="1072"/>
                        <a:pt x="20828" y="1072"/>
                      </a:cubicBezTo>
                      <a:cubicBezTo>
                        <a:pt x="21477" y="1072"/>
                        <a:pt x="20828" y="-654"/>
                        <a:pt x="22126" y="1503"/>
                      </a:cubicBezTo>
                      <a:cubicBezTo>
                        <a:pt x="23424" y="3660"/>
                        <a:pt x="23607" y="3390"/>
                        <a:pt x="23607" y="5870"/>
                      </a:cubicBezTo>
                      <a:cubicBezTo>
                        <a:pt x="23607" y="8350"/>
                        <a:pt x="23607" y="9051"/>
                        <a:pt x="23607" y="10130"/>
                      </a:cubicBezTo>
                      <a:cubicBezTo>
                        <a:pt x="23607" y="11208"/>
                        <a:pt x="23607" y="12502"/>
                        <a:pt x="23607" y="13580"/>
                      </a:cubicBezTo>
                      <a:cubicBezTo>
                        <a:pt x="23607" y="14659"/>
                        <a:pt x="23640" y="17031"/>
                        <a:pt x="23607" y="16815"/>
                      </a:cubicBezTo>
                      <a:cubicBezTo>
                        <a:pt x="23607" y="16815"/>
                        <a:pt x="23607" y="17301"/>
                        <a:pt x="23607" y="19835"/>
                      </a:cubicBezTo>
                      <a:cubicBezTo>
                        <a:pt x="23607" y="22369"/>
                        <a:pt x="22126" y="22423"/>
                        <a:pt x="22126" y="24148"/>
                      </a:cubicBezTo>
                      <a:cubicBezTo>
                        <a:pt x="22126" y="25874"/>
                        <a:pt x="21477" y="25874"/>
                        <a:pt x="19746" y="28246"/>
                      </a:cubicBezTo>
                      <a:cubicBezTo>
                        <a:pt x="18016" y="30618"/>
                        <a:pt x="17042" y="31050"/>
                        <a:pt x="16285" y="32775"/>
                      </a:cubicBezTo>
                      <a:cubicBezTo>
                        <a:pt x="15528" y="34500"/>
                        <a:pt x="17800" y="29756"/>
                        <a:pt x="14555" y="35363"/>
                      </a:cubicBezTo>
                      <a:cubicBezTo>
                        <a:pt x="11310" y="40971"/>
                        <a:pt x="12500" y="40000"/>
                        <a:pt x="11310" y="41833"/>
                      </a:cubicBezTo>
                      <a:cubicBezTo>
                        <a:pt x="10120" y="43666"/>
                        <a:pt x="11742" y="43997"/>
                        <a:pt x="9795" y="43997"/>
                      </a:cubicBezTo>
                      <a:cubicBezTo>
                        <a:pt x="7849" y="43997"/>
                        <a:pt x="5036" y="42912"/>
                        <a:pt x="5036" y="42912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0" name="Freeform 999"/>
                <p:cNvSpPr/>
                <p:nvPr/>
              </p:nvSpPr>
              <p:spPr>
                <a:xfrm>
                  <a:off x="7087074" y="4656393"/>
                  <a:ext cx="20788" cy="510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88" h="51013">
                      <a:moveTo>
                        <a:pt x="11999" y="499"/>
                      </a:moveTo>
                      <a:cubicBezTo>
                        <a:pt x="11999" y="499"/>
                        <a:pt x="10647" y="-634"/>
                        <a:pt x="9512" y="499"/>
                      </a:cubicBezTo>
                      <a:cubicBezTo>
                        <a:pt x="8376" y="1631"/>
                        <a:pt x="7132" y="3410"/>
                        <a:pt x="6699" y="4489"/>
                      </a:cubicBezTo>
                      <a:cubicBezTo>
                        <a:pt x="6267" y="5567"/>
                        <a:pt x="5185" y="6214"/>
                        <a:pt x="5185" y="7724"/>
                      </a:cubicBezTo>
                      <a:cubicBezTo>
                        <a:pt x="5185" y="9233"/>
                        <a:pt x="4103" y="10527"/>
                        <a:pt x="3671" y="12253"/>
                      </a:cubicBezTo>
                      <a:cubicBezTo>
                        <a:pt x="3238" y="13978"/>
                        <a:pt x="2589" y="18292"/>
                        <a:pt x="1291" y="22174"/>
                      </a:cubicBezTo>
                      <a:cubicBezTo>
                        <a:pt x="0" y="26056"/>
                        <a:pt x="0" y="27781"/>
                        <a:pt x="0" y="27781"/>
                      </a:cubicBezTo>
                      <a:cubicBezTo>
                        <a:pt x="0" y="27781"/>
                        <a:pt x="0" y="28859"/>
                        <a:pt x="0" y="31016"/>
                      </a:cubicBezTo>
                      <a:cubicBezTo>
                        <a:pt x="0" y="33173"/>
                        <a:pt x="0" y="34467"/>
                        <a:pt x="0" y="35114"/>
                      </a:cubicBezTo>
                      <a:cubicBezTo>
                        <a:pt x="0" y="35761"/>
                        <a:pt x="0" y="34251"/>
                        <a:pt x="0" y="38133"/>
                      </a:cubicBezTo>
                      <a:cubicBezTo>
                        <a:pt x="0" y="42015"/>
                        <a:pt x="1616" y="43633"/>
                        <a:pt x="2373" y="44388"/>
                      </a:cubicBezTo>
                      <a:cubicBezTo>
                        <a:pt x="3130" y="45142"/>
                        <a:pt x="4752" y="44388"/>
                        <a:pt x="5185" y="45682"/>
                      </a:cubicBezTo>
                      <a:cubicBezTo>
                        <a:pt x="5618" y="46976"/>
                        <a:pt x="4969" y="46544"/>
                        <a:pt x="6050" y="47623"/>
                      </a:cubicBezTo>
                      <a:cubicBezTo>
                        <a:pt x="7132" y="48701"/>
                        <a:pt x="6916" y="48485"/>
                        <a:pt x="8214" y="49779"/>
                      </a:cubicBezTo>
                      <a:cubicBezTo>
                        <a:pt x="9512" y="51073"/>
                        <a:pt x="7781" y="50211"/>
                        <a:pt x="10394" y="50858"/>
                      </a:cubicBezTo>
                      <a:cubicBezTo>
                        <a:pt x="12973" y="51505"/>
                        <a:pt x="14487" y="49779"/>
                        <a:pt x="14487" y="49779"/>
                      </a:cubicBezTo>
                      <a:cubicBezTo>
                        <a:pt x="14487" y="49779"/>
                        <a:pt x="15136" y="49132"/>
                        <a:pt x="15136" y="47623"/>
                      </a:cubicBezTo>
                      <a:cubicBezTo>
                        <a:pt x="15136" y="46113"/>
                        <a:pt x="14703" y="45466"/>
                        <a:pt x="15677" y="42339"/>
                      </a:cubicBezTo>
                      <a:cubicBezTo>
                        <a:pt x="16650" y="39212"/>
                        <a:pt x="16218" y="40074"/>
                        <a:pt x="17516" y="35761"/>
                      </a:cubicBezTo>
                      <a:cubicBezTo>
                        <a:pt x="18814" y="31447"/>
                        <a:pt x="18597" y="30800"/>
                        <a:pt x="19246" y="27134"/>
                      </a:cubicBezTo>
                      <a:cubicBezTo>
                        <a:pt x="19895" y="23468"/>
                        <a:pt x="19463" y="23252"/>
                        <a:pt x="19895" y="21095"/>
                      </a:cubicBezTo>
                      <a:cubicBezTo>
                        <a:pt x="20328" y="18939"/>
                        <a:pt x="21409" y="20879"/>
                        <a:pt x="20328" y="17860"/>
                      </a:cubicBezTo>
                      <a:cubicBezTo>
                        <a:pt x="19246" y="14841"/>
                        <a:pt x="18056" y="17644"/>
                        <a:pt x="18056" y="13008"/>
                      </a:cubicBezTo>
                      <a:cubicBezTo>
                        <a:pt x="18056" y="8371"/>
                        <a:pt x="16867" y="7508"/>
                        <a:pt x="16867" y="5783"/>
                      </a:cubicBezTo>
                      <a:cubicBezTo>
                        <a:pt x="16867" y="4057"/>
                        <a:pt x="16218" y="4920"/>
                        <a:pt x="16218" y="3410"/>
                      </a:cubicBezTo>
                      <a:cubicBezTo>
                        <a:pt x="16218" y="1901"/>
                        <a:pt x="17083" y="607"/>
                        <a:pt x="15785" y="1038"/>
                      </a:cubicBezTo>
                      <a:cubicBezTo>
                        <a:pt x="14487" y="1469"/>
                        <a:pt x="11999" y="499"/>
                        <a:pt x="11999" y="49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1" name="Freeform 1000"/>
                <p:cNvSpPr/>
                <p:nvPr/>
              </p:nvSpPr>
              <p:spPr>
                <a:xfrm>
                  <a:off x="7077927" y="4632414"/>
                  <a:ext cx="17989" cy="591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89" h="59100">
                      <a:moveTo>
                        <a:pt x="15413" y="0"/>
                      </a:moveTo>
                      <a:cubicBezTo>
                        <a:pt x="14764" y="647"/>
                        <a:pt x="11736" y="7333"/>
                        <a:pt x="11736" y="7333"/>
                      </a:cubicBezTo>
                      <a:cubicBezTo>
                        <a:pt x="11736" y="7333"/>
                        <a:pt x="10870" y="7333"/>
                        <a:pt x="9681" y="9382"/>
                      </a:cubicBezTo>
                      <a:cubicBezTo>
                        <a:pt x="8491" y="11431"/>
                        <a:pt x="7625" y="11215"/>
                        <a:pt x="6760" y="14881"/>
                      </a:cubicBezTo>
                      <a:cubicBezTo>
                        <a:pt x="5895" y="18548"/>
                        <a:pt x="5787" y="19518"/>
                        <a:pt x="4813" y="20489"/>
                      </a:cubicBezTo>
                      <a:cubicBezTo>
                        <a:pt x="3840" y="21459"/>
                        <a:pt x="4164" y="20920"/>
                        <a:pt x="2650" y="23724"/>
                      </a:cubicBezTo>
                      <a:cubicBezTo>
                        <a:pt x="1136" y="26527"/>
                        <a:pt x="1568" y="23508"/>
                        <a:pt x="919" y="28468"/>
                      </a:cubicBezTo>
                      <a:cubicBezTo>
                        <a:pt x="270" y="33429"/>
                        <a:pt x="270" y="32566"/>
                        <a:pt x="270" y="35154"/>
                      </a:cubicBezTo>
                      <a:cubicBezTo>
                        <a:pt x="270" y="37742"/>
                        <a:pt x="270" y="39036"/>
                        <a:pt x="270" y="40762"/>
                      </a:cubicBezTo>
                      <a:cubicBezTo>
                        <a:pt x="270" y="42487"/>
                        <a:pt x="-379" y="39252"/>
                        <a:pt x="270" y="42918"/>
                      </a:cubicBezTo>
                      <a:cubicBezTo>
                        <a:pt x="919" y="46585"/>
                        <a:pt x="-811" y="44644"/>
                        <a:pt x="2001" y="48741"/>
                      </a:cubicBezTo>
                      <a:cubicBezTo>
                        <a:pt x="4813" y="52839"/>
                        <a:pt x="6111" y="52947"/>
                        <a:pt x="7625" y="55858"/>
                      </a:cubicBezTo>
                      <a:cubicBezTo>
                        <a:pt x="9140" y="58770"/>
                        <a:pt x="9681" y="58770"/>
                        <a:pt x="9681" y="59100"/>
                      </a:cubicBezTo>
                      <a:cubicBezTo>
                        <a:pt x="9681" y="59100"/>
                        <a:pt x="10654" y="40977"/>
                        <a:pt x="11736" y="39252"/>
                      </a:cubicBezTo>
                      <a:cubicBezTo>
                        <a:pt x="12817" y="37527"/>
                        <a:pt x="12817" y="35370"/>
                        <a:pt x="14115" y="32566"/>
                      </a:cubicBezTo>
                      <a:cubicBezTo>
                        <a:pt x="15413" y="29763"/>
                        <a:pt x="15846" y="28468"/>
                        <a:pt x="15846" y="27390"/>
                      </a:cubicBezTo>
                      <a:cubicBezTo>
                        <a:pt x="15846" y="26312"/>
                        <a:pt x="16062" y="23724"/>
                        <a:pt x="16711" y="23724"/>
                      </a:cubicBezTo>
                      <a:cubicBezTo>
                        <a:pt x="17360" y="23724"/>
                        <a:pt x="16927" y="22214"/>
                        <a:pt x="17360" y="21998"/>
                      </a:cubicBezTo>
                      <a:cubicBezTo>
                        <a:pt x="17793" y="21783"/>
                        <a:pt x="18225" y="24586"/>
                        <a:pt x="17793" y="20489"/>
                      </a:cubicBezTo>
                      <a:cubicBezTo>
                        <a:pt x="17360" y="16391"/>
                        <a:pt x="15089" y="12725"/>
                        <a:pt x="15089" y="11323"/>
                      </a:cubicBezTo>
                      <a:cubicBezTo>
                        <a:pt x="15089" y="9921"/>
                        <a:pt x="15413" y="0"/>
                        <a:pt x="15413" y="0"/>
                      </a:cubicBez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2" name="Freeform 1001"/>
                <p:cNvSpPr/>
                <p:nvPr/>
              </p:nvSpPr>
              <p:spPr>
                <a:xfrm>
                  <a:off x="7114899" y="4652996"/>
                  <a:ext cx="30786" cy="462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786" h="46221">
                      <a:moveTo>
                        <a:pt x="1480" y="23953"/>
                      </a:moveTo>
                      <a:cubicBezTo>
                        <a:pt x="1480" y="23953"/>
                        <a:pt x="-1873" y="27511"/>
                        <a:pt x="1480" y="21688"/>
                      </a:cubicBezTo>
                      <a:cubicBezTo>
                        <a:pt x="4834" y="15865"/>
                        <a:pt x="4834" y="15218"/>
                        <a:pt x="5699" y="13708"/>
                      </a:cubicBezTo>
                      <a:cubicBezTo>
                        <a:pt x="6564" y="12199"/>
                        <a:pt x="5483" y="11120"/>
                        <a:pt x="6564" y="9179"/>
                      </a:cubicBezTo>
                      <a:cubicBezTo>
                        <a:pt x="7646" y="7238"/>
                        <a:pt x="8944" y="3572"/>
                        <a:pt x="9809" y="3572"/>
                      </a:cubicBezTo>
                      <a:cubicBezTo>
                        <a:pt x="10674" y="3572"/>
                        <a:pt x="10458" y="2278"/>
                        <a:pt x="11972" y="1847"/>
                      </a:cubicBezTo>
                      <a:cubicBezTo>
                        <a:pt x="13487" y="1415"/>
                        <a:pt x="10674" y="553"/>
                        <a:pt x="14784" y="553"/>
                      </a:cubicBezTo>
                      <a:cubicBezTo>
                        <a:pt x="18895" y="553"/>
                        <a:pt x="18029" y="-741"/>
                        <a:pt x="19976" y="553"/>
                      </a:cubicBezTo>
                      <a:cubicBezTo>
                        <a:pt x="21923" y="1847"/>
                        <a:pt x="21923" y="984"/>
                        <a:pt x="23221" y="2278"/>
                      </a:cubicBezTo>
                      <a:cubicBezTo>
                        <a:pt x="24519" y="3572"/>
                        <a:pt x="25384" y="2709"/>
                        <a:pt x="26250" y="3572"/>
                      </a:cubicBezTo>
                      <a:cubicBezTo>
                        <a:pt x="27115" y="4435"/>
                        <a:pt x="26899" y="-310"/>
                        <a:pt x="27980" y="4650"/>
                      </a:cubicBezTo>
                      <a:cubicBezTo>
                        <a:pt x="29062" y="9611"/>
                        <a:pt x="28846" y="7238"/>
                        <a:pt x="29495" y="11983"/>
                      </a:cubicBezTo>
                      <a:cubicBezTo>
                        <a:pt x="30144" y="16728"/>
                        <a:pt x="31225" y="9179"/>
                        <a:pt x="30576" y="17375"/>
                      </a:cubicBezTo>
                      <a:cubicBezTo>
                        <a:pt x="29927" y="25570"/>
                        <a:pt x="31009" y="22767"/>
                        <a:pt x="29495" y="26649"/>
                      </a:cubicBezTo>
                      <a:cubicBezTo>
                        <a:pt x="27980" y="30531"/>
                        <a:pt x="27115" y="30531"/>
                        <a:pt x="27115" y="31609"/>
                      </a:cubicBezTo>
                      <a:cubicBezTo>
                        <a:pt x="27115" y="32687"/>
                        <a:pt x="28629" y="28805"/>
                        <a:pt x="26250" y="35060"/>
                      </a:cubicBezTo>
                      <a:cubicBezTo>
                        <a:pt x="23870" y="41314"/>
                        <a:pt x="22680" y="41206"/>
                        <a:pt x="23221" y="41745"/>
                      </a:cubicBezTo>
                      <a:cubicBezTo>
                        <a:pt x="23762" y="42285"/>
                        <a:pt x="23870" y="42393"/>
                        <a:pt x="23870" y="42824"/>
                      </a:cubicBezTo>
                      <a:cubicBezTo>
                        <a:pt x="23870" y="43255"/>
                        <a:pt x="23870" y="43039"/>
                        <a:pt x="23870" y="44010"/>
                      </a:cubicBezTo>
                      <a:cubicBezTo>
                        <a:pt x="23870" y="44980"/>
                        <a:pt x="24627" y="44441"/>
                        <a:pt x="22302" y="45574"/>
                      </a:cubicBezTo>
                      <a:cubicBezTo>
                        <a:pt x="19976" y="46706"/>
                        <a:pt x="17705" y="43579"/>
                        <a:pt x="17272" y="44010"/>
                      </a:cubicBezTo>
                      <a:cubicBezTo>
                        <a:pt x="16840" y="44441"/>
                        <a:pt x="18300" y="43525"/>
                        <a:pt x="15866" y="44549"/>
                      </a:cubicBezTo>
                      <a:cubicBezTo>
                        <a:pt x="13432" y="45574"/>
                        <a:pt x="15001" y="47137"/>
                        <a:pt x="12405" y="45574"/>
                      </a:cubicBezTo>
                      <a:cubicBezTo>
                        <a:pt x="9809" y="44010"/>
                        <a:pt x="10458" y="44333"/>
                        <a:pt x="9160" y="43039"/>
                      </a:cubicBezTo>
                      <a:cubicBezTo>
                        <a:pt x="7862" y="41745"/>
                        <a:pt x="6780" y="40991"/>
                        <a:pt x="5699" y="38888"/>
                      </a:cubicBezTo>
                      <a:cubicBezTo>
                        <a:pt x="4617" y="36785"/>
                        <a:pt x="3860" y="35599"/>
                        <a:pt x="2670" y="33334"/>
                      </a:cubicBezTo>
                      <a:cubicBezTo>
                        <a:pt x="1480" y="31070"/>
                        <a:pt x="1372" y="29668"/>
                        <a:pt x="1480" y="28266"/>
                      </a:cubicBezTo>
                      <a:cubicBezTo>
                        <a:pt x="1589" y="26864"/>
                        <a:pt x="615" y="23953"/>
                        <a:pt x="1480" y="23953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3" name="Freeform 1002"/>
                <p:cNvSpPr/>
                <p:nvPr/>
              </p:nvSpPr>
              <p:spPr>
                <a:xfrm>
                  <a:off x="7141365" y="4630877"/>
                  <a:ext cx="40197" cy="410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97" h="41004">
                      <a:moveTo>
                        <a:pt x="7664" y="39675"/>
                      </a:moveTo>
                      <a:cubicBezTo>
                        <a:pt x="7664" y="39675"/>
                        <a:pt x="8907" y="42772"/>
                        <a:pt x="7664" y="37610"/>
                      </a:cubicBezTo>
                      <a:cubicBezTo>
                        <a:pt x="6421" y="32447"/>
                        <a:pt x="7043" y="31002"/>
                        <a:pt x="5385" y="29969"/>
                      </a:cubicBezTo>
                      <a:cubicBezTo>
                        <a:pt x="3728" y="28937"/>
                        <a:pt x="621" y="26665"/>
                        <a:pt x="414" y="26252"/>
                      </a:cubicBezTo>
                      <a:cubicBezTo>
                        <a:pt x="207" y="25839"/>
                        <a:pt x="-414" y="26459"/>
                        <a:pt x="414" y="23774"/>
                      </a:cubicBezTo>
                      <a:cubicBezTo>
                        <a:pt x="1243" y="21089"/>
                        <a:pt x="-1243" y="22535"/>
                        <a:pt x="1657" y="19644"/>
                      </a:cubicBezTo>
                      <a:cubicBezTo>
                        <a:pt x="4557" y="16753"/>
                        <a:pt x="3728" y="17992"/>
                        <a:pt x="5385" y="15307"/>
                      </a:cubicBezTo>
                      <a:cubicBezTo>
                        <a:pt x="7043" y="12623"/>
                        <a:pt x="6214" y="12416"/>
                        <a:pt x="7250" y="11384"/>
                      </a:cubicBezTo>
                      <a:cubicBezTo>
                        <a:pt x="8285" y="10351"/>
                        <a:pt x="7768" y="9215"/>
                        <a:pt x="9114" y="8699"/>
                      </a:cubicBezTo>
                      <a:cubicBezTo>
                        <a:pt x="10460" y="8183"/>
                        <a:pt x="8596" y="8389"/>
                        <a:pt x="11185" y="6634"/>
                      </a:cubicBezTo>
                      <a:cubicBezTo>
                        <a:pt x="13774" y="4879"/>
                        <a:pt x="15017" y="4259"/>
                        <a:pt x="16156" y="3123"/>
                      </a:cubicBezTo>
                      <a:cubicBezTo>
                        <a:pt x="17296" y="1988"/>
                        <a:pt x="17192" y="645"/>
                        <a:pt x="19471" y="645"/>
                      </a:cubicBezTo>
                      <a:cubicBezTo>
                        <a:pt x="21749" y="645"/>
                        <a:pt x="22163" y="-387"/>
                        <a:pt x="24131" y="129"/>
                      </a:cubicBezTo>
                      <a:cubicBezTo>
                        <a:pt x="26099" y="645"/>
                        <a:pt x="26099" y="645"/>
                        <a:pt x="27342" y="1884"/>
                      </a:cubicBezTo>
                      <a:cubicBezTo>
                        <a:pt x="28584" y="3123"/>
                        <a:pt x="32106" y="4569"/>
                        <a:pt x="32520" y="4775"/>
                      </a:cubicBezTo>
                      <a:cubicBezTo>
                        <a:pt x="32934" y="4982"/>
                        <a:pt x="33452" y="2814"/>
                        <a:pt x="35834" y="6634"/>
                      </a:cubicBezTo>
                      <a:cubicBezTo>
                        <a:pt x="38216" y="10454"/>
                        <a:pt x="38320" y="7873"/>
                        <a:pt x="39148" y="10764"/>
                      </a:cubicBezTo>
                      <a:cubicBezTo>
                        <a:pt x="39977" y="13655"/>
                        <a:pt x="40197" y="15307"/>
                        <a:pt x="40197" y="16753"/>
                      </a:cubicBezTo>
                      <a:cubicBezTo>
                        <a:pt x="40197" y="18198"/>
                        <a:pt x="39977" y="21296"/>
                        <a:pt x="39148" y="23774"/>
                      </a:cubicBezTo>
                      <a:cubicBezTo>
                        <a:pt x="38320" y="26252"/>
                        <a:pt x="39355" y="23980"/>
                        <a:pt x="36455" y="27904"/>
                      </a:cubicBezTo>
                      <a:cubicBezTo>
                        <a:pt x="33556" y="31828"/>
                        <a:pt x="34177" y="30176"/>
                        <a:pt x="31795" y="32550"/>
                      </a:cubicBezTo>
                      <a:cubicBezTo>
                        <a:pt x="29413" y="34925"/>
                        <a:pt x="30656" y="33480"/>
                        <a:pt x="28377" y="35132"/>
                      </a:cubicBezTo>
                      <a:cubicBezTo>
                        <a:pt x="26099" y="36784"/>
                        <a:pt x="28377" y="35132"/>
                        <a:pt x="25063" y="36784"/>
                      </a:cubicBezTo>
                      <a:cubicBezTo>
                        <a:pt x="21749" y="38436"/>
                        <a:pt x="21335" y="38229"/>
                        <a:pt x="20817" y="38746"/>
                      </a:cubicBezTo>
                      <a:cubicBezTo>
                        <a:pt x="20299" y="39262"/>
                        <a:pt x="19885" y="38849"/>
                        <a:pt x="19471" y="39675"/>
                      </a:cubicBezTo>
                      <a:cubicBezTo>
                        <a:pt x="19056" y="40501"/>
                        <a:pt x="24442" y="41843"/>
                        <a:pt x="18228" y="40294"/>
                      </a:cubicBezTo>
                      <a:cubicBezTo>
                        <a:pt x="12014" y="38746"/>
                        <a:pt x="9942" y="38746"/>
                        <a:pt x="9942" y="38746"/>
                      </a:cubicBezTo>
                      <a:lnTo>
                        <a:pt x="7664" y="39675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4" name="Freeform 1003"/>
                <p:cNvSpPr/>
                <p:nvPr/>
              </p:nvSpPr>
              <p:spPr>
                <a:xfrm>
                  <a:off x="7178538" y="4614055"/>
                  <a:ext cx="34984" cy="328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984" h="32815">
                      <a:moveTo>
                        <a:pt x="5442" y="32815"/>
                      </a:moveTo>
                      <a:cubicBezTo>
                        <a:pt x="4360" y="32815"/>
                        <a:pt x="899" y="29574"/>
                        <a:pt x="899" y="26554"/>
                      </a:cubicBezTo>
                      <a:cubicBezTo>
                        <a:pt x="899" y="23535"/>
                        <a:pt x="899" y="20084"/>
                        <a:pt x="899" y="19653"/>
                      </a:cubicBezTo>
                      <a:cubicBezTo>
                        <a:pt x="899" y="19222"/>
                        <a:pt x="-1156" y="16741"/>
                        <a:pt x="899" y="14692"/>
                      </a:cubicBezTo>
                      <a:cubicBezTo>
                        <a:pt x="2954" y="12644"/>
                        <a:pt x="2630" y="12967"/>
                        <a:pt x="4685" y="10918"/>
                      </a:cubicBezTo>
                      <a:cubicBezTo>
                        <a:pt x="6740" y="8869"/>
                        <a:pt x="7281" y="8330"/>
                        <a:pt x="8254" y="7360"/>
                      </a:cubicBezTo>
                      <a:cubicBezTo>
                        <a:pt x="9228" y="6389"/>
                        <a:pt x="9552" y="4987"/>
                        <a:pt x="11175" y="4448"/>
                      </a:cubicBezTo>
                      <a:cubicBezTo>
                        <a:pt x="12797" y="3909"/>
                        <a:pt x="12364" y="3046"/>
                        <a:pt x="15177" y="2399"/>
                      </a:cubicBezTo>
                      <a:cubicBezTo>
                        <a:pt x="17989" y="1752"/>
                        <a:pt x="17340" y="458"/>
                        <a:pt x="19719" y="458"/>
                      </a:cubicBezTo>
                      <a:cubicBezTo>
                        <a:pt x="22099" y="458"/>
                        <a:pt x="24046" y="-620"/>
                        <a:pt x="24695" y="458"/>
                      </a:cubicBezTo>
                      <a:cubicBezTo>
                        <a:pt x="25344" y="1537"/>
                        <a:pt x="24262" y="458"/>
                        <a:pt x="26642" y="1752"/>
                      </a:cubicBezTo>
                      <a:cubicBezTo>
                        <a:pt x="29021" y="3046"/>
                        <a:pt x="29454" y="2938"/>
                        <a:pt x="30752" y="3693"/>
                      </a:cubicBezTo>
                      <a:cubicBezTo>
                        <a:pt x="32050" y="4448"/>
                        <a:pt x="32699" y="3693"/>
                        <a:pt x="33348" y="4987"/>
                      </a:cubicBezTo>
                      <a:cubicBezTo>
                        <a:pt x="33997" y="6281"/>
                        <a:pt x="34430" y="7360"/>
                        <a:pt x="34430" y="7360"/>
                      </a:cubicBezTo>
                      <a:lnTo>
                        <a:pt x="34984" y="7899"/>
                      </a:lnTo>
                      <a:lnTo>
                        <a:pt x="32699" y="10379"/>
                      </a:lnTo>
                      <a:cubicBezTo>
                        <a:pt x="32699" y="10379"/>
                        <a:pt x="30968" y="10810"/>
                        <a:pt x="29887" y="11457"/>
                      </a:cubicBezTo>
                      <a:cubicBezTo>
                        <a:pt x="28805" y="12104"/>
                        <a:pt x="23613" y="14692"/>
                        <a:pt x="23613" y="14692"/>
                      </a:cubicBezTo>
                      <a:cubicBezTo>
                        <a:pt x="23613" y="14692"/>
                        <a:pt x="22748" y="17928"/>
                        <a:pt x="21234" y="18359"/>
                      </a:cubicBezTo>
                      <a:cubicBezTo>
                        <a:pt x="19719" y="18790"/>
                        <a:pt x="17881" y="20408"/>
                        <a:pt x="17448" y="20839"/>
                      </a:cubicBezTo>
                      <a:cubicBezTo>
                        <a:pt x="17015" y="21270"/>
                        <a:pt x="18638" y="18790"/>
                        <a:pt x="16042" y="22241"/>
                      </a:cubicBezTo>
                      <a:cubicBezTo>
                        <a:pt x="13446" y="25692"/>
                        <a:pt x="12256" y="25152"/>
                        <a:pt x="11715" y="26554"/>
                      </a:cubicBezTo>
                      <a:cubicBezTo>
                        <a:pt x="11175" y="27956"/>
                        <a:pt x="13879" y="26770"/>
                        <a:pt x="11175" y="28927"/>
                      </a:cubicBezTo>
                      <a:cubicBezTo>
                        <a:pt x="8470" y="31083"/>
                        <a:pt x="6524" y="31730"/>
                        <a:pt x="5442" y="32815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5" name="Freeform 1004"/>
                <p:cNvSpPr/>
                <p:nvPr/>
              </p:nvSpPr>
              <p:spPr>
                <a:xfrm>
                  <a:off x="7158421" y="4599113"/>
                  <a:ext cx="42447" cy="32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447" h="32654">
                      <a:moveTo>
                        <a:pt x="17989" y="32654"/>
                      </a:moveTo>
                      <a:cubicBezTo>
                        <a:pt x="17989" y="32654"/>
                        <a:pt x="14744" y="32007"/>
                        <a:pt x="13013" y="32007"/>
                      </a:cubicBezTo>
                      <a:cubicBezTo>
                        <a:pt x="11283" y="32007"/>
                        <a:pt x="9985" y="32007"/>
                        <a:pt x="9552" y="32007"/>
                      </a:cubicBezTo>
                      <a:cubicBezTo>
                        <a:pt x="9119" y="32007"/>
                        <a:pt x="7713" y="32546"/>
                        <a:pt x="6307" y="31144"/>
                      </a:cubicBezTo>
                      <a:cubicBezTo>
                        <a:pt x="4901" y="29742"/>
                        <a:pt x="2305" y="27154"/>
                        <a:pt x="2305" y="27154"/>
                      </a:cubicBezTo>
                      <a:cubicBezTo>
                        <a:pt x="2305" y="27154"/>
                        <a:pt x="466" y="27693"/>
                        <a:pt x="466" y="24243"/>
                      </a:cubicBezTo>
                      <a:cubicBezTo>
                        <a:pt x="466" y="20792"/>
                        <a:pt x="-615" y="18851"/>
                        <a:pt x="466" y="16263"/>
                      </a:cubicBezTo>
                      <a:cubicBezTo>
                        <a:pt x="1548" y="13675"/>
                        <a:pt x="0" y="15831"/>
                        <a:pt x="1764" y="12596"/>
                      </a:cubicBezTo>
                      <a:cubicBezTo>
                        <a:pt x="3495" y="9361"/>
                        <a:pt x="2846" y="9361"/>
                        <a:pt x="4144" y="8067"/>
                      </a:cubicBezTo>
                      <a:cubicBezTo>
                        <a:pt x="5442" y="6773"/>
                        <a:pt x="6307" y="5695"/>
                        <a:pt x="7605" y="5048"/>
                      </a:cubicBezTo>
                      <a:cubicBezTo>
                        <a:pt x="8903" y="4401"/>
                        <a:pt x="9768" y="3754"/>
                        <a:pt x="11066" y="3754"/>
                      </a:cubicBezTo>
                      <a:cubicBezTo>
                        <a:pt x="12364" y="3754"/>
                        <a:pt x="13230" y="2891"/>
                        <a:pt x="15826" y="2891"/>
                      </a:cubicBezTo>
                      <a:cubicBezTo>
                        <a:pt x="18421" y="2891"/>
                        <a:pt x="18205" y="1813"/>
                        <a:pt x="21883" y="1166"/>
                      </a:cubicBezTo>
                      <a:cubicBezTo>
                        <a:pt x="25560" y="519"/>
                        <a:pt x="23613" y="-559"/>
                        <a:pt x="25993" y="303"/>
                      </a:cubicBezTo>
                      <a:cubicBezTo>
                        <a:pt x="28372" y="1166"/>
                        <a:pt x="29021" y="1166"/>
                        <a:pt x="30968" y="2029"/>
                      </a:cubicBezTo>
                      <a:cubicBezTo>
                        <a:pt x="32915" y="2891"/>
                        <a:pt x="30536" y="2460"/>
                        <a:pt x="35295" y="3754"/>
                      </a:cubicBezTo>
                      <a:cubicBezTo>
                        <a:pt x="40054" y="5048"/>
                        <a:pt x="39838" y="2460"/>
                        <a:pt x="40919" y="5048"/>
                      </a:cubicBezTo>
                      <a:cubicBezTo>
                        <a:pt x="42001" y="7636"/>
                        <a:pt x="42447" y="7852"/>
                        <a:pt x="42447" y="9577"/>
                      </a:cubicBezTo>
                      <a:cubicBezTo>
                        <a:pt x="42447" y="11302"/>
                        <a:pt x="42447" y="11302"/>
                        <a:pt x="42447" y="11949"/>
                      </a:cubicBezTo>
                      <a:cubicBezTo>
                        <a:pt x="42447" y="12596"/>
                        <a:pt x="42217" y="13459"/>
                        <a:pt x="41568" y="14106"/>
                      </a:cubicBezTo>
                      <a:cubicBezTo>
                        <a:pt x="40919" y="14753"/>
                        <a:pt x="41244" y="15724"/>
                        <a:pt x="39405" y="16263"/>
                      </a:cubicBezTo>
                      <a:cubicBezTo>
                        <a:pt x="37566" y="16802"/>
                        <a:pt x="35187" y="18096"/>
                        <a:pt x="33240" y="18743"/>
                      </a:cubicBezTo>
                      <a:cubicBezTo>
                        <a:pt x="31293" y="19390"/>
                        <a:pt x="30319" y="19282"/>
                        <a:pt x="27723" y="20360"/>
                      </a:cubicBezTo>
                      <a:cubicBezTo>
                        <a:pt x="25127" y="21439"/>
                        <a:pt x="19179" y="25860"/>
                        <a:pt x="19719" y="25321"/>
                      </a:cubicBezTo>
                      <a:cubicBezTo>
                        <a:pt x="19719" y="25321"/>
                        <a:pt x="19179" y="25105"/>
                        <a:pt x="19179" y="26723"/>
                      </a:cubicBezTo>
                      <a:cubicBezTo>
                        <a:pt x="19179" y="28340"/>
                        <a:pt x="17989" y="32654"/>
                        <a:pt x="17989" y="32654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6" name="Freeform 1005"/>
                <p:cNvSpPr/>
                <p:nvPr/>
              </p:nvSpPr>
              <p:spPr>
                <a:xfrm>
                  <a:off x="7097559" y="4579359"/>
                  <a:ext cx="42244" cy="24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244" h="24586">
                      <a:moveTo>
                        <a:pt x="2920" y="23939"/>
                      </a:moveTo>
                      <a:cubicBezTo>
                        <a:pt x="2920" y="23939"/>
                        <a:pt x="-757" y="25880"/>
                        <a:pt x="108" y="23077"/>
                      </a:cubicBezTo>
                      <a:cubicBezTo>
                        <a:pt x="973" y="20273"/>
                        <a:pt x="-973" y="20489"/>
                        <a:pt x="2055" y="17469"/>
                      </a:cubicBezTo>
                      <a:cubicBezTo>
                        <a:pt x="5084" y="14450"/>
                        <a:pt x="4218" y="14666"/>
                        <a:pt x="7247" y="12940"/>
                      </a:cubicBezTo>
                      <a:cubicBezTo>
                        <a:pt x="10275" y="11215"/>
                        <a:pt x="9843" y="10352"/>
                        <a:pt x="12222" y="9489"/>
                      </a:cubicBezTo>
                      <a:cubicBezTo>
                        <a:pt x="14602" y="8627"/>
                        <a:pt x="12871" y="9058"/>
                        <a:pt x="16765" y="7333"/>
                      </a:cubicBezTo>
                      <a:cubicBezTo>
                        <a:pt x="20659" y="5607"/>
                        <a:pt x="21741" y="4313"/>
                        <a:pt x="25851" y="3235"/>
                      </a:cubicBezTo>
                      <a:cubicBezTo>
                        <a:pt x="29961" y="2157"/>
                        <a:pt x="34612" y="2049"/>
                        <a:pt x="35153" y="1510"/>
                      </a:cubicBezTo>
                      <a:cubicBezTo>
                        <a:pt x="35694" y="970"/>
                        <a:pt x="38182" y="0"/>
                        <a:pt x="38830" y="0"/>
                      </a:cubicBezTo>
                      <a:cubicBezTo>
                        <a:pt x="39479" y="0"/>
                        <a:pt x="40669" y="539"/>
                        <a:pt x="41643" y="1510"/>
                      </a:cubicBezTo>
                      <a:cubicBezTo>
                        <a:pt x="42616" y="2480"/>
                        <a:pt x="42075" y="647"/>
                        <a:pt x="42075" y="3235"/>
                      </a:cubicBezTo>
                      <a:cubicBezTo>
                        <a:pt x="42075" y="5823"/>
                        <a:pt x="41643" y="5607"/>
                        <a:pt x="38830" y="6470"/>
                      </a:cubicBezTo>
                      <a:cubicBezTo>
                        <a:pt x="36018" y="7333"/>
                        <a:pt x="33639" y="6686"/>
                        <a:pt x="31043" y="7764"/>
                      </a:cubicBezTo>
                      <a:cubicBezTo>
                        <a:pt x="28447" y="8842"/>
                        <a:pt x="27041" y="7656"/>
                        <a:pt x="24337" y="9489"/>
                      </a:cubicBezTo>
                      <a:cubicBezTo>
                        <a:pt x="21633" y="11323"/>
                        <a:pt x="19577" y="11646"/>
                        <a:pt x="18929" y="12293"/>
                      </a:cubicBezTo>
                      <a:cubicBezTo>
                        <a:pt x="18279" y="12940"/>
                        <a:pt x="14818" y="16175"/>
                        <a:pt x="14386" y="16391"/>
                      </a:cubicBezTo>
                      <a:cubicBezTo>
                        <a:pt x="13953" y="16607"/>
                        <a:pt x="14386" y="17469"/>
                        <a:pt x="12222" y="18548"/>
                      </a:cubicBezTo>
                      <a:cubicBezTo>
                        <a:pt x="10059" y="19626"/>
                        <a:pt x="9626" y="20057"/>
                        <a:pt x="8437" y="20596"/>
                      </a:cubicBezTo>
                      <a:cubicBezTo>
                        <a:pt x="7247" y="21136"/>
                        <a:pt x="2920" y="23939"/>
                        <a:pt x="2920" y="23939"/>
                      </a:cubicBez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07" name="Freeform 1006"/>
                <p:cNvSpPr/>
                <p:nvPr/>
              </p:nvSpPr>
              <p:spPr>
                <a:xfrm>
                  <a:off x="7079651" y="4616886"/>
                  <a:ext cx="10891" cy="366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91" h="36677">
                      <a:moveTo>
                        <a:pt x="10444" y="0"/>
                      </a:moveTo>
                      <a:cubicBezTo>
                        <a:pt x="10444" y="0"/>
                        <a:pt x="9147" y="1294"/>
                        <a:pt x="8065" y="3882"/>
                      </a:cubicBezTo>
                      <a:cubicBezTo>
                        <a:pt x="6983" y="6470"/>
                        <a:pt x="6767" y="7548"/>
                        <a:pt x="6118" y="9489"/>
                      </a:cubicBezTo>
                      <a:cubicBezTo>
                        <a:pt x="5469" y="11430"/>
                        <a:pt x="6334" y="11215"/>
                        <a:pt x="4820" y="13372"/>
                      </a:cubicBezTo>
                      <a:cubicBezTo>
                        <a:pt x="3306" y="15528"/>
                        <a:pt x="3522" y="13587"/>
                        <a:pt x="2873" y="15528"/>
                      </a:cubicBezTo>
                      <a:cubicBezTo>
                        <a:pt x="2224" y="17469"/>
                        <a:pt x="2224" y="14881"/>
                        <a:pt x="2224" y="18548"/>
                      </a:cubicBezTo>
                      <a:cubicBezTo>
                        <a:pt x="2224" y="22214"/>
                        <a:pt x="2873" y="20704"/>
                        <a:pt x="2224" y="22214"/>
                      </a:cubicBezTo>
                      <a:cubicBezTo>
                        <a:pt x="1575" y="23724"/>
                        <a:pt x="926" y="25233"/>
                        <a:pt x="926" y="26743"/>
                      </a:cubicBezTo>
                      <a:cubicBezTo>
                        <a:pt x="926" y="28253"/>
                        <a:pt x="277" y="29115"/>
                        <a:pt x="277" y="30194"/>
                      </a:cubicBezTo>
                      <a:cubicBezTo>
                        <a:pt x="277" y="31272"/>
                        <a:pt x="-372" y="27390"/>
                        <a:pt x="277" y="31919"/>
                      </a:cubicBezTo>
                      <a:cubicBezTo>
                        <a:pt x="926" y="36448"/>
                        <a:pt x="1359" y="36677"/>
                        <a:pt x="1359" y="36677"/>
                      </a:cubicBezTo>
                      <a:cubicBezTo>
                        <a:pt x="1359" y="36677"/>
                        <a:pt x="3306" y="36677"/>
                        <a:pt x="3306" y="35801"/>
                      </a:cubicBezTo>
                      <a:cubicBezTo>
                        <a:pt x="3306" y="34938"/>
                        <a:pt x="2549" y="32890"/>
                        <a:pt x="5036" y="30409"/>
                      </a:cubicBezTo>
                      <a:cubicBezTo>
                        <a:pt x="7524" y="27929"/>
                        <a:pt x="7200" y="28684"/>
                        <a:pt x="8065" y="26743"/>
                      </a:cubicBezTo>
                      <a:cubicBezTo>
                        <a:pt x="8930" y="24802"/>
                        <a:pt x="9363" y="20502"/>
                        <a:pt x="9363" y="20502"/>
                      </a:cubicBezTo>
                      <a:cubicBezTo>
                        <a:pt x="9363" y="20502"/>
                        <a:pt x="9363" y="22214"/>
                        <a:pt x="9363" y="19410"/>
                      </a:cubicBezTo>
                      <a:cubicBezTo>
                        <a:pt x="9363" y="16607"/>
                        <a:pt x="8714" y="17685"/>
                        <a:pt x="10012" y="14881"/>
                      </a:cubicBezTo>
                      <a:cubicBezTo>
                        <a:pt x="11310" y="12078"/>
                        <a:pt x="10877" y="216"/>
                        <a:pt x="10444" y="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008" name="Freeform 1007"/>
                <p:cNvSpPr/>
                <p:nvPr/>
              </p:nvSpPr>
              <p:spPr>
                <a:xfrm>
                  <a:off x="7139641" y="4579278"/>
                  <a:ext cx="40804" cy="172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804" h="17227">
                      <a:moveTo>
                        <a:pt x="0" y="16040"/>
                      </a:moveTo>
                      <a:cubicBezTo>
                        <a:pt x="0" y="16040"/>
                        <a:pt x="2156" y="13021"/>
                        <a:pt x="2156" y="10433"/>
                      </a:cubicBezTo>
                      <a:cubicBezTo>
                        <a:pt x="2156" y="7845"/>
                        <a:pt x="-872" y="6120"/>
                        <a:pt x="2805" y="4394"/>
                      </a:cubicBezTo>
                      <a:cubicBezTo>
                        <a:pt x="6483" y="2669"/>
                        <a:pt x="6050" y="1806"/>
                        <a:pt x="8214" y="1806"/>
                      </a:cubicBezTo>
                      <a:cubicBezTo>
                        <a:pt x="10377" y="1806"/>
                        <a:pt x="11891" y="81"/>
                        <a:pt x="17083" y="81"/>
                      </a:cubicBezTo>
                      <a:cubicBezTo>
                        <a:pt x="22275" y="81"/>
                        <a:pt x="22924" y="-350"/>
                        <a:pt x="27250" y="728"/>
                      </a:cubicBezTo>
                      <a:cubicBezTo>
                        <a:pt x="31577" y="1806"/>
                        <a:pt x="30279" y="1806"/>
                        <a:pt x="33307" y="1806"/>
                      </a:cubicBezTo>
                      <a:cubicBezTo>
                        <a:pt x="36336" y="1806"/>
                        <a:pt x="37850" y="-350"/>
                        <a:pt x="38932" y="728"/>
                      </a:cubicBezTo>
                      <a:cubicBezTo>
                        <a:pt x="40014" y="1806"/>
                        <a:pt x="40014" y="-782"/>
                        <a:pt x="40662" y="1806"/>
                      </a:cubicBezTo>
                      <a:cubicBezTo>
                        <a:pt x="41312" y="4394"/>
                        <a:pt x="39581" y="6335"/>
                        <a:pt x="39581" y="6335"/>
                      </a:cubicBezTo>
                      <a:cubicBezTo>
                        <a:pt x="39581" y="6335"/>
                        <a:pt x="42285" y="5796"/>
                        <a:pt x="38932" y="6335"/>
                      </a:cubicBezTo>
                      <a:cubicBezTo>
                        <a:pt x="35579" y="6874"/>
                        <a:pt x="34822" y="7198"/>
                        <a:pt x="32442" y="7198"/>
                      </a:cubicBezTo>
                      <a:cubicBezTo>
                        <a:pt x="30062" y="7198"/>
                        <a:pt x="32226" y="7198"/>
                        <a:pt x="28548" y="7845"/>
                      </a:cubicBezTo>
                      <a:cubicBezTo>
                        <a:pt x="24871" y="8492"/>
                        <a:pt x="16650" y="11511"/>
                        <a:pt x="15785" y="11727"/>
                      </a:cubicBezTo>
                      <a:cubicBezTo>
                        <a:pt x="14920" y="11943"/>
                        <a:pt x="15569" y="10649"/>
                        <a:pt x="13514" y="13345"/>
                      </a:cubicBezTo>
                      <a:cubicBezTo>
                        <a:pt x="11459" y="16040"/>
                        <a:pt x="13838" y="17227"/>
                        <a:pt x="10701" y="17227"/>
                      </a:cubicBezTo>
                      <a:cubicBezTo>
                        <a:pt x="7565" y="17227"/>
                        <a:pt x="4752" y="16040"/>
                        <a:pt x="4969" y="16040"/>
                      </a:cubicBezTo>
                      <a:lnTo>
                        <a:pt x="0" y="16040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09" name="Freeform 1008"/>
                <p:cNvSpPr/>
                <p:nvPr/>
              </p:nvSpPr>
              <p:spPr>
                <a:xfrm>
                  <a:off x="7201334" y="4597414"/>
                  <a:ext cx="42325" cy="23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325" h="23555">
                      <a:moveTo>
                        <a:pt x="1900" y="16452"/>
                      </a:moveTo>
                      <a:cubicBezTo>
                        <a:pt x="1900" y="16452"/>
                        <a:pt x="1034" y="14942"/>
                        <a:pt x="1034" y="13001"/>
                      </a:cubicBezTo>
                      <a:cubicBezTo>
                        <a:pt x="1034" y="11060"/>
                        <a:pt x="-1345" y="10197"/>
                        <a:pt x="1034" y="6962"/>
                      </a:cubicBezTo>
                      <a:cubicBezTo>
                        <a:pt x="3414" y="3727"/>
                        <a:pt x="5469" y="2541"/>
                        <a:pt x="5902" y="2109"/>
                      </a:cubicBezTo>
                      <a:cubicBezTo>
                        <a:pt x="6334" y="1678"/>
                        <a:pt x="9038" y="61"/>
                        <a:pt x="10120" y="61"/>
                      </a:cubicBezTo>
                      <a:cubicBezTo>
                        <a:pt x="11202" y="61"/>
                        <a:pt x="13257" y="-263"/>
                        <a:pt x="14014" y="492"/>
                      </a:cubicBezTo>
                      <a:cubicBezTo>
                        <a:pt x="14771" y="1247"/>
                        <a:pt x="16177" y="2109"/>
                        <a:pt x="17908" y="2109"/>
                      </a:cubicBezTo>
                      <a:cubicBezTo>
                        <a:pt x="19638" y="2109"/>
                        <a:pt x="18989" y="1355"/>
                        <a:pt x="22667" y="2109"/>
                      </a:cubicBezTo>
                      <a:cubicBezTo>
                        <a:pt x="26344" y="2864"/>
                        <a:pt x="24614" y="1139"/>
                        <a:pt x="28291" y="3080"/>
                      </a:cubicBezTo>
                      <a:cubicBezTo>
                        <a:pt x="31969" y="5021"/>
                        <a:pt x="29589" y="3080"/>
                        <a:pt x="32401" y="5021"/>
                      </a:cubicBezTo>
                      <a:cubicBezTo>
                        <a:pt x="35214" y="6962"/>
                        <a:pt x="36079" y="6315"/>
                        <a:pt x="36295" y="6962"/>
                      </a:cubicBezTo>
                      <a:cubicBezTo>
                        <a:pt x="36512" y="7609"/>
                        <a:pt x="39432" y="7717"/>
                        <a:pt x="40189" y="8472"/>
                      </a:cubicBezTo>
                      <a:cubicBezTo>
                        <a:pt x="40946" y="9227"/>
                        <a:pt x="41054" y="8903"/>
                        <a:pt x="41595" y="9874"/>
                      </a:cubicBezTo>
                      <a:cubicBezTo>
                        <a:pt x="42136" y="10844"/>
                        <a:pt x="42136" y="8687"/>
                        <a:pt x="42136" y="11707"/>
                      </a:cubicBezTo>
                      <a:cubicBezTo>
                        <a:pt x="42136" y="14726"/>
                        <a:pt x="42569" y="13001"/>
                        <a:pt x="42136" y="14726"/>
                      </a:cubicBezTo>
                      <a:cubicBezTo>
                        <a:pt x="41703" y="16452"/>
                        <a:pt x="40189" y="18393"/>
                        <a:pt x="40189" y="18393"/>
                      </a:cubicBezTo>
                      <a:lnTo>
                        <a:pt x="35863" y="19040"/>
                      </a:lnTo>
                      <a:lnTo>
                        <a:pt x="29589" y="19040"/>
                      </a:lnTo>
                      <a:cubicBezTo>
                        <a:pt x="29589" y="19040"/>
                        <a:pt x="24830" y="20334"/>
                        <a:pt x="23748" y="20765"/>
                      </a:cubicBezTo>
                      <a:cubicBezTo>
                        <a:pt x="22667" y="21196"/>
                        <a:pt x="21044" y="22167"/>
                        <a:pt x="20720" y="22490"/>
                      </a:cubicBezTo>
                      <a:cubicBezTo>
                        <a:pt x="20395" y="22814"/>
                        <a:pt x="19206" y="22490"/>
                        <a:pt x="17908" y="22922"/>
                      </a:cubicBezTo>
                      <a:cubicBezTo>
                        <a:pt x="16610" y="23353"/>
                        <a:pt x="17259" y="22706"/>
                        <a:pt x="15095" y="23353"/>
                      </a:cubicBezTo>
                      <a:cubicBezTo>
                        <a:pt x="12932" y="24000"/>
                        <a:pt x="10120" y="22922"/>
                        <a:pt x="10120" y="22922"/>
                      </a:cubicBezTo>
                      <a:cubicBezTo>
                        <a:pt x="10120" y="22922"/>
                        <a:pt x="6983" y="19687"/>
                        <a:pt x="6442" y="19687"/>
                      </a:cubicBezTo>
                      <a:cubicBezTo>
                        <a:pt x="5902" y="19687"/>
                        <a:pt x="4387" y="18932"/>
                        <a:pt x="3847" y="18393"/>
                      </a:cubicBezTo>
                      <a:cubicBezTo>
                        <a:pt x="3306" y="17853"/>
                        <a:pt x="1900" y="16452"/>
                        <a:pt x="1900" y="16452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0" name="Freeform 1009"/>
                <p:cNvSpPr/>
                <p:nvPr/>
              </p:nvSpPr>
              <p:spPr>
                <a:xfrm>
                  <a:off x="7242969" y="4608029"/>
                  <a:ext cx="36951" cy="224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951" h="22423">
                      <a:moveTo>
                        <a:pt x="500" y="9719"/>
                      </a:moveTo>
                      <a:cubicBezTo>
                        <a:pt x="500" y="9072"/>
                        <a:pt x="-365" y="7778"/>
                        <a:pt x="500" y="6268"/>
                      </a:cubicBezTo>
                      <a:cubicBezTo>
                        <a:pt x="1366" y="4758"/>
                        <a:pt x="2231" y="3249"/>
                        <a:pt x="2663" y="2602"/>
                      </a:cubicBezTo>
                      <a:cubicBezTo>
                        <a:pt x="3096" y="1954"/>
                        <a:pt x="3637" y="121"/>
                        <a:pt x="5151" y="121"/>
                      </a:cubicBezTo>
                      <a:cubicBezTo>
                        <a:pt x="6666" y="121"/>
                        <a:pt x="8504" y="-418"/>
                        <a:pt x="9586" y="660"/>
                      </a:cubicBezTo>
                      <a:cubicBezTo>
                        <a:pt x="10668" y="1739"/>
                        <a:pt x="9586" y="-418"/>
                        <a:pt x="13263" y="1954"/>
                      </a:cubicBezTo>
                      <a:cubicBezTo>
                        <a:pt x="16941" y="4327"/>
                        <a:pt x="9802" y="1523"/>
                        <a:pt x="18888" y="4974"/>
                      </a:cubicBezTo>
                      <a:cubicBezTo>
                        <a:pt x="27974" y="8425"/>
                        <a:pt x="27108" y="6052"/>
                        <a:pt x="27974" y="8425"/>
                      </a:cubicBezTo>
                      <a:cubicBezTo>
                        <a:pt x="28839" y="10797"/>
                        <a:pt x="29488" y="10150"/>
                        <a:pt x="30786" y="13385"/>
                      </a:cubicBezTo>
                      <a:cubicBezTo>
                        <a:pt x="32084" y="16620"/>
                        <a:pt x="36627" y="17483"/>
                        <a:pt x="36843" y="17914"/>
                      </a:cubicBezTo>
                      <a:cubicBezTo>
                        <a:pt x="37059" y="18345"/>
                        <a:pt x="36843" y="17914"/>
                        <a:pt x="36843" y="19424"/>
                      </a:cubicBezTo>
                      <a:cubicBezTo>
                        <a:pt x="36843" y="20933"/>
                        <a:pt x="36735" y="21904"/>
                        <a:pt x="36735" y="21904"/>
                      </a:cubicBezTo>
                      <a:cubicBezTo>
                        <a:pt x="36735" y="21904"/>
                        <a:pt x="35437" y="21904"/>
                        <a:pt x="34355" y="21904"/>
                      </a:cubicBezTo>
                      <a:cubicBezTo>
                        <a:pt x="33273" y="21904"/>
                        <a:pt x="35761" y="23090"/>
                        <a:pt x="32084" y="21904"/>
                      </a:cubicBezTo>
                      <a:cubicBezTo>
                        <a:pt x="28406" y="20718"/>
                        <a:pt x="27541" y="20502"/>
                        <a:pt x="27108" y="19424"/>
                      </a:cubicBezTo>
                      <a:cubicBezTo>
                        <a:pt x="26676" y="18345"/>
                        <a:pt x="25702" y="15002"/>
                        <a:pt x="24350" y="14194"/>
                      </a:cubicBezTo>
                      <a:cubicBezTo>
                        <a:pt x="22998" y="13385"/>
                        <a:pt x="21484" y="11875"/>
                        <a:pt x="20186" y="11875"/>
                      </a:cubicBezTo>
                      <a:cubicBezTo>
                        <a:pt x="18888" y="11875"/>
                        <a:pt x="26027" y="11013"/>
                        <a:pt x="14778" y="9719"/>
                      </a:cubicBezTo>
                      <a:cubicBezTo>
                        <a:pt x="3529" y="8425"/>
                        <a:pt x="4827" y="8424"/>
                        <a:pt x="2663" y="8425"/>
                      </a:cubicBezTo>
                      <a:cubicBezTo>
                        <a:pt x="500" y="8425"/>
                        <a:pt x="-798" y="8425"/>
                        <a:pt x="500" y="971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5CD7B"/>
                    </a:gs>
                    <a:gs pos="0">
                      <a:srgbClr val="EEAD24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11" name="Freeform 1010"/>
                <p:cNvSpPr/>
                <p:nvPr/>
              </p:nvSpPr>
              <p:spPr>
                <a:xfrm>
                  <a:off x="7227678" y="4597206"/>
                  <a:ext cx="24662" cy="11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62" h="11935">
                      <a:moveTo>
                        <a:pt x="0" y="2893"/>
                      </a:moveTo>
                      <a:cubicBezTo>
                        <a:pt x="0" y="2501"/>
                        <a:pt x="393" y="147"/>
                        <a:pt x="2755" y="147"/>
                      </a:cubicBezTo>
                      <a:cubicBezTo>
                        <a:pt x="5116" y="147"/>
                        <a:pt x="5509" y="-441"/>
                        <a:pt x="8460" y="736"/>
                      </a:cubicBezTo>
                      <a:cubicBezTo>
                        <a:pt x="11412" y="1913"/>
                        <a:pt x="12789" y="1324"/>
                        <a:pt x="14953" y="2893"/>
                      </a:cubicBezTo>
                      <a:cubicBezTo>
                        <a:pt x="17117" y="4463"/>
                        <a:pt x="16724" y="3482"/>
                        <a:pt x="17708" y="4463"/>
                      </a:cubicBezTo>
                      <a:cubicBezTo>
                        <a:pt x="18691" y="5443"/>
                        <a:pt x="20265" y="5639"/>
                        <a:pt x="21249" y="6620"/>
                      </a:cubicBezTo>
                      <a:cubicBezTo>
                        <a:pt x="22233" y="7601"/>
                        <a:pt x="22626" y="7601"/>
                        <a:pt x="22823" y="8189"/>
                      </a:cubicBezTo>
                      <a:cubicBezTo>
                        <a:pt x="23020" y="8778"/>
                        <a:pt x="26660" y="8680"/>
                        <a:pt x="23217" y="9955"/>
                      </a:cubicBezTo>
                      <a:cubicBezTo>
                        <a:pt x="19774" y="11230"/>
                        <a:pt x="20364" y="11034"/>
                        <a:pt x="18593" y="11034"/>
                      </a:cubicBezTo>
                      <a:cubicBezTo>
                        <a:pt x="16822" y="11034"/>
                        <a:pt x="19478" y="13093"/>
                        <a:pt x="15740" y="11034"/>
                      </a:cubicBezTo>
                      <a:cubicBezTo>
                        <a:pt x="12002" y="8974"/>
                        <a:pt x="13182" y="9366"/>
                        <a:pt x="9641" y="8189"/>
                      </a:cubicBezTo>
                      <a:cubicBezTo>
                        <a:pt x="6099" y="7013"/>
                        <a:pt x="5312" y="7012"/>
                        <a:pt x="3443" y="5738"/>
                      </a:cubicBezTo>
                      <a:cubicBezTo>
                        <a:pt x="1574" y="4463"/>
                        <a:pt x="0" y="2893"/>
                        <a:pt x="0" y="2893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2" name="Freeform 1011"/>
                <p:cNvSpPr/>
                <p:nvPr/>
              </p:nvSpPr>
              <p:spPr>
                <a:xfrm>
                  <a:off x="7185130" y="4582351"/>
                  <a:ext cx="43035" cy="218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035" h="21816">
                      <a:moveTo>
                        <a:pt x="1447" y="7360"/>
                      </a:moveTo>
                      <a:cubicBezTo>
                        <a:pt x="149" y="7360"/>
                        <a:pt x="257" y="6174"/>
                        <a:pt x="257" y="9948"/>
                      </a:cubicBezTo>
                      <a:cubicBezTo>
                        <a:pt x="257" y="13722"/>
                        <a:pt x="-1366" y="8438"/>
                        <a:pt x="3177" y="15124"/>
                      </a:cubicBezTo>
                      <a:cubicBezTo>
                        <a:pt x="7720" y="21816"/>
                        <a:pt x="4908" y="21816"/>
                        <a:pt x="8369" y="21816"/>
                      </a:cubicBezTo>
                      <a:cubicBezTo>
                        <a:pt x="11830" y="21816"/>
                        <a:pt x="11181" y="21816"/>
                        <a:pt x="14210" y="21816"/>
                      </a:cubicBezTo>
                      <a:cubicBezTo>
                        <a:pt x="17238" y="21816"/>
                        <a:pt x="16157" y="19869"/>
                        <a:pt x="21349" y="20300"/>
                      </a:cubicBezTo>
                      <a:cubicBezTo>
                        <a:pt x="26540" y="20731"/>
                        <a:pt x="27838" y="18790"/>
                        <a:pt x="33247" y="19869"/>
                      </a:cubicBezTo>
                      <a:cubicBezTo>
                        <a:pt x="38655" y="20947"/>
                        <a:pt x="38655" y="20947"/>
                        <a:pt x="40385" y="19869"/>
                      </a:cubicBezTo>
                      <a:cubicBezTo>
                        <a:pt x="42116" y="18790"/>
                        <a:pt x="41467" y="17281"/>
                        <a:pt x="42549" y="16202"/>
                      </a:cubicBezTo>
                      <a:cubicBezTo>
                        <a:pt x="43630" y="15124"/>
                        <a:pt x="42549" y="12320"/>
                        <a:pt x="42549" y="12320"/>
                      </a:cubicBezTo>
                      <a:cubicBezTo>
                        <a:pt x="42549" y="12320"/>
                        <a:pt x="41034" y="11242"/>
                        <a:pt x="38222" y="9948"/>
                      </a:cubicBezTo>
                      <a:cubicBezTo>
                        <a:pt x="35410" y="8654"/>
                        <a:pt x="30542" y="5527"/>
                        <a:pt x="30542" y="5527"/>
                      </a:cubicBezTo>
                      <a:cubicBezTo>
                        <a:pt x="30542" y="5527"/>
                        <a:pt x="25675" y="2831"/>
                        <a:pt x="25026" y="2831"/>
                      </a:cubicBezTo>
                      <a:cubicBezTo>
                        <a:pt x="24377" y="2831"/>
                        <a:pt x="21132" y="1968"/>
                        <a:pt x="20267" y="1968"/>
                      </a:cubicBezTo>
                      <a:cubicBezTo>
                        <a:pt x="19402" y="1968"/>
                        <a:pt x="16373" y="1968"/>
                        <a:pt x="14210" y="1968"/>
                      </a:cubicBezTo>
                      <a:cubicBezTo>
                        <a:pt x="12047" y="1968"/>
                        <a:pt x="12912" y="1968"/>
                        <a:pt x="10965" y="1968"/>
                      </a:cubicBezTo>
                      <a:cubicBezTo>
                        <a:pt x="9018" y="1968"/>
                        <a:pt x="5773" y="-404"/>
                        <a:pt x="4259" y="27"/>
                      </a:cubicBezTo>
                      <a:cubicBezTo>
                        <a:pt x="2745" y="458"/>
                        <a:pt x="257" y="7360"/>
                        <a:pt x="1447" y="7360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3" name="Freeform 1012"/>
                <p:cNvSpPr/>
                <p:nvPr/>
              </p:nvSpPr>
              <p:spPr>
                <a:xfrm>
                  <a:off x="7168074" y="4580005"/>
                  <a:ext cx="34213" cy="8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13" h="8856">
                      <a:moveTo>
                        <a:pt x="13094" y="7749"/>
                      </a:moveTo>
                      <a:cubicBezTo>
                        <a:pt x="13094" y="7749"/>
                        <a:pt x="12662" y="7200"/>
                        <a:pt x="12013" y="6239"/>
                      </a:cubicBezTo>
                      <a:cubicBezTo>
                        <a:pt x="11364" y="5278"/>
                        <a:pt x="11797" y="5278"/>
                        <a:pt x="9201" y="4042"/>
                      </a:cubicBezTo>
                      <a:cubicBezTo>
                        <a:pt x="6605" y="2806"/>
                        <a:pt x="2603" y="1090"/>
                        <a:pt x="2819" y="1227"/>
                      </a:cubicBezTo>
                      <a:cubicBezTo>
                        <a:pt x="2819" y="1227"/>
                        <a:pt x="-4428" y="0"/>
                        <a:pt x="4333" y="0"/>
                      </a:cubicBezTo>
                      <a:cubicBezTo>
                        <a:pt x="13094" y="0"/>
                        <a:pt x="16123" y="0"/>
                        <a:pt x="17205" y="0"/>
                      </a:cubicBezTo>
                      <a:cubicBezTo>
                        <a:pt x="18286" y="0"/>
                        <a:pt x="20017" y="1570"/>
                        <a:pt x="24343" y="1570"/>
                      </a:cubicBezTo>
                      <a:cubicBezTo>
                        <a:pt x="28670" y="1570"/>
                        <a:pt x="25425" y="-1038"/>
                        <a:pt x="29752" y="1982"/>
                      </a:cubicBezTo>
                      <a:cubicBezTo>
                        <a:pt x="34078" y="5003"/>
                        <a:pt x="34511" y="4179"/>
                        <a:pt x="34078" y="5003"/>
                      </a:cubicBezTo>
                      <a:cubicBezTo>
                        <a:pt x="33645" y="5827"/>
                        <a:pt x="33645" y="4866"/>
                        <a:pt x="31374" y="6719"/>
                      </a:cubicBezTo>
                      <a:cubicBezTo>
                        <a:pt x="29103" y="8573"/>
                        <a:pt x="23478" y="8856"/>
                        <a:pt x="21747" y="8856"/>
                      </a:cubicBezTo>
                      <a:cubicBezTo>
                        <a:pt x="20017" y="8856"/>
                        <a:pt x="20233" y="8856"/>
                        <a:pt x="18935" y="8856"/>
                      </a:cubicBezTo>
                      <a:cubicBezTo>
                        <a:pt x="17637" y="8856"/>
                        <a:pt x="15366" y="8367"/>
                        <a:pt x="15366" y="8367"/>
                      </a:cubicBezTo>
                      <a:cubicBezTo>
                        <a:pt x="15366" y="8367"/>
                        <a:pt x="14501" y="7818"/>
                        <a:pt x="13094" y="774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4" name="Freeform 1013"/>
                <p:cNvSpPr/>
                <p:nvPr/>
              </p:nvSpPr>
              <p:spPr>
                <a:xfrm>
                  <a:off x="7136356" y="4576124"/>
                  <a:ext cx="36302" cy="8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02" h="8209">
                      <a:moveTo>
                        <a:pt x="3062" y="7135"/>
                      </a:moveTo>
                      <a:cubicBezTo>
                        <a:pt x="3062" y="7591"/>
                        <a:pt x="-5591" y="8199"/>
                        <a:pt x="6091" y="8199"/>
                      </a:cubicBezTo>
                      <a:cubicBezTo>
                        <a:pt x="17773" y="8199"/>
                        <a:pt x="16258" y="7743"/>
                        <a:pt x="18205" y="7743"/>
                      </a:cubicBezTo>
                      <a:cubicBezTo>
                        <a:pt x="20152" y="7743"/>
                        <a:pt x="27075" y="6831"/>
                        <a:pt x="29238" y="6223"/>
                      </a:cubicBezTo>
                      <a:cubicBezTo>
                        <a:pt x="31401" y="5615"/>
                        <a:pt x="32699" y="5463"/>
                        <a:pt x="34213" y="4703"/>
                      </a:cubicBezTo>
                      <a:cubicBezTo>
                        <a:pt x="35728" y="3943"/>
                        <a:pt x="36593" y="3791"/>
                        <a:pt x="36302" y="3259"/>
                      </a:cubicBezTo>
                      <a:cubicBezTo>
                        <a:pt x="35944" y="2727"/>
                        <a:pt x="35511" y="2727"/>
                        <a:pt x="34213" y="2727"/>
                      </a:cubicBezTo>
                      <a:cubicBezTo>
                        <a:pt x="32915" y="2727"/>
                        <a:pt x="30968" y="1815"/>
                        <a:pt x="28372" y="1815"/>
                      </a:cubicBezTo>
                      <a:cubicBezTo>
                        <a:pt x="25777" y="1815"/>
                        <a:pt x="20801" y="-10"/>
                        <a:pt x="19287" y="-10"/>
                      </a:cubicBezTo>
                      <a:cubicBezTo>
                        <a:pt x="17772" y="-10"/>
                        <a:pt x="14528" y="599"/>
                        <a:pt x="12797" y="1207"/>
                      </a:cubicBezTo>
                      <a:cubicBezTo>
                        <a:pt x="11066" y="1815"/>
                        <a:pt x="11932" y="903"/>
                        <a:pt x="10634" y="1815"/>
                      </a:cubicBezTo>
                      <a:cubicBezTo>
                        <a:pt x="9336" y="2727"/>
                        <a:pt x="10417" y="3259"/>
                        <a:pt x="7605" y="3259"/>
                      </a:cubicBezTo>
                      <a:cubicBezTo>
                        <a:pt x="4793" y="3259"/>
                        <a:pt x="3062" y="3487"/>
                        <a:pt x="3062" y="4095"/>
                      </a:cubicBezTo>
                      <a:cubicBezTo>
                        <a:pt x="3062" y="4703"/>
                        <a:pt x="3062" y="4703"/>
                        <a:pt x="3062" y="4703"/>
                      </a:cubicBezTo>
                      <a:lnTo>
                        <a:pt x="3062" y="7135"/>
                      </a:lnTo>
                      <a:close/>
                    </a:path>
                  </a:pathLst>
                </a:custGeom>
                <a:noFill/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5" name="Freeform 1014"/>
                <p:cNvSpPr/>
                <p:nvPr/>
              </p:nvSpPr>
              <p:spPr>
                <a:xfrm>
                  <a:off x="7153006" y="4718042"/>
                  <a:ext cx="44394" cy="50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394" h="50386">
                      <a:moveTo>
                        <a:pt x="43954" y="46146"/>
                      </a:moveTo>
                      <a:cubicBezTo>
                        <a:pt x="43954" y="46794"/>
                        <a:pt x="44820" y="47440"/>
                        <a:pt x="42224" y="48950"/>
                      </a:cubicBezTo>
                      <a:cubicBezTo>
                        <a:pt x="39628" y="50460"/>
                        <a:pt x="35301" y="48519"/>
                        <a:pt x="34004" y="49382"/>
                      </a:cubicBezTo>
                      <a:cubicBezTo>
                        <a:pt x="32706" y="50244"/>
                        <a:pt x="29677" y="49166"/>
                        <a:pt x="24485" y="50028"/>
                      </a:cubicBezTo>
                      <a:cubicBezTo>
                        <a:pt x="19293" y="50891"/>
                        <a:pt x="17346" y="50244"/>
                        <a:pt x="13020" y="47656"/>
                      </a:cubicBezTo>
                      <a:cubicBezTo>
                        <a:pt x="8694" y="45068"/>
                        <a:pt x="8044" y="43342"/>
                        <a:pt x="7396" y="41402"/>
                      </a:cubicBezTo>
                      <a:cubicBezTo>
                        <a:pt x="6747" y="39461"/>
                        <a:pt x="5881" y="40755"/>
                        <a:pt x="5881" y="35579"/>
                      </a:cubicBezTo>
                      <a:cubicBezTo>
                        <a:pt x="5881" y="30403"/>
                        <a:pt x="5881" y="29971"/>
                        <a:pt x="5881" y="26521"/>
                      </a:cubicBezTo>
                      <a:cubicBezTo>
                        <a:pt x="5881" y="23070"/>
                        <a:pt x="6855" y="21884"/>
                        <a:pt x="4583" y="19619"/>
                      </a:cubicBezTo>
                      <a:cubicBezTo>
                        <a:pt x="2312" y="17355"/>
                        <a:pt x="690" y="17678"/>
                        <a:pt x="690" y="14012"/>
                      </a:cubicBezTo>
                      <a:cubicBezTo>
                        <a:pt x="690" y="10345"/>
                        <a:pt x="-1257" y="12071"/>
                        <a:pt x="1339" y="9483"/>
                      </a:cubicBezTo>
                      <a:cubicBezTo>
                        <a:pt x="3934" y="6895"/>
                        <a:pt x="3177" y="7650"/>
                        <a:pt x="5881" y="4954"/>
                      </a:cubicBezTo>
                      <a:cubicBezTo>
                        <a:pt x="8585" y="2258"/>
                        <a:pt x="9126" y="856"/>
                        <a:pt x="10424" y="856"/>
                      </a:cubicBezTo>
                      <a:cubicBezTo>
                        <a:pt x="11722" y="856"/>
                        <a:pt x="13669" y="0"/>
                        <a:pt x="13669" y="0"/>
                      </a:cubicBezTo>
                      <a:cubicBezTo>
                        <a:pt x="13669" y="0"/>
                        <a:pt x="14318" y="856"/>
                        <a:pt x="14751" y="4091"/>
                      </a:cubicBezTo>
                      <a:cubicBezTo>
                        <a:pt x="15183" y="7326"/>
                        <a:pt x="14102" y="4738"/>
                        <a:pt x="16481" y="10561"/>
                      </a:cubicBezTo>
                      <a:cubicBezTo>
                        <a:pt x="18861" y="16384"/>
                        <a:pt x="18644" y="16168"/>
                        <a:pt x="21240" y="20158"/>
                      </a:cubicBezTo>
                      <a:cubicBezTo>
                        <a:pt x="23836" y="24148"/>
                        <a:pt x="24053" y="22423"/>
                        <a:pt x="26000" y="26521"/>
                      </a:cubicBezTo>
                      <a:cubicBezTo>
                        <a:pt x="27946" y="30618"/>
                        <a:pt x="25567" y="26736"/>
                        <a:pt x="29785" y="32020"/>
                      </a:cubicBezTo>
                      <a:cubicBezTo>
                        <a:pt x="34004" y="37304"/>
                        <a:pt x="32922" y="35579"/>
                        <a:pt x="35950" y="38598"/>
                      </a:cubicBezTo>
                      <a:cubicBezTo>
                        <a:pt x="38979" y="41617"/>
                        <a:pt x="38330" y="37520"/>
                        <a:pt x="42224" y="43774"/>
                      </a:cubicBezTo>
                      <a:cubicBezTo>
                        <a:pt x="46118" y="50028"/>
                        <a:pt x="43522" y="46146"/>
                        <a:pt x="43954" y="46146"/>
                      </a:cubicBezTo>
                      <a:close/>
                    </a:path>
                  </a:pathLst>
                </a:custGeom>
                <a:solidFill>
                  <a:srgbClr val="CD7235"/>
                </a:solidFill>
                <a:ln w="7700" cap="flat">
                  <a:solidFill>
                    <a:srgbClr val="416893"/>
                  </a:solidFill>
                  <a:bevel/>
                </a:ln>
              </p:spPr>
            </p:sp>
            <p:sp>
              <p:nvSpPr>
                <p:cNvPr id="1016" name="Freeform 1015"/>
                <p:cNvSpPr/>
                <p:nvPr/>
              </p:nvSpPr>
              <p:spPr>
                <a:xfrm>
                  <a:off x="7061703" y="4638682"/>
                  <a:ext cx="26040" cy="312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40" h="31259">
                      <a:moveTo>
                        <a:pt x="18225" y="0"/>
                      </a:moveTo>
                      <a:cubicBezTo>
                        <a:pt x="18225" y="0"/>
                        <a:pt x="6544" y="202"/>
                        <a:pt x="2001" y="15730"/>
                      </a:cubicBezTo>
                      <a:cubicBezTo>
                        <a:pt x="-2542" y="31259"/>
                        <a:pt x="2001" y="31259"/>
                        <a:pt x="2001" y="31259"/>
                      </a:cubicBezTo>
                      <a:cubicBezTo>
                        <a:pt x="2001" y="31259"/>
                        <a:pt x="12817" y="21553"/>
                        <a:pt x="18225" y="22416"/>
                      </a:cubicBezTo>
                      <a:cubicBezTo>
                        <a:pt x="23634" y="23279"/>
                        <a:pt x="32719" y="9045"/>
                        <a:pt x="18225" y="0"/>
                      </a:cubicBezTo>
                      <a:close/>
                    </a:path>
                  </a:pathLst>
                </a:custGeom>
                <a:solidFill>
                  <a:srgbClr val="4F823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17" name="Freeform 1016"/>
                <p:cNvSpPr/>
                <p:nvPr/>
              </p:nvSpPr>
              <p:spPr>
                <a:xfrm>
                  <a:off x="7050508" y="4652147"/>
                  <a:ext cx="33970" cy="200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970" h="20098">
                      <a:moveTo>
                        <a:pt x="14494" y="2696"/>
                      </a:moveTo>
                      <a:cubicBezTo>
                        <a:pt x="13196" y="3559"/>
                        <a:pt x="0" y="18008"/>
                        <a:pt x="0" y="19302"/>
                      </a:cubicBezTo>
                      <a:cubicBezTo>
                        <a:pt x="0" y="20596"/>
                        <a:pt x="23580" y="20381"/>
                        <a:pt x="28771" y="18008"/>
                      </a:cubicBezTo>
                      <a:cubicBezTo>
                        <a:pt x="33970" y="15636"/>
                        <a:pt x="33970" y="4637"/>
                        <a:pt x="33970" y="4637"/>
                      </a:cubicBezTo>
                      <a:cubicBezTo>
                        <a:pt x="33970" y="4637"/>
                        <a:pt x="24877" y="-4421"/>
                        <a:pt x="14494" y="2696"/>
                      </a:cubicBezTo>
                      <a:close/>
                    </a:path>
                  </a:pathLst>
                </a:custGeom>
                <a:solidFill>
                  <a:srgbClr val="639A4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18" name="Freeform 1017"/>
                <p:cNvSpPr/>
                <p:nvPr/>
              </p:nvSpPr>
              <p:spPr>
                <a:xfrm>
                  <a:off x="7043531" y="4623861"/>
                  <a:ext cx="47375" cy="305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75" h="30551">
                      <a:moveTo>
                        <a:pt x="39642" y="20414"/>
                      </a:moveTo>
                      <a:cubicBezTo>
                        <a:pt x="39642" y="20414"/>
                        <a:pt x="25364" y="27747"/>
                        <a:pt x="16278" y="27100"/>
                      </a:cubicBezTo>
                      <a:cubicBezTo>
                        <a:pt x="7193" y="26453"/>
                        <a:pt x="2217" y="30335"/>
                        <a:pt x="1785" y="30551"/>
                      </a:cubicBezTo>
                      <a:cubicBezTo>
                        <a:pt x="1352" y="30767"/>
                        <a:pt x="-3840" y="22787"/>
                        <a:pt x="5679" y="14807"/>
                      </a:cubicBezTo>
                      <a:cubicBezTo>
                        <a:pt x="15197" y="6827"/>
                        <a:pt x="30123" y="-1152"/>
                        <a:pt x="34234" y="142"/>
                      </a:cubicBezTo>
                      <a:cubicBezTo>
                        <a:pt x="38344" y="1436"/>
                        <a:pt x="58030" y="16101"/>
                        <a:pt x="39642" y="20414"/>
                      </a:cubicBezTo>
                      <a:close/>
                    </a:path>
                  </a:pathLst>
                </a:custGeom>
                <a:solidFill>
                  <a:srgbClr val="5E8F48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19" name="Freeform 1018"/>
                <p:cNvSpPr/>
                <p:nvPr/>
              </p:nvSpPr>
              <p:spPr>
                <a:xfrm>
                  <a:off x="7018505" y="4627379"/>
                  <a:ext cx="73760" cy="31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60" h="31360">
                      <a:moveTo>
                        <a:pt x="49741" y="23582"/>
                      </a:moveTo>
                      <a:cubicBezTo>
                        <a:pt x="47145" y="22719"/>
                        <a:pt x="17725" y="27033"/>
                        <a:pt x="11019" y="28111"/>
                      </a:cubicBezTo>
                      <a:cubicBezTo>
                        <a:pt x="4313" y="29190"/>
                        <a:pt x="0" y="31360"/>
                        <a:pt x="0" y="31360"/>
                      </a:cubicBezTo>
                      <a:cubicBezTo>
                        <a:pt x="0" y="31360"/>
                        <a:pt x="1284" y="17112"/>
                        <a:pt x="21727" y="9672"/>
                      </a:cubicBezTo>
                      <a:cubicBezTo>
                        <a:pt x="42170" y="2231"/>
                        <a:pt x="52121" y="-573"/>
                        <a:pt x="54500" y="74"/>
                      </a:cubicBezTo>
                      <a:cubicBezTo>
                        <a:pt x="56880" y="721"/>
                        <a:pt x="69427" y="2015"/>
                        <a:pt x="71157" y="4387"/>
                      </a:cubicBezTo>
                      <a:cubicBezTo>
                        <a:pt x="72888" y="6760"/>
                        <a:pt x="73760" y="7407"/>
                        <a:pt x="73760" y="9672"/>
                      </a:cubicBezTo>
                      <a:cubicBezTo>
                        <a:pt x="73760" y="11936"/>
                        <a:pt x="64668" y="17328"/>
                        <a:pt x="64668" y="17328"/>
                      </a:cubicBezTo>
                      <a:cubicBezTo>
                        <a:pt x="64668" y="17328"/>
                        <a:pt x="57745" y="23582"/>
                        <a:pt x="49741" y="23582"/>
                      </a:cubicBezTo>
                      <a:close/>
                    </a:path>
                  </a:pathLst>
                </a:custGeom>
                <a:solidFill>
                  <a:srgbClr val="73954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0" name="Freeform 1019"/>
                <p:cNvSpPr/>
                <p:nvPr/>
              </p:nvSpPr>
              <p:spPr>
                <a:xfrm>
                  <a:off x="7055497" y="4601782"/>
                  <a:ext cx="47578" cy="293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578" h="29389">
                      <a:moveTo>
                        <a:pt x="33700" y="29389"/>
                      </a:moveTo>
                      <a:cubicBezTo>
                        <a:pt x="33109" y="29389"/>
                        <a:pt x="32636" y="28313"/>
                        <a:pt x="20569" y="23360"/>
                      </a:cubicBezTo>
                      <a:cubicBezTo>
                        <a:pt x="8503" y="18406"/>
                        <a:pt x="10396" y="18642"/>
                        <a:pt x="7320" y="17934"/>
                      </a:cubicBezTo>
                      <a:cubicBezTo>
                        <a:pt x="4244" y="17227"/>
                        <a:pt x="1168" y="15104"/>
                        <a:pt x="695" y="15104"/>
                      </a:cubicBezTo>
                      <a:cubicBezTo>
                        <a:pt x="222" y="15104"/>
                        <a:pt x="0" y="14396"/>
                        <a:pt x="0" y="13688"/>
                      </a:cubicBezTo>
                      <a:cubicBezTo>
                        <a:pt x="0" y="12981"/>
                        <a:pt x="2351" y="9207"/>
                        <a:pt x="2588" y="8263"/>
                      </a:cubicBezTo>
                      <a:cubicBezTo>
                        <a:pt x="2824" y="7320"/>
                        <a:pt x="222" y="7084"/>
                        <a:pt x="4481" y="5197"/>
                      </a:cubicBezTo>
                      <a:cubicBezTo>
                        <a:pt x="8739" y="3310"/>
                        <a:pt x="5900" y="1894"/>
                        <a:pt x="13235" y="1894"/>
                      </a:cubicBezTo>
                      <a:cubicBezTo>
                        <a:pt x="20569" y="1894"/>
                        <a:pt x="22699" y="715"/>
                        <a:pt x="24591" y="715"/>
                      </a:cubicBezTo>
                      <a:cubicBezTo>
                        <a:pt x="26484" y="715"/>
                        <a:pt x="23172" y="-936"/>
                        <a:pt x="29087" y="715"/>
                      </a:cubicBezTo>
                      <a:cubicBezTo>
                        <a:pt x="35002" y="2366"/>
                        <a:pt x="35357" y="2012"/>
                        <a:pt x="37131" y="3781"/>
                      </a:cubicBezTo>
                      <a:cubicBezTo>
                        <a:pt x="38906" y="5551"/>
                        <a:pt x="39497" y="4725"/>
                        <a:pt x="40917" y="7556"/>
                      </a:cubicBezTo>
                      <a:cubicBezTo>
                        <a:pt x="42336" y="10386"/>
                        <a:pt x="43992" y="8263"/>
                        <a:pt x="45175" y="13688"/>
                      </a:cubicBezTo>
                      <a:cubicBezTo>
                        <a:pt x="46358" y="19114"/>
                        <a:pt x="46832" y="18406"/>
                        <a:pt x="46832" y="21237"/>
                      </a:cubicBezTo>
                      <a:cubicBezTo>
                        <a:pt x="46832" y="24067"/>
                        <a:pt x="48488" y="23360"/>
                        <a:pt x="46832" y="25718"/>
                      </a:cubicBezTo>
                      <a:cubicBezTo>
                        <a:pt x="45175" y="28077"/>
                        <a:pt x="33700" y="29389"/>
                        <a:pt x="33700" y="29389"/>
                      </a:cubicBezTo>
                      <a:close/>
                    </a:path>
                  </a:pathLst>
                </a:custGeom>
                <a:solidFill>
                  <a:srgbClr val="5D91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1" name="Freeform 1020"/>
                <p:cNvSpPr/>
                <p:nvPr/>
              </p:nvSpPr>
              <p:spPr>
                <a:xfrm>
                  <a:off x="7086932" y="4581745"/>
                  <a:ext cx="21213" cy="368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13" h="36879">
                      <a:moveTo>
                        <a:pt x="7274" y="36879"/>
                      </a:moveTo>
                      <a:cubicBezTo>
                        <a:pt x="7274" y="36879"/>
                        <a:pt x="5543" y="33847"/>
                        <a:pt x="5327" y="33415"/>
                      </a:cubicBezTo>
                      <a:cubicBezTo>
                        <a:pt x="5111" y="32984"/>
                        <a:pt x="4029" y="33631"/>
                        <a:pt x="3380" y="29965"/>
                      </a:cubicBezTo>
                      <a:cubicBezTo>
                        <a:pt x="2731" y="26298"/>
                        <a:pt x="2298" y="30180"/>
                        <a:pt x="1649" y="23494"/>
                      </a:cubicBezTo>
                      <a:cubicBezTo>
                        <a:pt x="1001" y="16809"/>
                        <a:pt x="-514" y="16809"/>
                        <a:pt x="135" y="14005"/>
                      </a:cubicBezTo>
                      <a:cubicBezTo>
                        <a:pt x="784" y="11201"/>
                        <a:pt x="1217" y="9907"/>
                        <a:pt x="2298" y="8829"/>
                      </a:cubicBezTo>
                      <a:cubicBezTo>
                        <a:pt x="3380" y="7751"/>
                        <a:pt x="1649" y="8398"/>
                        <a:pt x="5327" y="5810"/>
                      </a:cubicBezTo>
                      <a:cubicBezTo>
                        <a:pt x="9005" y="3222"/>
                        <a:pt x="9437" y="2790"/>
                        <a:pt x="10735" y="1928"/>
                      </a:cubicBezTo>
                      <a:cubicBezTo>
                        <a:pt x="12033" y="1065"/>
                        <a:pt x="11384" y="-660"/>
                        <a:pt x="12898" y="202"/>
                      </a:cubicBezTo>
                      <a:cubicBezTo>
                        <a:pt x="14413" y="1065"/>
                        <a:pt x="13547" y="-660"/>
                        <a:pt x="16576" y="3869"/>
                      </a:cubicBezTo>
                      <a:cubicBezTo>
                        <a:pt x="19605" y="8398"/>
                        <a:pt x="19388" y="7535"/>
                        <a:pt x="20253" y="9907"/>
                      </a:cubicBezTo>
                      <a:cubicBezTo>
                        <a:pt x="21119" y="12280"/>
                        <a:pt x="21443" y="12064"/>
                        <a:pt x="21011" y="15838"/>
                      </a:cubicBezTo>
                      <a:cubicBezTo>
                        <a:pt x="20578" y="19612"/>
                        <a:pt x="20686" y="19181"/>
                        <a:pt x="19605" y="22416"/>
                      </a:cubicBezTo>
                      <a:cubicBezTo>
                        <a:pt x="18523" y="25651"/>
                        <a:pt x="18739" y="25220"/>
                        <a:pt x="17225" y="27808"/>
                      </a:cubicBezTo>
                      <a:cubicBezTo>
                        <a:pt x="15711" y="30396"/>
                        <a:pt x="16576" y="29533"/>
                        <a:pt x="15494" y="31474"/>
                      </a:cubicBezTo>
                      <a:cubicBezTo>
                        <a:pt x="14413" y="33415"/>
                        <a:pt x="7815" y="36327"/>
                        <a:pt x="7274" y="36879"/>
                      </a:cubicBezTo>
                      <a:close/>
                    </a:path>
                  </a:pathLst>
                </a:custGeom>
                <a:noFill/>
                <a:ln w="77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022" name="Freeform 1021"/>
                <p:cNvSpPr/>
                <p:nvPr/>
              </p:nvSpPr>
              <p:spPr>
                <a:xfrm>
                  <a:off x="7109626" y="4556936"/>
                  <a:ext cx="26466" cy="373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466" h="37365">
                      <a:moveTo>
                        <a:pt x="155" y="33206"/>
                      </a:moveTo>
                      <a:cubicBezTo>
                        <a:pt x="155" y="33206"/>
                        <a:pt x="-710" y="32559"/>
                        <a:pt x="1453" y="28677"/>
                      </a:cubicBezTo>
                      <a:cubicBezTo>
                        <a:pt x="3617" y="24795"/>
                        <a:pt x="3184" y="24148"/>
                        <a:pt x="4482" y="21776"/>
                      </a:cubicBezTo>
                      <a:cubicBezTo>
                        <a:pt x="5780" y="19403"/>
                        <a:pt x="5996" y="19188"/>
                        <a:pt x="6645" y="17462"/>
                      </a:cubicBezTo>
                      <a:cubicBezTo>
                        <a:pt x="7294" y="15737"/>
                        <a:pt x="17678" y="-1085"/>
                        <a:pt x="22653" y="0"/>
                      </a:cubicBezTo>
                      <a:cubicBezTo>
                        <a:pt x="27629" y="1072"/>
                        <a:pt x="26547" y="14874"/>
                        <a:pt x="25898" y="16168"/>
                      </a:cubicBezTo>
                      <a:cubicBezTo>
                        <a:pt x="25249" y="17462"/>
                        <a:pt x="25249" y="19619"/>
                        <a:pt x="24600" y="22423"/>
                      </a:cubicBezTo>
                      <a:cubicBezTo>
                        <a:pt x="23951" y="25227"/>
                        <a:pt x="23735" y="25227"/>
                        <a:pt x="22653" y="26952"/>
                      </a:cubicBezTo>
                      <a:cubicBezTo>
                        <a:pt x="21572" y="28677"/>
                        <a:pt x="20706" y="28462"/>
                        <a:pt x="18543" y="31697"/>
                      </a:cubicBezTo>
                      <a:cubicBezTo>
                        <a:pt x="16380" y="34932"/>
                        <a:pt x="16380" y="34069"/>
                        <a:pt x="14217" y="36657"/>
                      </a:cubicBezTo>
                      <a:cubicBezTo>
                        <a:pt x="12053" y="39245"/>
                        <a:pt x="155" y="34069"/>
                        <a:pt x="155" y="33206"/>
                      </a:cubicBezTo>
                      <a:close/>
                    </a:path>
                  </a:pathLst>
                </a:custGeom>
                <a:solidFill>
                  <a:srgbClr val="5C8F3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3" name="Freeform 1022"/>
                <p:cNvSpPr/>
                <p:nvPr/>
              </p:nvSpPr>
              <p:spPr>
                <a:xfrm>
                  <a:off x="7105468" y="4564639"/>
                  <a:ext cx="53723" cy="377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23" h="37708">
                      <a:moveTo>
                        <a:pt x="4313" y="13425"/>
                      </a:moveTo>
                      <a:cubicBezTo>
                        <a:pt x="6909" y="11484"/>
                        <a:pt x="20105" y="5014"/>
                        <a:pt x="22917" y="4583"/>
                      </a:cubicBezTo>
                      <a:cubicBezTo>
                        <a:pt x="25729" y="4152"/>
                        <a:pt x="36113" y="917"/>
                        <a:pt x="38492" y="270"/>
                      </a:cubicBezTo>
                      <a:cubicBezTo>
                        <a:pt x="40872" y="-377"/>
                        <a:pt x="47794" y="270"/>
                        <a:pt x="48227" y="270"/>
                      </a:cubicBezTo>
                      <a:cubicBezTo>
                        <a:pt x="48660" y="270"/>
                        <a:pt x="51364" y="1240"/>
                        <a:pt x="52121" y="1995"/>
                      </a:cubicBezTo>
                      <a:cubicBezTo>
                        <a:pt x="52878" y="2750"/>
                        <a:pt x="54068" y="1132"/>
                        <a:pt x="53635" y="2858"/>
                      </a:cubicBezTo>
                      <a:cubicBezTo>
                        <a:pt x="53202" y="4583"/>
                        <a:pt x="50174" y="6955"/>
                        <a:pt x="46929" y="7818"/>
                      </a:cubicBezTo>
                      <a:cubicBezTo>
                        <a:pt x="43684" y="8681"/>
                        <a:pt x="41737" y="6955"/>
                        <a:pt x="37627" y="10190"/>
                      </a:cubicBezTo>
                      <a:cubicBezTo>
                        <a:pt x="33517" y="13425"/>
                        <a:pt x="33733" y="15366"/>
                        <a:pt x="30705" y="19680"/>
                      </a:cubicBezTo>
                      <a:cubicBezTo>
                        <a:pt x="27676" y="23993"/>
                        <a:pt x="28109" y="23131"/>
                        <a:pt x="25513" y="25287"/>
                      </a:cubicBezTo>
                      <a:cubicBezTo>
                        <a:pt x="22917" y="27444"/>
                        <a:pt x="24431" y="26581"/>
                        <a:pt x="19348" y="28414"/>
                      </a:cubicBezTo>
                      <a:cubicBezTo>
                        <a:pt x="14264" y="30248"/>
                        <a:pt x="17941" y="28307"/>
                        <a:pt x="12317" y="31326"/>
                      </a:cubicBezTo>
                      <a:cubicBezTo>
                        <a:pt x="6693" y="34345"/>
                        <a:pt x="6044" y="34777"/>
                        <a:pt x="4746" y="35424"/>
                      </a:cubicBezTo>
                      <a:cubicBezTo>
                        <a:pt x="3448" y="36071"/>
                        <a:pt x="2582" y="40708"/>
                        <a:pt x="1501" y="34561"/>
                      </a:cubicBezTo>
                      <a:cubicBezTo>
                        <a:pt x="419" y="28414"/>
                        <a:pt x="0" y="27013"/>
                        <a:pt x="0" y="25287"/>
                      </a:cubicBezTo>
                      <a:cubicBezTo>
                        <a:pt x="0" y="23562"/>
                        <a:pt x="4746" y="12131"/>
                        <a:pt x="4313" y="13425"/>
                      </a:cubicBezTo>
                      <a:close/>
                    </a:path>
                  </a:pathLst>
                </a:custGeom>
                <a:solidFill>
                  <a:srgbClr val="548B3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4" name="Freeform 1023"/>
                <p:cNvSpPr/>
                <p:nvPr/>
              </p:nvSpPr>
              <p:spPr>
                <a:xfrm>
                  <a:off x="7093077" y="4520602"/>
                  <a:ext cx="24032" cy="75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32" h="75882">
                      <a:moveTo>
                        <a:pt x="11513" y="70187"/>
                      </a:moveTo>
                      <a:cubicBezTo>
                        <a:pt x="11513" y="69324"/>
                        <a:pt x="10864" y="64148"/>
                        <a:pt x="9998" y="60698"/>
                      </a:cubicBezTo>
                      <a:cubicBezTo>
                        <a:pt x="9133" y="57247"/>
                        <a:pt x="8051" y="57031"/>
                        <a:pt x="6537" y="50992"/>
                      </a:cubicBezTo>
                      <a:cubicBezTo>
                        <a:pt x="5023" y="44954"/>
                        <a:pt x="3509" y="43013"/>
                        <a:pt x="2427" y="38915"/>
                      </a:cubicBezTo>
                      <a:cubicBezTo>
                        <a:pt x="1345" y="34817"/>
                        <a:pt x="47" y="33308"/>
                        <a:pt x="47" y="31582"/>
                      </a:cubicBezTo>
                      <a:cubicBezTo>
                        <a:pt x="47" y="29857"/>
                        <a:pt x="-602" y="28994"/>
                        <a:pt x="1562" y="25112"/>
                      </a:cubicBezTo>
                      <a:cubicBezTo>
                        <a:pt x="3725" y="21230"/>
                        <a:pt x="3076" y="21661"/>
                        <a:pt x="4374" y="19505"/>
                      </a:cubicBezTo>
                      <a:cubicBezTo>
                        <a:pt x="5672" y="17348"/>
                        <a:pt x="5888" y="18211"/>
                        <a:pt x="6537" y="15838"/>
                      </a:cubicBezTo>
                      <a:cubicBezTo>
                        <a:pt x="7186" y="13466"/>
                        <a:pt x="5131" y="14221"/>
                        <a:pt x="8700" y="10662"/>
                      </a:cubicBezTo>
                      <a:cubicBezTo>
                        <a:pt x="12270" y="7104"/>
                        <a:pt x="9782" y="8721"/>
                        <a:pt x="13351" y="6025"/>
                      </a:cubicBezTo>
                      <a:cubicBezTo>
                        <a:pt x="16921" y="3329"/>
                        <a:pt x="19733" y="1820"/>
                        <a:pt x="19733" y="1820"/>
                      </a:cubicBezTo>
                      <a:lnTo>
                        <a:pt x="22329" y="957"/>
                      </a:lnTo>
                      <a:cubicBezTo>
                        <a:pt x="22329" y="957"/>
                        <a:pt x="24708" y="-2494"/>
                        <a:pt x="23843" y="3545"/>
                      </a:cubicBezTo>
                      <a:cubicBezTo>
                        <a:pt x="22978" y="9584"/>
                        <a:pt x="22762" y="10015"/>
                        <a:pt x="21247" y="15191"/>
                      </a:cubicBezTo>
                      <a:cubicBezTo>
                        <a:pt x="19733" y="20367"/>
                        <a:pt x="20382" y="19289"/>
                        <a:pt x="19733" y="22740"/>
                      </a:cubicBezTo>
                      <a:cubicBezTo>
                        <a:pt x="19084" y="26190"/>
                        <a:pt x="19084" y="24249"/>
                        <a:pt x="19084" y="32445"/>
                      </a:cubicBezTo>
                      <a:cubicBezTo>
                        <a:pt x="19084" y="40640"/>
                        <a:pt x="19084" y="40640"/>
                        <a:pt x="19084" y="44522"/>
                      </a:cubicBezTo>
                      <a:cubicBezTo>
                        <a:pt x="19084" y="48404"/>
                        <a:pt x="18976" y="48081"/>
                        <a:pt x="19733" y="52502"/>
                      </a:cubicBezTo>
                      <a:cubicBezTo>
                        <a:pt x="20490" y="56923"/>
                        <a:pt x="20815" y="55306"/>
                        <a:pt x="21247" y="59835"/>
                      </a:cubicBezTo>
                      <a:cubicBezTo>
                        <a:pt x="21680" y="64364"/>
                        <a:pt x="24276" y="60266"/>
                        <a:pt x="21247" y="66089"/>
                      </a:cubicBezTo>
                      <a:cubicBezTo>
                        <a:pt x="18219" y="71912"/>
                        <a:pt x="19733" y="69540"/>
                        <a:pt x="17353" y="74500"/>
                      </a:cubicBezTo>
                      <a:cubicBezTo>
                        <a:pt x="14974" y="79461"/>
                        <a:pt x="12391" y="69324"/>
                        <a:pt x="11513" y="70187"/>
                      </a:cubicBezTo>
                      <a:close/>
                    </a:path>
                  </a:pathLst>
                </a:custGeom>
                <a:solidFill>
                  <a:srgbClr val="6C9D4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5" name="Freeform 1024"/>
                <p:cNvSpPr/>
                <p:nvPr/>
              </p:nvSpPr>
              <p:spPr>
                <a:xfrm>
                  <a:off x="7081233" y="4548363"/>
                  <a:ext cx="23323" cy="63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23" h="63326">
                      <a:moveTo>
                        <a:pt x="6267" y="58386"/>
                      </a:moveTo>
                      <a:cubicBezTo>
                        <a:pt x="6267" y="58386"/>
                        <a:pt x="7997" y="57739"/>
                        <a:pt x="6267" y="54072"/>
                      </a:cubicBezTo>
                      <a:cubicBezTo>
                        <a:pt x="4536" y="50406"/>
                        <a:pt x="859" y="45446"/>
                        <a:pt x="859" y="42642"/>
                      </a:cubicBezTo>
                      <a:cubicBezTo>
                        <a:pt x="859" y="39838"/>
                        <a:pt x="-1088" y="40917"/>
                        <a:pt x="859" y="33153"/>
                      </a:cubicBezTo>
                      <a:cubicBezTo>
                        <a:pt x="2805" y="25388"/>
                        <a:pt x="2373" y="24741"/>
                        <a:pt x="3454" y="20428"/>
                      </a:cubicBezTo>
                      <a:cubicBezTo>
                        <a:pt x="4536" y="16115"/>
                        <a:pt x="3454" y="16977"/>
                        <a:pt x="4536" y="13742"/>
                      </a:cubicBezTo>
                      <a:cubicBezTo>
                        <a:pt x="5618" y="10507"/>
                        <a:pt x="5834" y="7272"/>
                        <a:pt x="8214" y="4253"/>
                      </a:cubicBezTo>
                      <a:cubicBezTo>
                        <a:pt x="10593" y="1233"/>
                        <a:pt x="10377" y="371"/>
                        <a:pt x="11458" y="371"/>
                      </a:cubicBezTo>
                      <a:cubicBezTo>
                        <a:pt x="12540" y="371"/>
                        <a:pt x="14487" y="-2002"/>
                        <a:pt x="16650" y="4900"/>
                      </a:cubicBezTo>
                      <a:cubicBezTo>
                        <a:pt x="18814" y="11801"/>
                        <a:pt x="18165" y="9429"/>
                        <a:pt x="19679" y="16546"/>
                      </a:cubicBezTo>
                      <a:cubicBezTo>
                        <a:pt x="21193" y="23663"/>
                        <a:pt x="22058" y="24310"/>
                        <a:pt x="22058" y="27761"/>
                      </a:cubicBezTo>
                      <a:cubicBezTo>
                        <a:pt x="22058" y="31211"/>
                        <a:pt x="22924" y="32074"/>
                        <a:pt x="22924" y="35309"/>
                      </a:cubicBezTo>
                      <a:cubicBezTo>
                        <a:pt x="22924" y="38544"/>
                        <a:pt x="23789" y="34662"/>
                        <a:pt x="22924" y="41779"/>
                      </a:cubicBezTo>
                      <a:cubicBezTo>
                        <a:pt x="22058" y="48896"/>
                        <a:pt x="22924" y="45877"/>
                        <a:pt x="20977" y="49975"/>
                      </a:cubicBezTo>
                      <a:cubicBezTo>
                        <a:pt x="19030" y="54072"/>
                        <a:pt x="26385" y="45230"/>
                        <a:pt x="18381" y="54719"/>
                      </a:cubicBezTo>
                      <a:cubicBezTo>
                        <a:pt x="10377" y="64209"/>
                        <a:pt x="8646" y="63993"/>
                        <a:pt x="8214" y="62699"/>
                      </a:cubicBezTo>
                      <a:cubicBezTo>
                        <a:pt x="7781" y="61405"/>
                        <a:pt x="6699" y="58386"/>
                        <a:pt x="6267" y="58386"/>
                      </a:cubicBezTo>
                      <a:close/>
                    </a:path>
                  </a:pathLst>
                </a:custGeom>
                <a:solidFill>
                  <a:srgbClr val="5D91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6" name="Freeform 1025"/>
                <p:cNvSpPr/>
                <p:nvPr/>
              </p:nvSpPr>
              <p:spPr>
                <a:xfrm>
                  <a:off x="7053145" y="4520683"/>
                  <a:ext cx="36363" cy="696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63" h="69655">
                      <a:moveTo>
                        <a:pt x="12074" y="56303"/>
                      </a:moveTo>
                      <a:cubicBezTo>
                        <a:pt x="12074" y="53931"/>
                        <a:pt x="11857" y="52206"/>
                        <a:pt x="10127" y="48971"/>
                      </a:cubicBezTo>
                      <a:cubicBezTo>
                        <a:pt x="8396" y="45735"/>
                        <a:pt x="4502" y="43147"/>
                        <a:pt x="4502" y="39697"/>
                      </a:cubicBezTo>
                      <a:cubicBezTo>
                        <a:pt x="4502" y="36246"/>
                        <a:pt x="5800" y="35168"/>
                        <a:pt x="4502" y="33874"/>
                      </a:cubicBezTo>
                      <a:cubicBezTo>
                        <a:pt x="3204" y="32580"/>
                        <a:pt x="1257" y="32795"/>
                        <a:pt x="1257" y="29560"/>
                      </a:cubicBezTo>
                      <a:cubicBezTo>
                        <a:pt x="1257" y="26325"/>
                        <a:pt x="608" y="25247"/>
                        <a:pt x="608" y="23090"/>
                      </a:cubicBezTo>
                      <a:cubicBezTo>
                        <a:pt x="608" y="20933"/>
                        <a:pt x="176" y="22012"/>
                        <a:pt x="176" y="18561"/>
                      </a:cubicBezTo>
                      <a:cubicBezTo>
                        <a:pt x="176" y="15110"/>
                        <a:pt x="-257" y="17051"/>
                        <a:pt x="176" y="13816"/>
                      </a:cubicBezTo>
                      <a:cubicBezTo>
                        <a:pt x="608" y="10581"/>
                        <a:pt x="-41" y="12091"/>
                        <a:pt x="608" y="9072"/>
                      </a:cubicBezTo>
                      <a:cubicBezTo>
                        <a:pt x="1257" y="6052"/>
                        <a:pt x="176" y="5837"/>
                        <a:pt x="1257" y="4758"/>
                      </a:cubicBezTo>
                      <a:cubicBezTo>
                        <a:pt x="2339" y="3680"/>
                        <a:pt x="500" y="4003"/>
                        <a:pt x="2339" y="2170"/>
                      </a:cubicBezTo>
                      <a:cubicBezTo>
                        <a:pt x="4178" y="337"/>
                        <a:pt x="4070" y="0"/>
                        <a:pt x="4502" y="0"/>
                      </a:cubicBezTo>
                      <a:cubicBezTo>
                        <a:pt x="4935" y="0"/>
                        <a:pt x="6665" y="-418"/>
                        <a:pt x="8396" y="2170"/>
                      </a:cubicBezTo>
                      <a:cubicBezTo>
                        <a:pt x="10127" y="4758"/>
                        <a:pt x="8829" y="1523"/>
                        <a:pt x="11208" y="5837"/>
                      </a:cubicBezTo>
                      <a:cubicBezTo>
                        <a:pt x="13588" y="10150"/>
                        <a:pt x="13588" y="10366"/>
                        <a:pt x="14886" y="12522"/>
                      </a:cubicBezTo>
                      <a:cubicBezTo>
                        <a:pt x="16184" y="14679"/>
                        <a:pt x="17265" y="19639"/>
                        <a:pt x="18996" y="22443"/>
                      </a:cubicBezTo>
                      <a:cubicBezTo>
                        <a:pt x="20727" y="25247"/>
                        <a:pt x="20727" y="24168"/>
                        <a:pt x="22673" y="27619"/>
                      </a:cubicBezTo>
                      <a:cubicBezTo>
                        <a:pt x="24620" y="31070"/>
                        <a:pt x="27000" y="34305"/>
                        <a:pt x="28298" y="35599"/>
                      </a:cubicBezTo>
                      <a:cubicBezTo>
                        <a:pt x="29596" y="36893"/>
                        <a:pt x="28298" y="33874"/>
                        <a:pt x="31326" y="39697"/>
                      </a:cubicBezTo>
                      <a:cubicBezTo>
                        <a:pt x="34355" y="45520"/>
                        <a:pt x="33490" y="42932"/>
                        <a:pt x="34788" y="47676"/>
                      </a:cubicBezTo>
                      <a:cubicBezTo>
                        <a:pt x="36086" y="52421"/>
                        <a:pt x="36951" y="48324"/>
                        <a:pt x="35869" y="55009"/>
                      </a:cubicBezTo>
                      <a:cubicBezTo>
                        <a:pt x="34788" y="61695"/>
                        <a:pt x="36518" y="58244"/>
                        <a:pt x="34788" y="63205"/>
                      </a:cubicBezTo>
                      <a:cubicBezTo>
                        <a:pt x="33057" y="68165"/>
                        <a:pt x="34355" y="65793"/>
                        <a:pt x="32841" y="67949"/>
                      </a:cubicBezTo>
                      <a:cubicBezTo>
                        <a:pt x="31326" y="70106"/>
                        <a:pt x="31327" y="70322"/>
                        <a:pt x="26351" y="67949"/>
                      </a:cubicBezTo>
                      <a:cubicBezTo>
                        <a:pt x="21376" y="65577"/>
                        <a:pt x="18780" y="64067"/>
                        <a:pt x="18131" y="63205"/>
                      </a:cubicBezTo>
                      <a:cubicBezTo>
                        <a:pt x="17482" y="62342"/>
                        <a:pt x="12074" y="57166"/>
                        <a:pt x="12074" y="56303"/>
                      </a:cubicBezTo>
                      <a:close/>
                    </a:path>
                  </a:pathLst>
                </a:custGeom>
                <a:solidFill>
                  <a:srgbClr val="70A24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7" name="Freeform 1026"/>
                <p:cNvSpPr/>
                <p:nvPr/>
              </p:nvSpPr>
              <p:spPr>
                <a:xfrm>
                  <a:off x="7066002" y="4510351"/>
                  <a:ext cx="22734" cy="66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34" h="66702">
                      <a:moveTo>
                        <a:pt x="13190" y="61114"/>
                      </a:moveTo>
                      <a:cubicBezTo>
                        <a:pt x="13190" y="60079"/>
                        <a:pt x="6960" y="50762"/>
                        <a:pt x="6960" y="48950"/>
                      </a:cubicBezTo>
                      <a:cubicBezTo>
                        <a:pt x="6960" y="47139"/>
                        <a:pt x="4105" y="44033"/>
                        <a:pt x="4105" y="40669"/>
                      </a:cubicBezTo>
                      <a:cubicBezTo>
                        <a:pt x="4105" y="37304"/>
                        <a:pt x="2028" y="30575"/>
                        <a:pt x="2028" y="28505"/>
                      </a:cubicBezTo>
                      <a:cubicBezTo>
                        <a:pt x="2028" y="26434"/>
                        <a:pt x="1249" y="23846"/>
                        <a:pt x="1249" y="22293"/>
                      </a:cubicBezTo>
                      <a:cubicBezTo>
                        <a:pt x="1249" y="20741"/>
                        <a:pt x="211" y="18153"/>
                        <a:pt x="211" y="16600"/>
                      </a:cubicBezTo>
                      <a:cubicBezTo>
                        <a:pt x="211" y="15047"/>
                        <a:pt x="-308" y="11424"/>
                        <a:pt x="211" y="9871"/>
                      </a:cubicBezTo>
                      <a:cubicBezTo>
                        <a:pt x="730" y="8318"/>
                        <a:pt x="1119" y="5601"/>
                        <a:pt x="2028" y="4695"/>
                      </a:cubicBezTo>
                      <a:cubicBezTo>
                        <a:pt x="2937" y="3789"/>
                        <a:pt x="4105" y="2624"/>
                        <a:pt x="4105" y="2107"/>
                      </a:cubicBezTo>
                      <a:cubicBezTo>
                        <a:pt x="4105" y="1589"/>
                        <a:pt x="6571" y="-352"/>
                        <a:pt x="6181" y="0"/>
                      </a:cubicBezTo>
                      <a:lnTo>
                        <a:pt x="6181" y="0"/>
                      </a:lnTo>
                      <a:cubicBezTo>
                        <a:pt x="6181" y="0"/>
                        <a:pt x="5403" y="0"/>
                        <a:pt x="6960" y="4177"/>
                      </a:cubicBezTo>
                      <a:cubicBezTo>
                        <a:pt x="8518" y="8318"/>
                        <a:pt x="6960" y="6248"/>
                        <a:pt x="8518" y="9871"/>
                      </a:cubicBezTo>
                      <a:cubicBezTo>
                        <a:pt x="10075" y="13494"/>
                        <a:pt x="7479" y="10906"/>
                        <a:pt x="10075" y="16600"/>
                      </a:cubicBezTo>
                      <a:cubicBezTo>
                        <a:pt x="12671" y="22293"/>
                        <a:pt x="11892" y="20482"/>
                        <a:pt x="13710" y="25399"/>
                      </a:cubicBezTo>
                      <a:cubicBezTo>
                        <a:pt x="15527" y="30316"/>
                        <a:pt x="16306" y="33940"/>
                        <a:pt x="17604" y="36269"/>
                      </a:cubicBezTo>
                      <a:cubicBezTo>
                        <a:pt x="18901" y="38598"/>
                        <a:pt x="19940" y="40151"/>
                        <a:pt x="20719" y="42480"/>
                      </a:cubicBezTo>
                      <a:cubicBezTo>
                        <a:pt x="21497" y="44809"/>
                        <a:pt x="22536" y="44292"/>
                        <a:pt x="22536" y="48950"/>
                      </a:cubicBezTo>
                      <a:cubicBezTo>
                        <a:pt x="22536" y="53609"/>
                        <a:pt x="22536" y="51279"/>
                        <a:pt x="22536" y="56456"/>
                      </a:cubicBezTo>
                      <a:cubicBezTo>
                        <a:pt x="22536" y="61632"/>
                        <a:pt x="22060" y="59992"/>
                        <a:pt x="22536" y="62667"/>
                      </a:cubicBezTo>
                      <a:cubicBezTo>
                        <a:pt x="23012" y="65341"/>
                        <a:pt x="22579" y="66592"/>
                        <a:pt x="21649" y="66702"/>
                      </a:cubicBezTo>
                      <a:cubicBezTo>
                        <a:pt x="20719" y="66808"/>
                        <a:pt x="13190" y="61114"/>
                        <a:pt x="13190" y="61114"/>
                      </a:cubicBezTo>
                      <a:close/>
                    </a:path>
                  </a:pathLst>
                </a:custGeom>
                <a:solidFill>
                  <a:srgbClr val="7FB25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8" name="Freeform 1027"/>
                <p:cNvSpPr/>
                <p:nvPr/>
              </p:nvSpPr>
              <p:spPr>
                <a:xfrm>
                  <a:off x="7009075" y="4537061"/>
                  <a:ext cx="57171" cy="524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171" h="52468">
                      <a:moveTo>
                        <a:pt x="56879" y="35958"/>
                      </a:moveTo>
                      <a:cubicBezTo>
                        <a:pt x="56879" y="35440"/>
                        <a:pt x="53764" y="27676"/>
                        <a:pt x="53504" y="27158"/>
                      </a:cubicBezTo>
                      <a:cubicBezTo>
                        <a:pt x="53244" y="26641"/>
                        <a:pt x="49242" y="23988"/>
                        <a:pt x="48572" y="23319"/>
                      </a:cubicBezTo>
                      <a:cubicBezTo>
                        <a:pt x="47901" y="22651"/>
                        <a:pt x="44937" y="21206"/>
                        <a:pt x="44937" y="21206"/>
                      </a:cubicBezTo>
                      <a:lnTo>
                        <a:pt x="42342" y="19135"/>
                      </a:lnTo>
                      <a:lnTo>
                        <a:pt x="39226" y="16806"/>
                      </a:lnTo>
                      <a:lnTo>
                        <a:pt x="32996" y="13700"/>
                      </a:lnTo>
                      <a:lnTo>
                        <a:pt x="30400" y="11889"/>
                      </a:lnTo>
                      <a:lnTo>
                        <a:pt x="26507" y="10336"/>
                      </a:lnTo>
                      <a:lnTo>
                        <a:pt x="24949" y="8783"/>
                      </a:lnTo>
                      <a:cubicBezTo>
                        <a:pt x="24949" y="8783"/>
                        <a:pt x="22094" y="6713"/>
                        <a:pt x="21055" y="6713"/>
                      </a:cubicBezTo>
                      <a:cubicBezTo>
                        <a:pt x="20017" y="6713"/>
                        <a:pt x="16383" y="4901"/>
                        <a:pt x="16383" y="4901"/>
                      </a:cubicBezTo>
                      <a:cubicBezTo>
                        <a:pt x="16383" y="4901"/>
                        <a:pt x="14046" y="3348"/>
                        <a:pt x="12229" y="3348"/>
                      </a:cubicBezTo>
                      <a:cubicBezTo>
                        <a:pt x="10412" y="3348"/>
                        <a:pt x="4961" y="0"/>
                        <a:pt x="4441" y="0"/>
                      </a:cubicBezTo>
                      <a:cubicBezTo>
                        <a:pt x="3922" y="0"/>
                        <a:pt x="2105" y="0"/>
                        <a:pt x="1586" y="0"/>
                      </a:cubicBezTo>
                      <a:cubicBezTo>
                        <a:pt x="1067" y="0"/>
                        <a:pt x="548" y="1795"/>
                        <a:pt x="0" y="3348"/>
                      </a:cubicBezTo>
                      <a:cubicBezTo>
                        <a:pt x="-491" y="4901"/>
                        <a:pt x="4571" y="12018"/>
                        <a:pt x="6259" y="13700"/>
                      </a:cubicBezTo>
                      <a:cubicBezTo>
                        <a:pt x="7946" y="15383"/>
                        <a:pt x="5999" y="11112"/>
                        <a:pt x="9374" y="16806"/>
                      </a:cubicBezTo>
                      <a:cubicBezTo>
                        <a:pt x="12748" y="22500"/>
                        <a:pt x="12229" y="19480"/>
                        <a:pt x="14825" y="23319"/>
                      </a:cubicBezTo>
                      <a:cubicBezTo>
                        <a:pt x="17421" y="27158"/>
                        <a:pt x="15863" y="24829"/>
                        <a:pt x="18719" y="28452"/>
                      </a:cubicBezTo>
                      <a:cubicBezTo>
                        <a:pt x="21574" y="32076"/>
                        <a:pt x="20536" y="28711"/>
                        <a:pt x="22353" y="33628"/>
                      </a:cubicBezTo>
                      <a:cubicBezTo>
                        <a:pt x="24170" y="38546"/>
                        <a:pt x="22094" y="36993"/>
                        <a:pt x="25598" y="40487"/>
                      </a:cubicBezTo>
                      <a:cubicBezTo>
                        <a:pt x="29102" y="43980"/>
                        <a:pt x="30011" y="44110"/>
                        <a:pt x="30920" y="45016"/>
                      </a:cubicBezTo>
                      <a:cubicBezTo>
                        <a:pt x="31828" y="45921"/>
                        <a:pt x="31179" y="45274"/>
                        <a:pt x="33775" y="46827"/>
                      </a:cubicBezTo>
                      <a:cubicBezTo>
                        <a:pt x="36371" y="48380"/>
                        <a:pt x="35982" y="48768"/>
                        <a:pt x="38448" y="49674"/>
                      </a:cubicBezTo>
                      <a:cubicBezTo>
                        <a:pt x="40914" y="50580"/>
                        <a:pt x="41822" y="50192"/>
                        <a:pt x="45716" y="51486"/>
                      </a:cubicBezTo>
                      <a:cubicBezTo>
                        <a:pt x="49610" y="52780"/>
                        <a:pt x="50908" y="52780"/>
                        <a:pt x="52206" y="51486"/>
                      </a:cubicBezTo>
                      <a:cubicBezTo>
                        <a:pt x="53504" y="50192"/>
                        <a:pt x="52725" y="52521"/>
                        <a:pt x="54283" y="49674"/>
                      </a:cubicBezTo>
                      <a:cubicBezTo>
                        <a:pt x="55840" y="46827"/>
                        <a:pt x="57917" y="35958"/>
                        <a:pt x="56879" y="35958"/>
                      </a:cubicBezTo>
                      <a:close/>
                    </a:path>
                  </a:pathLst>
                </a:custGeom>
                <a:solidFill>
                  <a:srgbClr val="7CAC5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29" name="Freeform 1028"/>
                <p:cNvSpPr/>
                <p:nvPr/>
              </p:nvSpPr>
              <p:spPr>
                <a:xfrm>
                  <a:off x="7045965" y="4538597"/>
                  <a:ext cx="22532" cy="389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32" h="38962">
                      <a:moveTo>
                        <a:pt x="22195" y="38962"/>
                      </a:moveTo>
                      <a:cubicBezTo>
                        <a:pt x="22195" y="38303"/>
                        <a:pt x="12850" y="33256"/>
                        <a:pt x="11941" y="32351"/>
                      </a:cubicBezTo>
                      <a:cubicBezTo>
                        <a:pt x="11033" y="31445"/>
                        <a:pt x="8437" y="29374"/>
                        <a:pt x="7009" y="25880"/>
                      </a:cubicBezTo>
                      <a:cubicBezTo>
                        <a:pt x="5581" y="22387"/>
                        <a:pt x="3634" y="21222"/>
                        <a:pt x="2855" y="18893"/>
                      </a:cubicBezTo>
                      <a:cubicBezTo>
                        <a:pt x="2077" y="16563"/>
                        <a:pt x="1558" y="17340"/>
                        <a:pt x="1558" y="14234"/>
                      </a:cubicBezTo>
                      <a:cubicBezTo>
                        <a:pt x="1558" y="11129"/>
                        <a:pt x="1558" y="11646"/>
                        <a:pt x="1558" y="9058"/>
                      </a:cubicBezTo>
                      <a:cubicBezTo>
                        <a:pt x="1558" y="6470"/>
                        <a:pt x="0" y="0"/>
                        <a:pt x="0" y="0"/>
                      </a:cubicBezTo>
                      <a:cubicBezTo>
                        <a:pt x="0" y="0"/>
                        <a:pt x="2336" y="3882"/>
                        <a:pt x="4153" y="6470"/>
                      </a:cubicBezTo>
                      <a:cubicBezTo>
                        <a:pt x="5971" y="9058"/>
                        <a:pt x="17393" y="16563"/>
                        <a:pt x="18561" y="18504"/>
                      </a:cubicBezTo>
                      <a:cubicBezTo>
                        <a:pt x="19729" y="20446"/>
                        <a:pt x="20573" y="20057"/>
                        <a:pt x="20573" y="23745"/>
                      </a:cubicBezTo>
                      <a:cubicBezTo>
                        <a:pt x="20573" y="27433"/>
                        <a:pt x="20897" y="25751"/>
                        <a:pt x="21546" y="30280"/>
                      </a:cubicBezTo>
                      <a:cubicBezTo>
                        <a:pt x="22195" y="34809"/>
                        <a:pt x="22974" y="38962"/>
                        <a:pt x="22195" y="38962"/>
                      </a:cubicBezTo>
                      <a:close/>
                    </a:path>
                  </a:pathLst>
                </a:custGeom>
                <a:solidFill>
                  <a:srgbClr val="97BD7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0" name="Freeform 1029"/>
                <p:cNvSpPr/>
                <p:nvPr/>
              </p:nvSpPr>
              <p:spPr>
                <a:xfrm>
                  <a:off x="7057403" y="4530590"/>
                  <a:ext cx="23607" cy="442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07" h="44260">
                      <a:moveTo>
                        <a:pt x="0" y="0"/>
                      </a:moveTo>
                      <a:cubicBezTo>
                        <a:pt x="1022" y="1019"/>
                        <a:pt x="3099" y="8007"/>
                        <a:pt x="4397" y="14736"/>
                      </a:cubicBezTo>
                      <a:cubicBezTo>
                        <a:pt x="5695" y="21465"/>
                        <a:pt x="6214" y="22759"/>
                        <a:pt x="7123" y="26511"/>
                      </a:cubicBezTo>
                      <a:cubicBezTo>
                        <a:pt x="8031" y="30264"/>
                        <a:pt x="8810" y="31040"/>
                        <a:pt x="10627" y="33628"/>
                      </a:cubicBezTo>
                      <a:cubicBezTo>
                        <a:pt x="12444" y="36216"/>
                        <a:pt x="15559" y="36993"/>
                        <a:pt x="15949" y="38934"/>
                      </a:cubicBezTo>
                      <a:cubicBezTo>
                        <a:pt x="16338" y="40875"/>
                        <a:pt x="17376" y="42428"/>
                        <a:pt x="17376" y="43204"/>
                      </a:cubicBezTo>
                      <a:cubicBezTo>
                        <a:pt x="17376" y="43981"/>
                        <a:pt x="16468" y="44369"/>
                        <a:pt x="17376" y="44260"/>
                      </a:cubicBezTo>
                      <a:cubicBezTo>
                        <a:pt x="18285" y="44110"/>
                        <a:pt x="19193" y="44757"/>
                        <a:pt x="20751" y="43204"/>
                      </a:cubicBezTo>
                      <a:cubicBezTo>
                        <a:pt x="22309" y="41651"/>
                        <a:pt x="22309" y="40875"/>
                        <a:pt x="22828" y="37252"/>
                      </a:cubicBezTo>
                      <a:cubicBezTo>
                        <a:pt x="23347" y="33628"/>
                        <a:pt x="23607" y="31817"/>
                        <a:pt x="23607" y="30005"/>
                      </a:cubicBezTo>
                      <a:cubicBezTo>
                        <a:pt x="23607" y="28193"/>
                        <a:pt x="22784" y="25649"/>
                        <a:pt x="22049" y="24311"/>
                      </a:cubicBezTo>
                      <a:cubicBezTo>
                        <a:pt x="21313" y="22974"/>
                        <a:pt x="21530" y="19739"/>
                        <a:pt x="19453" y="19394"/>
                      </a:cubicBezTo>
                      <a:cubicBezTo>
                        <a:pt x="17376" y="19049"/>
                        <a:pt x="16857" y="18359"/>
                        <a:pt x="15300" y="15253"/>
                      </a:cubicBezTo>
                      <a:cubicBezTo>
                        <a:pt x="13742" y="12148"/>
                        <a:pt x="14131" y="11759"/>
                        <a:pt x="11665" y="9301"/>
                      </a:cubicBezTo>
                      <a:cubicBezTo>
                        <a:pt x="9199" y="6842"/>
                        <a:pt x="50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7529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1" name="Freeform 1030"/>
                <p:cNvSpPr/>
                <p:nvPr/>
              </p:nvSpPr>
              <p:spPr>
                <a:xfrm>
                  <a:off x="6987821" y="4573799"/>
                  <a:ext cx="75687" cy="351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687" h="35161">
                      <a:moveTo>
                        <a:pt x="56414" y="8364"/>
                      </a:moveTo>
                      <a:cubicBezTo>
                        <a:pt x="52174" y="7501"/>
                        <a:pt x="44126" y="4913"/>
                        <a:pt x="43607" y="4913"/>
                      </a:cubicBezTo>
                      <a:cubicBezTo>
                        <a:pt x="43088" y="4913"/>
                        <a:pt x="44905" y="3878"/>
                        <a:pt x="41011" y="3878"/>
                      </a:cubicBezTo>
                      <a:cubicBezTo>
                        <a:pt x="37117" y="3878"/>
                        <a:pt x="31926" y="2066"/>
                        <a:pt x="31147" y="2066"/>
                      </a:cubicBezTo>
                      <a:cubicBezTo>
                        <a:pt x="30368" y="2066"/>
                        <a:pt x="28810" y="2843"/>
                        <a:pt x="25436" y="2066"/>
                      </a:cubicBezTo>
                      <a:cubicBezTo>
                        <a:pt x="22061" y="1290"/>
                        <a:pt x="19725" y="772"/>
                        <a:pt x="17908" y="772"/>
                      </a:cubicBezTo>
                      <a:cubicBezTo>
                        <a:pt x="16091" y="772"/>
                        <a:pt x="7264" y="0"/>
                        <a:pt x="6486" y="0"/>
                      </a:cubicBezTo>
                      <a:cubicBezTo>
                        <a:pt x="5707" y="0"/>
                        <a:pt x="256" y="0"/>
                        <a:pt x="0" y="772"/>
                      </a:cubicBezTo>
                      <a:cubicBezTo>
                        <a:pt x="-264" y="1549"/>
                        <a:pt x="3111" y="4568"/>
                        <a:pt x="5707" y="6466"/>
                      </a:cubicBezTo>
                      <a:cubicBezTo>
                        <a:pt x="8303" y="8364"/>
                        <a:pt x="9601" y="8536"/>
                        <a:pt x="10639" y="9572"/>
                      </a:cubicBezTo>
                      <a:cubicBezTo>
                        <a:pt x="11677" y="10607"/>
                        <a:pt x="10380" y="7242"/>
                        <a:pt x="13754" y="11642"/>
                      </a:cubicBezTo>
                      <a:cubicBezTo>
                        <a:pt x="17129" y="16042"/>
                        <a:pt x="16480" y="14618"/>
                        <a:pt x="21542" y="17336"/>
                      </a:cubicBezTo>
                      <a:cubicBezTo>
                        <a:pt x="26604" y="20053"/>
                        <a:pt x="22840" y="17336"/>
                        <a:pt x="29589" y="21994"/>
                      </a:cubicBezTo>
                      <a:cubicBezTo>
                        <a:pt x="36339" y="26653"/>
                        <a:pt x="38415" y="26911"/>
                        <a:pt x="39973" y="27688"/>
                      </a:cubicBezTo>
                      <a:cubicBezTo>
                        <a:pt x="41530" y="28464"/>
                        <a:pt x="44386" y="28464"/>
                        <a:pt x="47111" y="29888"/>
                      </a:cubicBezTo>
                      <a:cubicBezTo>
                        <a:pt x="49837" y="31311"/>
                        <a:pt x="48799" y="31311"/>
                        <a:pt x="52952" y="32088"/>
                      </a:cubicBezTo>
                      <a:cubicBezTo>
                        <a:pt x="57106" y="32864"/>
                        <a:pt x="62557" y="34934"/>
                        <a:pt x="64115" y="34934"/>
                      </a:cubicBezTo>
                      <a:cubicBezTo>
                        <a:pt x="65672" y="34934"/>
                        <a:pt x="66970" y="35452"/>
                        <a:pt x="67489" y="34934"/>
                      </a:cubicBezTo>
                      <a:cubicBezTo>
                        <a:pt x="68008" y="34417"/>
                        <a:pt x="71124" y="33382"/>
                        <a:pt x="71773" y="32735"/>
                      </a:cubicBezTo>
                      <a:cubicBezTo>
                        <a:pt x="72422" y="32088"/>
                        <a:pt x="73006" y="30599"/>
                        <a:pt x="73719" y="29888"/>
                      </a:cubicBezTo>
                      <a:cubicBezTo>
                        <a:pt x="74433" y="29176"/>
                        <a:pt x="77095" y="29241"/>
                        <a:pt x="74758" y="27688"/>
                      </a:cubicBezTo>
                      <a:cubicBezTo>
                        <a:pt x="72422" y="26135"/>
                        <a:pt x="64893" y="21994"/>
                        <a:pt x="64115" y="19665"/>
                      </a:cubicBezTo>
                      <a:cubicBezTo>
                        <a:pt x="63336" y="17336"/>
                        <a:pt x="56414" y="8364"/>
                        <a:pt x="56414" y="8364"/>
                      </a:cubicBezTo>
                      <a:close/>
                    </a:path>
                  </a:pathLst>
                </a:custGeom>
                <a:solidFill>
                  <a:srgbClr val="417B2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2" name="Freeform 1031"/>
                <p:cNvSpPr/>
                <p:nvPr/>
              </p:nvSpPr>
              <p:spPr>
                <a:xfrm>
                  <a:off x="6988612" y="4599659"/>
                  <a:ext cx="98888" cy="287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888" h="28731">
                      <a:moveTo>
                        <a:pt x="68775" y="4028"/>
                      </a:moveTo>
                      <a:cubicBezTo>
                        <a:pt x="68775" y="4028"/>
                        <a:pt x="63843" y="4675"/>
                        <a:pt x="54757" y="2345"/>
                      </a:cubicBezTo>
                      <a:cubicBezTo>
                        <a:pt x="45672" y="0"/>
                        <a:pt x="46450" y="-760"/>
                        <a:pt x="42557" y="793"/>
                      </a:cubicBezTo>
                      <a:cubicBezTo>
                        <a:pt x="38663" y="2345"/>
                        <a:pt x="36326" y="1569"/>
                        <a:pt x="32952" y="2345"/>
                      </a:cubicBezTo>
                      <a:cubicBezTo>
                        <a:pt x="29577" y="3122"/>
                        <a:pt x="30096" y="1828"/>
                        <a:pt x="25683" y="4028"/>
                      </a:cubicBezTo>
                      <a:cubicBezTo>
                        <a:pt x="21270" y="6227"/>
                        <a:pt x="22049" y="5710"/>
                        <a:pt x="19972" y="6745"/>
                      </a:cubicBezTo>
                      <a:cubicBezTo>
                        <a:pt x="17895" y="7780"/>
                        <a:pt x="13742" y="8816"/>
                        <a:pt x="10887" y="10110"/>
                      </a:cubicBezTo>
                      <a:cubicBezTo>
                        <a:pt x="8031" y="11404"/>
                        <a:pt x="2580" y="13215"/>
                        <a:pt x="1282" y="15286"/>
                      </a:cubicBezTo>
                      <a:cubicBezTo>
                        <a:pt x="0" y="17356"/>
                        <a:pt x="0" y="17356"/>
                        <a:pt x="0" y="17356"/>
                      </a:cubicBezTo>
                      <a:cubicBezTo>
                        <a:pt x="0" y="17356"/>
                        <a:pt x="0" y="17097"/>
                        <a:pt x="2190" y="18780"/>
                      </a:cubicBezTo>
                      <a:cubicBezTo>
                        <a:pt x="4397" y="20462"/>
                        <a:pt x="3878" y="18909"/>
                        <a:pt x="8031" y="19685"/>
                      </a:cubicBezTo>
                      <a:cubicBezTo>
                        <a:pt x="12185" y="20462"/>
                        <a:pt x="12314" y="16709"/>
                        <a:pt x="17895" y="19685"/>
                      </a:cubicBezTo>
                      <a:cubicBezTo>
                        <a:pt x="23477" y="22662"/>
                        <a:pt x="22828" y="21756"/>
                        <a:pt x="31654" y="23826"/>
                      </a:cubicBezTo>
                      <a:cubicBezTo>
                        <a:pt x="40480" y="25897"/>
                        <a:pt x="40610" y="24473"/>
                        <a:pt x="48203" y="26479"/>
                      </a:cubicBezTo>
                      <a:cubicBezTo>
                        <a:pt x="55796" y="28485"/>
                        <a:pt x="62545" y="28485"/>
                        <a:pt x="70333" y="28485"/>
                      </a:cubicBezTo>
                      <a:cubicBezTo>
                        <a:pt x="78120" y="28485"/>
                        <a:pt x="79159" y="27450"/>
                        <a:pt x="83053" y="28485"/>
                      </a:cubicBezTo>
                      <a:cubicBezTo>
                        <a:pt x="86947" y="29520"/>
                        <a:pt x="91879" y="27320"/>
                        <a:pt x="93436" y="26479"/>
                      </a:cubicBezTo>
                      <a:cubicBezTo>
                        <a:pt x="94994" y="25638"/>
                        <a:pt x="97363" y="22564"/>
                        <a:pt x="97752" y="22176"/>
                      </a:cubicBezTo>
                      <a:cubicBezTo>
                        <a:pt x="98141" y="21788"/>
                        <a:pt x="100088" y="22015"/>
                        <a:pt x="97752" y="19685"/>
                      </a:cubicBezTo>
                      <a:cubicBezTo>
                        <a:pt x="95415" y="17356"/>
                        <a:pt x="89543" y="14250"/>
                        <a:pt x="89024" y="14250"/>
                      </a:cubicBezTo>
                      <a:cubicBezTo>
                        <a:pt x="88504" y="14250"/>
                        <a:pt x="85130" y="9074"/>
                        <a:pt x="83053" y="9074"/>
                      </a:cubicBezTo>
                      <a:cubicBezTo>
                        <a:pt x="80976" y="9074"/>
                        <a:pt x="69814" y="4028"/>
                        <a:pt x="68775" y="4028"/>
                      </a:cubicBezTo>
                      <a:close/>
                    </a:path>
                  </a:pathLst>
                </a:custGeom>
                <a:solidFill>
                  <a:srgbClr val="8CBA5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3" name="Freeform 1032"/>
                <p:cNvSpPr/>
                <p:nvPr/>
              </p:nvSpPr>
              <p:spPr>
                <a:xfrm>
                  <a:off x="6997718" y="4616360"/>
                  <a:ext cx="81751" cy="27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751" h="27599">
                      <a:moveTo>
                        <a:pt x="73428" y="7125"/>
                      </a:moveTo>
                      <a:cubicBezTo>
                        <a:pt x="73428" y="7125"/>
                        <a:pt x="63044" y="-1157"/>
                        <a:pt x="55516" y="138"/>
                      </a:cubicBezTo>
                      <a:cubicBezTo>
                        <a:pt x="47988" y="1432"/>
                        <a:pt x="41498" y="1432"/>
                        <a:pt x="36825" y="3243"/>
                      </a:cubicBezTo>
                      <a:cubicBezTo>
                        <a:pt x="32153" y="5055"/>
                        <a:pt x="31893" y="4796"/>
                        <a:pt x="27220" y="7125"/>
                      </a:cubicBezTo>
                      <a:cubicBezTo>
                        <a:pt x="22548" y="9454"/>
                        <a:pt x="19952" y="10749"/>
                        <a:pt x="19433" y="11007"/>
                      </a:cubicBezTo>
                      <a:cubicBezTo>
                        <a:pt x="18914" y="11266"/>
                        <a:pt x="17875" y="11784"/>
                        <a:pt x="15798" y="13078"/>
                      </a:cubicBezTo>
                      <a:cubicBezTo>
                        <a:pt x="13722" y="14372"/>
                        <a:pt x="7492" y="16183"/>
                        <a:pt x="6453" y="18513"/>
                      </a:cubicBezTo>
                      <a:cubicBezTo>
                        <a:pt x="5415" y="20842"/>
                        <a:pt x="5415" y="22136"/>
                        <a:pt x="5415" y="22136"/>
                      </a:cubicBezTo>
                      <a:cubicBezTo>
                        <a:pt x="5415" y="22136"/>
                        <a:pt x="6583" y="20971"/>
                        <a:pt x="4636" y="22912"/>
                      </a:cubicBezTo>
                      <a:cubicBezTo>
                        <a:pt x="2689" y="24853"/>
                        <a:pt x="3338" y="25759"/>
                        <a:pt x="2040" y="26277"/>
                      </a:cubicBezTo>
                      <a:cubicBezTo>
                        <a:pt x="742" y="26794"/>
                        <a:pt x="-815" y="27053"/>
                        <a:pt x="483" y="27053"/>
                      </a:cubicBezTo>
                      <a:cubicBezTo>
                        <a:pt x="1781" y="27053"/>
                        <a:pt x="1261" y="27053"/>
                        <a:pt x="4636" y="27053"/>
                      </a:cubicBezTo>
                      <a:cubicBezTo>
                        <a:pt x="8011" y="27053"/>
                        <a:pt x="6453" y="25500"/>
                        <a:pt x="12943" y="27053"/>
                      </a:cubicBezTo>
                      <a:cubicBezTo>
                        <a:pt x="19433" y="28606"/>
                        <a:pt x="32672" y="26277"/>
                        <a:pt x="34748" y="26277"/>
                      </a:cubicBezTo>
                      <a:cubicBezTo>
                        <a:pt x="36825" y="26277"/>
                        <a:pt x="43315" y="24983"/>
                        <a:pt x="47209" y="24983"/>
                      </a:cubicBezTo>
                      <a:cubicBezTo>
                        <a:pt x="51103" y="24983"/>
                        <a:pt x="51362" y="25759"/>
                        <a:pt x="59150" y="23430"/>
                      </a:cubicBezTo>
                      <a:cubicBezTo>
                        <a:pt x="66938" y="21101"/>
                        <a:pt x="77062" y="16442"/>
                        <a:pt x="78360" y="16442"/>
                      </a:cubicBezTo>
                      <a:cubicBezTo>
                        <a:pt x="79657" y="16442"/>
                        <a:pt x="81751" y="15666"/>
                        <a:pt x="81751" y="14372"/>
                      </a:cubicBezTo>
                      <a:cubicBezTo>
                        <a:pt x="81751" y="13078"/>
                        <a:pt x="81751" y="11007"/>
                        <a:pt x="81751" y="11007"/>
                      </a:cubicBezTo>
                      <a:lnTo>
                        <a:pt x="73428" y="7125"/>
                      </a:lnTo>
                      <a:close/>
                    </a:path>
                  </a:pathLst>
                </a:custGeom>
                <a:solidFill>
                  <a:srgbClr val="6A9C5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4" name="Freeform 1033"/>
                <p:cNvSpPr/>
                <p:nvPr/>
              </p:nvSpPr>
              <p:spPr>
                <a:xfrm>
                  <a:off x="7015686" y="4541953"/>
                  <a:ext cx="43745" cy="385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45" h="38558">
                      <a:moveTo>
                        <a:pt x="166" y="784"/>
                      </a:moveTo>
                      <a:cubicBezTo>
                        <a:pt x="166" y="784"/>
                        <a:pt x="5618" y="8031"/>
                        <a:pt x="5877" y="8549"/>
                      </a:cubicBezTo>
                      <a:cubicBezTo>
                        <a:pt x="6137" y="9066"/>
                        <a:pt x="9901" y="11654"/>
                        <a:pt x="9901" y="12560"/>
                      </a:cubicBezTo>
                      <a:cubicBezTo>
                        <a:pt x="9901" y="13466"/>
                        <a:pt x="6656" y="9325"/>
                        <a:pt x="12107" y="13725"/>
                      </a:cubicBezTo>
                      <a:cubicBezTo>
                        <a:pt x="17559" y="18124"/>
                        <a:pt x="20155" y="17089"/>
                        <a:pt x="20155" y="18642"/>
                      </a:cubicBezTo>
                      <a:cubicBezTo>
                        <a:pt x="20155" y="20195"/>
                        <a:pt x="20414" y="22006"/>
                        <a:pt x="23140" y="24724"/>
                      </a:cubicBezTo>
                      <a:cubicBezTo>
                        <a:pt x="25866" y="27441"/>
                        <a:pt x="26644" y="26406"/>
                        <a:pt x="28721" y="30288"/>
                      </a:cubicBezTo>
                      <a:cubicBezTo>
                        <a:pt x="30798" y="34170"/>
                        <a:pt x="32875" y="33394"/>
                        <a:pt x="33524" y="35076"/>
                      </a:cubicBezTo>
                      <a:cubicBezTo>
                        <a:pt x="34173" y="36758"/>
                        <a:pt x="32615" y="36499"/>
                        <a:pt x="36249" y="37793"/>
                      </a:cubicBezTo>
                      <a:cubicBezTo>
                        <a:pt x="39884" y="39088"/>
                        <a:pt x="41181" y="38311"/>
                        <a:pt x="41701" y="38311"/>
                      </a:cubicBezTo>
                      <a:cubicBezTo>
                        <a:pt x="42220" y="38311"/>
                        <a:pt x="44816" y="36629"/>
                        <a:pt x="43258" y="35076"/>
                      </a:cubicBezTo>
                      <a:cubicBezTo>
                        <a:pt x="41701" y="33523"/>
                        <a:pt x="39884" y="29512"/>
                        <a:pt x="39235" y="29382"/>
                      </a:cubicBezTo>
                      <a:cubicBezTo>
                        <a:pt x="38586" y="29253"/>
                        <a:pt x="36249" y="26406"/>
                        <a:pt x="36249" y="26406"/>
                      </a:cubicBezTo>
                      <a:lnTo>
                        <a:pt x="36249" y="25630"/>
                      </a:lnTo>
                      <a:cubicBezTo>
                        <a:pt x="36249" y="25630"/>
                        <a:pt x="35730" y="24594"/>
                        <a:pt x="36249" y="24077"/>
                      </a:cubicBezTo>
                      <a:cubicBezTo>
                        <a:pt x="36768" y="23559"/>
                        <a:pt x="37288" y="22524"/>
                        <a:pt x="37288" y="22524"/>
                      </a:cubicBezTo>
                      <a:cubicBezTo>
                        <a:pt x="37288" y="22524"/>
                        <a:pt x="36249" y="18642"/>
                        <a:pt x="33524" y="18642"/>
                      </a:cubicBezTo>
                      <a:cubicBezTo>
                        <a:pt x="30798" y="18642"/>
                        <a:pt x="33524" y="20583"/>
                        <a:pt x="27942" y="16572"/>
                      </a:cubicBezTo>
                      <a:cubicBezTo>
                        <a:pt x="22361" y="12560"/>
                        <a:pt x="22037" y="13919"/>
                        <a:pt x="18792" y="10684"/>
                      </a:cubicBezTo>
                      <a:cubicBezTo>
                        <a:pt x="15547" y="7449"/>
                        <a:pt x="11588" y="5184"/>
                        <a:pt x="9901" y="4537"/>
                      </a:cubicBezTo>
                      <a:cubicBezTo>
                        <a:pt x="8214" y="3890"/>
                        <a:pt x="4579" y="1302"/>
                        <a:pt x="4579" y="1302"/>
                      </a:cubicBezTo>
                      <a:cubicBezTo>
                        <a:pt x="4579" y="1302"/>
                        <a:pt x="945" y="0"/>
                        <a:pt x="166" y="0"/>
                      </a:cubicBezTo>
                      <a:cubicBezTo>
                        <a:pt x="-612" y="0"/>
                        <a:pt x="1205" y="-251"/>
                        <a:pt x="166" y="784"/>
                      </a:cubicBezTo>
                      <a:close/>
                    </a:path>
                  </a:pathLst>
                </a:custGeom>
                <a:solidFill>
                  <a:srgbClr val="558F1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5" name="Freeform 1034"/>
                <p:cNvSpPr/>
                <p:nvPr/>
              </p:nvSpPr>
              <p:spPr>
                <a:xfrm>
                  <a:off x="7072715" y="4520238"/>
                  <a:ext cx="11256" cy="345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256" h="34514">
                      <a:moveTo>
                        <a:pt x="-12" y="0"/>
                      </a:moveTo>
                      <a:cubicBezTo>
                        <a:pt x="-12" y="0"/>
                        <a:pt x="3622" y="14736"/>
                        <a:pt x="3622" y="18100"/>
                      </a:cubicBezTo>
                      <a:cubicBezTo>
                        <a:pt x="3622" y="21464"/>
                        <a:pt x="6478" y="27935"/>
                        <a:pt x="7516" y="30264"/>
                      </a:cubicBezTo>
                      <a:cubicBezTo>
                        <a:pt x="8554" y="32593"/>
                        <a:pt x="8814" y="33628"/>
                        <a:pt x="9074" y="34146"/>
                      </a:cubicBezTo>
                      <a:cubicBezTo>
                        <a:pt x="9333" y="34664"/>
                        <a:pt x="10371" y="34146"/>
                        <a:pt x="10371" y="34146"/>
                      </a:cubicBezTo>
                      <a:cubicBezTo>
                        <a:pt x="10371" y="34146"/>
                        <a:pt x="9593" y="35440"/>
                        <a:pt x="10371" y="33111"/>
                      </a:cubicBezTo>
                      <a:cubicBezTo>
                        <a:pt x="11150" y="30781"/>
                        <a:pt x="11150" y="28970"/>
                        <a:pt x="11150" y="28970"/>
                      </a:cubicBezTo>
                      <a:cubicBezTo>
                        <a:pt x="11150" y="28970"/>
                        <a:pt x="11669" y="28711"/>
                        <a:pt x="10371" y="26123"/>
                      </a:cubicBezTo>
                      <a:cubicBezTo>
                        <a:pt x="9074" y="23535"/>
                        <a:pt x="9852" y="23535"/>
                        <a:pt x="9074" y="21206"/>
                      </a:cubicBezTo>
                      <a:cubicBezTo>
                        <a:pt x="8295" y="18876"/>
                        <a:pt x="6997" y="18618"/>
                        <a:pt x="6997" y="15512"/>
                      </a:cubicBezTo>
                      <a:cubicBezTo>
                        <a:pt x="6997" y="12406"/>
                        <a:pt x="5180" y="12406"/>
                        <a:pt x="5180" y="10336"/>
                      </a:cubicBezTo>
                      <a:cubicBezTo>
                        <a:pt x="5180" y="8265"/>
                        <a:pt x="-12" y="0"/>
                        <a:pt x="-12" y="0"/>
                      </a:cubicBezTo>
                      <a:close/>
                    </a:path>
                  </a:pathLst>
                </a:custGeom>
                <a:solidFill>
                  <a:srgbClr val="35672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6" name="Freeform 1035"/>
                <p:cNvSpPr/>
                <p:nvPr/>
              </p:nvSpPr>
              <p:spPr>
                <a:xfrm>
                  <a:off x="7098411" y="4536272"/>
                  <a:ext cx="12858" cy="503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58" h="50305">
                      <a:moveTo>
                        <a:pt x="7780" y="0"/>
                      </a:moveTo>
                      <a:cubicBezTo>
                        <a:pt x="7780" y="0"/>
                        <a:pt x="5703" y="4137"/>
                        <a:pt x="4145" y="8019"/>
                      </a:cubicBezTo>
                      <a:cubicBezTo>
                        <a:pt x="2588" y="11901"/>
                        <a:pt x="2328" y="12419"/>
                        <a:pt x="1290" y="17077"/>
                      </a:cubicBezTo>
                      <a:cubicBezTo>
                        <a:pt x="251" y="21735"/>
                        <a:pt x="0" y="24324"/>
                        <a:pt x="0" y="27688"/>
                      </a:cubicBezTo>
                      <a:cubicBezTo>
                        <a:pt x="0" y="31052"/>
                        <a:pt x="251" y="28206"/>
                        <a:pt x="1290" y="34676"/>
                      </a:cubicBezTo>
                      <a:cubicBezTo>
                        <a:pt x="2328" y="41146"/>
                        <a:pt x="2588" y="39593"/>
                        <a:pt x="3367" y="41922"/>
                      </a:cubicBezTo>
                      <a:cubicBezTo>
                        <a:pt x="4145" y="44251"/>
                        <a:pt x="3886" y="44510"/>
                        <a:pt x="4665" y="46322"/>
                      </a:cubicBezTo>
                      <a:cubicBezTo>
                        <a:pt x="5443" y="48133"/>
                        <a:pt x="3713" y="53655"/>
                        <a:pt x="5746" y="47400"/>
                      </a:cubicBezTo>
                      <a:cubicBezTo>
                        <a:pt x="7780" y="41146"/>
                        <a:pt x="6482" y="38816"/>
                        <a:pt x="7780" y="36746"/>
                      </a:cubicBezTo>
                      <a:cubicBezTo>
                        <a:pt x="9078" y="34676"/>
                        <a:pt x="9337" y="33123"/>
                        <a:pt x="10635" y="27688"/>
                      </a:cubicBezTo>
                      <a:cubicBezTo>
                        <a:pt x="11933" y="22253"/>
                        <a:pt x="12193" y="23288"/>
                        <a:pt x="12193" y="19406"/>
                      </a:cubicBezTo>
                      <a:cubicBezTo>
                        <a:pt x="12193" y="15524"/>
                        <a:pt x="13231" y="14489"/>
                        <a:pt x="12712" y="11642"/>
                      </a:cubicBezTo>
                      <a:cubicBezTo>
                        <a:pt x="12193" y="8795"/>
                        <a:pt x="9078" y="514"/>
                        <a:pt x="7780" y="0"/>
                      </a:cubicBezTo>
                      <a:close/>
                    </a:path>
                  </a:pathLst>
                </a:custGeom>
                <a:solidFill>
                  <a:srgbClr val="417B2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7" name="Freeform 1036"/>
                <p:cNvSpPr/>
                <p:nvPr/>
              </p:nvSpPr>
              <p:spPr>
                <a:xfrm>
                  <a:off x="7117616" y="4565832"/>
                  <a:ext cx="12614" cy="15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14" h="15225">
                      <a:moveTo>
                        <a:pt x="0" y="15209"/>
                      </a:moveTo>
                      <a:cubicBezTo>
                        <a:pt x="1034" y="13397"/>
                        <a:pt x="1553" y="12362"/>
                        <a:pt x="1553" y="11068"/>
                      </a:cubicBezTo>
                      <a:cubicBezTo>
                        <a:pt x="1553" y="9774"/>
                        <a:pt x="2592" y="8480"/>
                        <a:pt x="4149" y="6927"/>
                      </a:cubicBezTo>
                      <a:cubicBezTo>
                        <a:pt x="5707" y="5374"/>
                        <a:pt x="6356" y="3174"/>
                        <a:pt x="7264" y="2269"/>
                      </a:cubicBezTo>
                      <a:cubicBezTo>
                        <a:pt x="8173" y="1363"/>
                        <a:pt x="8692" y="845"/>
                        <a:pt x="9601" y="716"/>
                      </a:cubicBezTo>
                      <a:cubicBezTo>
                        <a:pt x="10509" y="586"/>
                        <a:pt x="11937" y="-837"/>
                        <a:pt x="11937" y="716"/>
                      </a:cubicBezTo>
                      <a:cubicBezTo>
                        <a:pt x="11937" y="2269"/>
                        <a:pt x="12976" y="1492"/>
                        <a:pt x="12456" y="3563"/>
                      </a:cubicBezTo>
                      <a:cubicBezTo>
                        <a:pt x="11937" y="5633"/>
                        <a:pt x="12976" y="5116"/>
                        <a:pt x="12456" y="7445"/>
                      </a:cubicBezTo>
                      <a:cubicBezTo>
                        <a:pt x="11937" y="9774"/>
                        <a:pt x="12456" y="10033"/>
                        <a:pt x="10380" y="10550"/>
                      </a:cubicBezTo>
                      <a:cubicBezTo>
                        <a:pt x="8303" y="11068"/>
                        <a:pt x="6875" y="11715"/>
                        <a:pt x="5188" y="12362"/>
                      </a:cubicBezTo>
                      <a:cubicBezTo>
                        <a:pt x="3500" y="13009"/>
                        <a:pt x="-523" y="15209"/>
                        <a:pt x="0" y="15209"/>
                      </a:cubicBezTo>
                      <a:close/>
                    </a:path>
                  </a:pathLst>
                </a:custGeom>
                <a:solidFill>
                  <a:srgbClr val="4F822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8" name="Freeform 1037"/>
                <p:cNvSpPr/>
                <p:nvPr/>
              </p:nvSpPr>
              <p:spPr>
                <a:xfrm>
                  <a:off x="7135787" y="4568400"/>
                  <a:ext cx="15312" cy="88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12" h="8896">
                      <a:moveTo>
                        <a:pt x="0" y="6688"/>
                      </a:moveTo>
                      <a:cubicBezTo>
                        <a:pt x="2073" y="5394"/>
                        <a:pt x="6745" y="736"/>
                        <a:pt x="7264" y="736"/>
                      </a:cubicBezTo>
                      <a:cubicBezTo>
                        <a:pt x="7784" y="736"/>
                        <a:pt x="7265" y="218"/>
                        <a:pt x="9082" y="218"/>
                      </a:cubicBezTo>
                      <a:cubicBezTo>
                        <a:pt x="10899" y="218"/>
                        <a:pt x="10639" y="-299"/>
                        <a:pt x="12716" y="218"/>
                      </a:cubicBezTo>
                      <a:cubicBezTo>
                        <a:pt x="14793" y="736"/>
                        <a:pt x="15312" y="736"/>
                        <a:pt x="15312" y="736"/>
                      </a:cubicBezTo>
                      <a:cubicBezTo>
                        <a:pt x="15312" y="736"/>
                        <a:pt x="7135" y="3712"/>
                        <a:pt x="6486" y="3583"/>
                      </a:cubicBezTo>
                      <a:cubicBezTo>
                        <a:pt x="5837" y="3453"/>
                        <a:pt x="6356" y="4489"/>
                        <a:pt x="4928" y="5912"/>
                      </a:cubicBezTo>
                      <a:cubicBezTo>
                        <a:pt x="3500" y="7335"/>
                        <a:pt x="3630" y="7982"/>
                        <a:pt x="2851" y="8759"/>
                      </a:cubicBezTo>
                      <a:cubicBezTo>
                        <a:pt x="2073" y="9535"/>
                        <a:pt x="0" y="6688"/>
                        <a:pt x="0" y="6688"/>
                      </a:cubicBezTo>
                      <a:close/>
                    </a:path>
                  </a:pathLst>
                </a:custGeom>
                <a:solidFill>
                  <a:srgbClr val="5B922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39" name="Freeform 1038"/>
                <p:cNvSpPr/>
                <p:nvPr/>
              </p:nvSpPr>
              <p:spPr>
                <a:xfrm>
                  <a:off x="7055416" y="4602651"/>
                  <a:ext cx="8944" cy="130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44" h="13082">
                      <a:moveTo>
                        <a:pt x="8944" y="0"/>
                      </a:moveTo>
                      <a:cubicBezTo>
                        <a:pt x="8201" y="0"/>
                        <a:pt x="4308" y="4270"/>
                        <a:pt x="5865" y="8929"/>
                      </a:cubicBezTo>
                      <a:cubicBezTo>
                        <a:pt x="7423" y="13587"/>
                        <a:pt x="6384" y="13082"/>
                        <a:pt x="6384" y="13082"/>
                      </a:cubicBezTo>
                      <a:lnTo>
                        <a:pt x="81" y="11646"/>
                      </a:lnTo>
                      <a:cubicBezTo>
                        <a:pt x="81" y="11646"/>
                        <a:pt x="-1490" y="1423"/>
                        <a:pt x="8944" y="0"/>
                      </a:cubicBezTo>
                      <a:close/>
                    </a:path>
                  </a:pathLst>
                </a:custGeom>
                <a:solidFill>
                  <a:srgbClr val="4A861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0" name="Freeform 1039"/>
                <p:cNvSpPr/>
                <p:nvPr/>
              </p:nvSpPr>
              <p:spPr>
                <a:xfrm>
                  <a:off x="7062595" y="4609223"/>
                  <a:ext cx="6936" cy="52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36" h="5217">
                      <a:moveTo>
                        <a:pt x="2320" y="805"/>
                      </a:moveTo>
                      <a:cubicBezTo>
                        <a:pt x="2320" y="805"/>
                        <a:pt x="4656" y="-230"/>
                        <a:pt x="5176" y="28"/>
                      </a:cubicBezTo>
                      <a:cubicBezTo>
                        <a:pt x="5695" y="287"/>
                        <a:pt x="5176" y="28"/>
                        <a:pt x="5954" y="805"/>
                      </a:cubicBezTo>
                      <a:cubicBezTo>
                        <a:pt x="6733" y="1581"/>
                        <a:pt x="6733" y="2875"/>
                        <a:pt x="6733" y="2875"/>
                      </a:cubicBezTo>
                      <a:cubicBezTo>
                        <a:pt x="6733" y="2875"/>
                        <a:pt x="7512" y="5204"/>
                        <a:pt x="5954" y="5204"/>
                      </a:cubicBezTo>
                      <a:cubicBezTo>
                        <a:pt x="4397" y="5204"/>
                        <a:pt x="2320" y="5204"/>
                        <a:pt x="2320" y="5204"/>
                      </a:cubicBezTo>
                      <a:lnTo>
                        <a:pt x="1541" y="5204"/>
                      </a:lnTo>
                      <a:lnTo>
                        <a:pt x="-16" y="5204"/>
                      </a:lnTo>
                      <a:lnTo>
                        <a:pt x="2320" y="805"/>
                      </a:lnTo>
                      <a:close/>
                    </a:path>
                  </a:pathLst>
                </a:custGeom>
                <a:solidFill>
                  <a:srgbClr val="3A731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1" name="Freeform 1040"/>
                <p:cNvSpPr/>
                <p:nvPr/>
              </p:nvSpPr>
              <p:spPr>
                <a:xfrm>
                  <a:off x="7068558" y="4647174"/>
                  <a:ext cx="10951" cy="13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51" h="13324">
                      <a:moveTo>
                        <a:pt x="0" y="10215"/>
                      </a:moveTo>
                      <a:cubicBezTo>
                        <a:pt x="0" y="9438"/>
                        <a:pt x="0" y="4780"/>
                        <a:pt x="1549" y="4003"/>
                      </a:cubicBezTo>
                      <a:cubicBezTo>
                        <a:pt x="3107" y="3227"/>
                        <a:pt x="6482" y="639"/>
                        <a:pt x="8039" y="639"/>
                      </a:cubicBezTo>
                      <a:cubicBezTo>
                        <a:pt x="9597" y="639"/>
                        <a:pt x="10375" y="-138"/>
                        <a:pt x="10116" y="121"/>
                      </a:cubicBezTo>
                      <a:cubicBezTo>
                        <a:pt x="10116" y="121"/>
                        <a:pt x="10722" y="-741"/>
                        <a:pt x="10722" y="1631"/>
                      </a:cubicBezTo>
                      <a:cubicBezTo>
                        <a:pt x="10722" y="4003"/>
                        <a:pt x="11414" y="5039"/>
                        <a:pt x="10375" y="6074"/>
                      </a:cubicBezTo>
                      <a:cubicBezTo>
                        <a:pt x="9337" y="7109"/>
                        <a:pt x="8299" y="7627"/>
                        <a:pt x="8039" y="8921"/>
                      </a:cubicBezTo>
                      <a:cubicBezTo>
                        <a:pt x="7780" y="10215"/>
                        <a:pt x="3107" y="11207"/>
                        <a:pt x="1549" y="11767"/>
                      </a:cubicBezTo>
                      <a:cubicBezTo>
                        <a:pt x="0" y="12328"/>
                        <a:pt x="0" y="13324"/>
                        <a:pt x="0" y="13324"/>
                      </a:cubicBezTo>
                      <a:lnTo>
                        <a:pt x="0" y="10215"/>
                      </a:lnTo>
                      <a:close/>
                    </a:path>
                  </a:pathLst>
                </a:custGeom>
                <a:solidFill>
                  <a:srgbClr val="869E63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2" name="Freeform 1041"/>
                <p:cNvSpPr/>
                <p:nvPr/>
              </p:nvSpPr>
              <p:spPr>
                <a:xfrm>
                  <a:off x="7092692" y="4587749"/>
                  <a:ext cx="5902" cy="13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02" h="13223">
                      <a:moveTo>
                        <a:pt x="0" y="5196"/>
                      </a:moveTo>
                      <a:cubicBezTo>
                        <a:pt x="1298" y="3902"/>
                        <a:pt x="2855" y="1314"/>
                        <a:pt x="3634" y="1573"/>
                      </a:cubicBezTo>
                      <a:cubicBezTo>
                        <a:pt x="4413" y="1832"/>
                        <a:pt x="3375" y="-2309"/>
                        <a:pt x="4413" y="1832"/>
                      </a:cubicBezTo>
                      <a:cubicBezTo>
                        <a:pt x="5451" y="5973"/>
                        <a:pt x="5451" y="6490"/>
                        <a:pt x="5451" y="8561"/>
                      </a:cubicBezTo>
                      <a:cubicBezTo>
                        <a:pt x="5451" y="10631"/>
                        <a:pt x="6490" y="11149"/>
                        <a:pt x="5451" y="11925"/>
                      </a:cubicBezTo>
                      <a:cubicBezTo>
                        <a:pt x="4413" y="12702"/>
                        <a:pt x="4413" y="13223"/>
                        <a:pt x="2596" y="13223"/>
                      </a:cubicBezTo>
                      <a:cubicBezTo>
                        <a:pt x="779" y="13223"/>
                        <a:pt x="0" y="9855"/>
                        <a:pt x="0" y="8561"/>
                      </a:cubicBezTo>
                      <a:cubicBezTo>
                        <a:pt x="0" y="7267"/>
                        <a:pt x="0" y="3643"/>
                        <a:pt x="0" y="5196"/>
                      </a:cubicBezTo>
                      <a:close/>
                    </a:path>
                  </a:pathLst>
                </a:custGeom>
                <a:solidFill>
                  <a:srgbClr val="3F7529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3" name="Freeform 1042"/>
                <p:cNvSpPr/>
                <p:nvPr/>
              </p:nvSpPr>
              <p:spPr>
                <a:xfrm>
                  <a:off x="7062778" y="4593209"/>
                  <a:ext cx="17198" cy="82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98" h="8290" fill="none">
                      <a:moveTo>
                        <a:pt x="17198" y="8278"/>
                      </a:moveTo>
                      <a:cubicBezTo>
                        <a:pt x="14598" y="8278"/>
                        <a:pt x="11483" y="6725"/>
                        <a:pt x="9666" y="6725"/>
                      </a:cubicBezTo>
                      <a:cubicBezTo>
                        <a:pt x="7849" y="6725"/>
                        <a:pt x="6551" y="5172"/>
                        <a:pt x="4733" y="5172"/>
                      </a:cubicBezTo>
                      <a:cubicBezTo>
                        <a:pt x="2916" y="5172"/>
                        <a:pt x="580" y="4145"/>
                        <a:pt x="61" y="4145"/>
                      </a:cubicBezTo>
                      <a:cubicBezTo>
                        <a:pt x="-458" y="4145"/>
                        <a:pt x="1878" y="0"/>
                        <a:pt x="1878" y="0"/>
                      </a:cubicBezTo>
                      <a:lnTo>
                        <a:pt x="1878" y="0"/>
                      </a:lnTo>
                    </a:path>
                  </a:pathLst>
                </a:custGeom>
                <a:solidFill>
                  <a:srgbClr val="32621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4" name="Freeform 1043"/>
                <p:cNvSpPr/>
                <p:nvPr/>
              </p:nvSpPr>
              <p:spPr>
                <a:xfrm>
                  <a:off x="7046493" y="4629138"/>
                  <a:ext cx="30035" cy="228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35" h="22827">
                      <a:moveTo>
                        <a:pt x="0" y="22827"/>
                      </a:moveTo>
                      <a:cubicBezTo>
                        <a:pt x="0" y="22827"/>
                        <a:pt x="11414" y="17380"/>
                        <a:pt x="12712" y="17380"/>
                      </a:cubicBezTo>
                      <a:cubicBezTo>
                        <a:pt x="14010" y="17380"/>
                        <a:pt x="13750" y="17380"/>
                        <a:pt x="17125" y="15051"/>
                      </a:cubicBezTo>
                      <a:cubicBezTo>
                        <a:pt x="20500" y="12722"/>
                        <a:pt x="13750" y="16086"/>
                        <a:pt x="20500" y="12722"/>
                      </a:cubicBezTo>
                      <a:cubicBezTo>
                        <a:pt x="27249" y="9357"/>
                        <a:pt x="26210" y="9616"/>
                        <a:pt x="27768" y="8840"/>
                      </a:cubicBezTo>
                      <a:cubicBezTo>
                        <a:pt x="29326" y="8063"/>
                        <a:pt x="29326" y="8322"/>
                        <a:pt x="29585" y="7546"/>
                      </a:cubicBezTo>
                      <a:cubicBezTo>
                        <a:pt x="29845" y="6769"/>
                        <a:pt x="30494" y="5864"/>
                        <a:pt x="29585" y="4699"/>
                      </a:cubicBezTo>
                      <a:cubicBezTo>
                        <a:pt x="28677" y="3534"/>
                        <a:pt x="26989" y="817"/>
                        <a:pt x="26989" y="817"/>
                      </a:cubicBezTo>
                      <a:cubicBezTo>
                        <a:pt x="26989" y="817"/>
                        <a:pt x="25951" y="817"/>
                        <a:pt x="24393" y="817"/>
                      </a:cubicBezTo>
                      <a:cubicBezTo>
                        <a:pt x="22836" y="817"/>
                        <a:pt x="25172" y="-1512"/>
                        <a:pt x="22057" y="1593"/>
                      </a:cubicBezTo>
                      <a:cubicBezTo>
                        <a:pt x="18942" y="4699"/>
                        <a:pt x="16606" y="4699"/>
                        <a:pt x="16086" y="4699"/>
                      </a:cubicBezTo>
                      <a:cubicBezTo>
                        <a:pt x="15567" y="4699"/>
                        <a:pt x="15827" y="2887"/>
                        <a:pt x="14010" y="4699"/>
                      </a:cubicBezTo>
                      <a:cubicBezTo>
                        <a:pt x="12193" y="6511"/>
                        <a:pt x="14789" y="4958"/>
                        <a:pt x="10895" y="8840"/>
                      </a:cubicBezTo>
                      <a:cubicBezTo>
                        <a:pt x="7001" y="12722"/>
                        <a:pt x="6741" y="11945"/>
                        <a:pt x="5963" y="12722"/>
                      </a:cubicBezTo>
                      <a:cubicBezTo>
                        <a:pt x="5184" y="13498"/>
                        <a:pt x="4664" y="14016"/>
                        <a:pt x="3626" y="15051"/>
                      </a:cubicBezTo>
                      <a:cubicBezTo>
                        <a:pt x="2588" y="16086"/>
                        <a:pt x="0" y="22827"/>
                        <a:pt x="0" y="22827"/>
                      </a:cubicBezTo>
                      <a:close/>
                    </a:path>
                  </a:pathLst>
                </a:custGeom>
                <a:solidFill>
                  <a:srgbClr val="365D1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5" name="Freeform 1044"/>
                <p:cNvSpPr/>
                <p:nvPr/>
              </p:nvSpPr>
              <p:spPr>
                <a:xfrm>
                  <a:off x="7064238" y="4640238"/>
                  <a:ext cx="15292" cy="24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92" h="24142">
                      <a:moveTo>
                        <a:pt x="677" y="24142"/>
                      </a:moveTo>
                      <a:cubicBezTo>
                        <a:pt x="677" y="24142"/>
                        <a:pt x="-880" y="22844"/>
                        <a:pt x="677" y="19479"/>
                      </a:cubicBezTo>
                      <a:cubicBezTo>
                        <a:pt x="2235" y="16115"/>
                        <a:pt x="1975" y="14821"/>
                        <a:pt x="3014" y="12233"/>
                      </a:cubicBezTo>
                      <a:cubicBezTo>
                        <a:pt x="4052" y="9644"/>
                        <a:pt x="4052" y="8092"/>
                        <a:pt x="5090" y="6021"/>
                      </a:cubicBezTo>
                      <a:cubicBezTo>
                        <a:pt x="6129" y="3951"/>
                        <a:pt x="4831" y="4986"/>
                        <a:pt x="6908" y="2916"/>
                      </a:cubicBezTo>
                      <a:cubicBezTo>
                        <a:pt x="8984" y="845"/>
                        <a:pt x="9114" y="716"/>
                        <a:pt x="9503" y="327"/>
                      </a:cubicBezTo>
                      <a:cubicBezTo>
                        <a:pt x="9893" y="-61"/>
                        <a:pt x="14695" y="-190"/>
                        <a:pt x="14955" y="327"/>
                      </a:cubicBezTo>
                      <a:cubicBezTo>
                        <a:pt x="15214" y="845"/>
                        <a:pt x="15388" y="-190"/>
                        <a:pt x="15214" y="845"/>
                      </a:cubicBezTo>
                      <a:cubicBezTo>
                        <a:pt x="15041" y="1880"/>
                        <a:pt x="14695" y="4986"/>
                        <a:pt x="14955" y="5504"/>
                      </a:cubicBezTo>
                      <a:cubicBezTo>
                        <a:pt x="15215" y="6021"/>
                        <a:pt x="13657" y="7315"/>
                        <a:pt x="12099" y="10421"/>
                      </a:cubicBezTo>
                      <a:cubicBezTo>
                        <a:pt x="10542" y="13527"/>
                        <a:pt x="8984" y="15856"/>
                        <a:pt x="8206" y="16632"/>
                      </a:cubicBezTo>
                      <a:cubicBezTo>
                        <a:pt x="7427" y="17409"/>
                        <a:pt x="7946" y="17150"/>
                        <a:pt x="6908" y="17926"/>
                      </a:cubicBezTo>
                      <a:cubicBezTo>
                        <a:pt x="5869" y="18703"/>
                        <a:pt x="7427" y="18444"/>
                        <a:pt x="4052" y="20514"/>
                      </a:cubicBezTo>
                      <a:cubicBezTo>
                        <a:pt x="677" y="22585"/>
                        <a:pt x="677" y="22844"/>
                        <a:pt x="677" y="24142"/>
                      </a:cubicBezTo>
                      <a:close/>
                    </a:path>
                  </a:pathLst>
                </a:custGeom>
                <a:solidFill>
                  <a:srgbClr val="3D672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6" name="Freeform 1045"/>
                <p:cNvSpPr/>
                <p:nvPr/>
              </p:nvSpPr>
              <p:spPr>
                <a:xfrm>
                  <a:off x="6995345" y="4606088"/>
                  <a:ext cx="60253" cy="119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253" h="11970">
                      <a:moveTo>
                        <a:pt x="0" y="10150"/>
                      </a:moveTo>
                      <a:cubicBezTo>
                        <a:pt x="0" y="10150"/>
                        <a:pt x="9864" y="8080"/>
                        <a:pt x="11422" y="8080"/>
                      </a:cubicBezTo>
                      <a:cubicBezTo>
                        <a:pt x="12980" y="8080"/>
                        <a:pt x="11162" y="8079"/>
                        <a:pt x="18171" y="6009"/>
                      </a:cubicBezTo>
                      <a:cubicBezTo>
                        <a:pt x="25180" y="3939"/>
                        <a:pt x="35824" y="1351"/>
                        <a:pt x="36602" y="1351"/>
                      </a:cubicBezTo>
                      <a:cubicBezTo>
                        <a:pt x="37381" y="1351"/>
                        <a:pt x="35045" y="1351"/>
                        <a:pt x="39198" y="1351"/>
                      </a:cubicBezTo>
                      <a:cubicBezTo>
                        <a:pt x="43352" y="1351"/>
                        <a:pt x="39717" y="-1755"/>
                        <a:pt x="44909" y="1351"/>
                      </a:cubicBezTo>
                      <a:cubicBezTo>
                        <a:pt x="50101" y="4456"/>
                        <a:pt x="49322" y="3421"/>
                        <a:pt x="50620" y="4715"/>
                      </a:cubicBezTo>
                      <a:cubicBezTo>
                        <a:pt x="51918" y="6009"/>
                        <a:pt x="53735" y="5491"/>
                        <a:pt x="53735" y="6009"/>
                      </a:cubicBezTo>
                      <a:cubicBezTo>
                        <a:pt x="53735" y="6527"/>
                        <a:pt x="69051" y="7821"/>
                        <a:pt x="52827" y="6915"/>
                      </a:cubicBezTo>
                      <a:cubicBezTo>
                        <a:pt x="36602" y="6009"/>
                        <a:pt x="38160" y="5103"/>
                        <a:pt x="36602" y="6009"/>
                      </a:cubicBezTo>
                      <a:cubicBezTo>
                        <a:pt x="35045" y="6915"/>
                        <a:pt x="39198" y="6009"/>
                        <a:pt x="34526" y="8080"/>
                      </a:cubicBezTo>
                      <a:cubicBezTo>
                        <a:pt x="29853" y="10150"/>
                        <a:pt x="27517" y="9374"/>
                        <a:pt x="26738" y="10150"/>
                      </a:cubicBezTo>
                      <a:cubicBezTo>
                        <a:pt x="25959" y="10926"/>
                        <a:pt x="29334" y="11970"/>
                        <a:pt x="24921" y="11970"/>
                      </a:cubicBezTo>
                      <a:cubicBezTo>
                        <a:pt x="20508" y="11970"/>
                        <a:pt x="21027" y="9891"/>
                        <a:pt x="18171" y="10926"/>
                      </a:cubicBezTo>
                      <a:cubicBezTo>
                        <a:pt x="15316" y="11970"/>
                        <a:pt x="16614" y="10150"/>
                        <a:pt x="12460" y="10150"/>
                      </a:cubicBezTo>
                      <a:cubicBezTo>
                        <a:pt x="8307" y="10150"/>
                        <a:pt x="6490" y="9374"/>
                        <a:pt x="5711" y="10150"/>
                      </a:cubicBezTo>
                      <a:cubicBezTo>
                        <a:pt x="4932" y="10926"/>
                        <a:pt x="0" y="10150"/>
                        <a:pt x="0" y="10150"/>
                      </a:cubicBezTo>
                      <a:close/>
                    </a:path>
                  </a:pathLst>
                </a:custGeom>
                <a:solidFill>
                  <a:srgbClr val="518F2A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7" name="Freeform 1046"/>
                <p:cNvSpPr/>
                <p:nvPr/>
              </p:nvSpPr>
              <p:spPr>
                <a:xfrm>
                  <a:off x="7068294" y="4604148"/>
                  <a:ext cx="16103" cy="45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03" h="4549">
                      <a:moveTo>
                        <a:pt x="0" y="445"/>
                      </a:moveTo>
                      <a:cubicBezTo>
                        <a:pt x="0" y="445"/>
                        <a:pt x="3630" y="445"/>
                        <a:pt x="4149" y="445"/>
                      </a:cubicBezTo>
                      <a:cubicBezTo>
                        <a:pt x="4669" y="445"/>
                        <a:pt x="9341" y="-590"/>
                        <a:pt x="11678" y="445"/>
                      </a:cubicBezTo>
                      <a:cubicBezTo>
                        <a:pt x="14014" y="1480"/>
                        <a:pt x="15052" y="1998"/>
                        <a:pt x="15571" y="2515"/>
                      </a:cubicBezTo>
                      <a:cubicBezTo>
                        <a:pt x="16103" y="3033"/>
                        <a:pt x="16103" y="3033"/>
                        <a:pt x="16103" y="3033"/>
                      </a:cubicBezTo>
                      <a:cubicBezTo>
                        <a:pt x="15571" y="4327"/>
                        <a:pt x="15707" y="3427"/>
                        <a:pt x="14799" y="4333"/>
                      </a:cubicBezTo>
                      <a:cubicBezTo>
                        <a:pt x="13890" y="5239"/>
                        <a:pt x="8051" y="3033"/>
                        <a:pt x="8562" y="3033"/>
                      </a:cubicBezTo>
                      <a:cubicBezTo>
                        <a:pt x="8562" y="3033"/>
                        <a:pt x="4669" y="1480"/>
                        <a:pt x="3111" y="1480"/>
                      </a:cubicBezTo>
                      <a:cubicBezTo>
                        <a:pt x="1553" y="1480"/>
                        <a:pt x="0" y="445"/>
                        <a:pt x="0" y="445"/>
                      </a:cubicBezTo>
                      <a:close/>
                    </a:path>
                  </a:pathLst>
                </a:custGeom>
                <a:solidFill>
                  <a:srgbClr val="285807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8" name="Freeform 1047"/>
                <p:cNvSpPr/>
                <p:nvPr/>
              </p:nvSpPr>
              <p:spPr>
                <a:xfrm>
                  <a:off x="7004431" y="4625417"/>
                  <a:ext cx="55974" cy="137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5974" h="13769">
                      <a:moveTo>
                        <a:pt x="260" y="13078"/>
                      </a:moveTo>
                      <a:lnTo>
                        <a:pt x="11422" y="6866"/>
                      </a:lnTo>
                      <a:cubicBezTo>
                        <a:pt x="11422" y="6866"/>
                        <a:pt x="13758" y="4796"/>
                        <a:pt x="15835" y="4796"/>
                      </a:cubicBezTo>
                      <a:cubicBezTo>
                        <a:pt x="17912" y="4796"/>
                        <a:pt x="17652" y="5831"/>
                        <a:pt x="22065" y="4796"/>
                      </a:cubicBezTo>
                      <a:cubicBezTo>
                        <a:pt x="26478" y="3761"/>
                        <a:pt x="29334" y="1949"/>
                        <a:pt x="31410" y="1949"/>
                      </a:cubicBezTo>
                      <a:cubicBezTo>
                        <a:pt x="33487" y="1949"/>
                        <a:pt x="35045" y="-639"/>
                        <a:pt x="36862" y="138"/>
                      </a:cubicBezTo>
                      <a:cubicBezTo>
                        <a:pt x="38679" y="914"/>
                        <a:pt x="40496" y="1949"/>
                        <a:pt x="43352" y="1949"/>
                      </a:cubicBezTo>
                      <a:cubicBezTo>
                        <a:pt x="46207" y="1949"/>
                        <a:pt x="49582" y="2984"/>
                        <a:pt x="49582" y="2984"/>
                      </a:cubicBezTo>
                      <a:cubicBezTo>
                        <a:pt x="49582" y="2984"/>
                        <a:pt x="51918" y="1173"/>
                        <a:pt x="53735" y="2984"/>
                      </a:cubicBezTo>
                      <a:cubicBezTo>
                        <a:pt x="55552" y="4796"/>
                        <a:pt x="56590" y="4278"/>
                        <a:pt x="55552" y="4796"/>
                      </a:cubicBezTo>
                      <a:cubicBezTo>
                        <a:pt x="54514" y="5314"/>
                        <a:pt x="54774" y="5055"/>
                        <a:pt x="52567" y="5961"/>
                      </a:cubicBezTo>
                      <a:cubicBezTo>
                        <a:pt x="50360" y="6866"/>
                        <a:pt x="43092" y="5314"/>
                        <a:pt x="41534" y="6866"/>
                      </a:cubicBezTo>
                      <a:cubicBezTo>
                        <a:pt x="39977" y="8419"/>
                        <a:pt x="38679" y="6608"/>
                        <a:pt x="35045" y="8419"/>
                      </a:cubicBezTo>
                      <a:cubicBezTo>
                        <a:pt x="31410" y="10231"/>
                        <a:pt x="32708" y="10231"/>
                        <a:pt x="29853" y="10231"/>
                      </a:cubicBezTo>
                      <a:cubicBezTo>
                        <a:pt x="26997" y="10231"/>
                        <a:pt x="22584" y="12301"/>
                        <a:pt x="20637" y="12690"/>
                      </a:cubicBezTo>
                      <a:cubicBezTo>
                        <a:pt x="18690" y="13078"/>
                        <a:pt x="20508" y="11525"/>
                        <a:pt x="16873" y="13078"/>
                      </a:cubicBezTo>
                      <a:cubicBezTo>
                        <a:pt x="13239" y="14630"/>
                        <a:pt x="8307" y="13078"/>
                        <a:pt x="7528" y="13078"/>
                      </a:cubicBezTo>
                      <a:cubicBezTo>
                        <a:pt x="6749" y="13078"/>
                        <a:pt x="3634" y="13078"/>
                        <a:pt x="3634" y="13078"/>
                      </a:cubicBezTo>
                      <a:cubicBezTo>
                        <a:pt x="3634" y="13078"/>
                        <a:pt x="260" y="12301"/>
                        <a:pt x="260" y="13078"/>
                      </a:cubicBezTo>
                      <a:cubicBezTo>
                        <a:pt x="260" y="13854"/>
                        <a:pt x="-389" y="13725"/>
                        <a:pt x="260" y="13078"/>
                      </a:cubicBezTo>
                      <a:close/>
                    </a:path>
                  </a:pathLst>
                </a:custGeom>
                <a:solidFill>
                  <a:srgbClr val="40762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49" name="Freeform 1048"/>
                <p:cNvSpPr/>
                <p:nvPr/>
              </p:nvSpPr>
              <p:spPr>
                <a:xfrm>
                  <a:off x="7054503" y="4657141"/>
                  <a:ext cx="24702" cy="138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02" h="13830">
                      <a:moveTo>
                        <a:pt x="21315" y="0"/>
                      </a:moveTo>
                      <a:cubicBezTo>
                        <a:pt x="21315" y="0"/>
                        <a:pt x="13787" y="1799"/>
                        <a:pt x="13267" y="1799"/>
                      </a:cubicBezTo>
                      <a:cubicBezTo>
                        <a:pt x="12748" y="1799"/>
                        <a:pt x="11061" y="2964"/>
                        <a:pt x="10152" y="3870"/>
                      </a:cubicBezTo>
                      <a:cubicBezTo>
                        <a:pt x="9244" y="4776"/>
                        <a:pt x="6388" y="6329"/>
                        <a:pt x="4701" y="8011"/>
                      </a:cubicBezTo>
                      <a:cubicBezTo>
                        <a:pt x="3014" y="9693"/>
                        <a:pt x="2884" y="7493"/>
                        <a:pt x="1586" y="10599"/>
                      </a:cubicBezTo>
                      <a:cubicBezTo>
                        <a:pt x="288" y="13704"/>
                        <a:pt x="-491" y="13446"/>
                        <a:pt x="288" y="13704"/>
                      </a:cubicBezTo>
                      <a:cubicBezTo>
                        <a:pt x="1067" y="13963"/>
                        <a:pt x="7816" y="13704"/>
                        <a:pt x="8335" y="13704"/>
                      </a:cubicBezTo>
                      <a:cubicBezTo>
                        <a:pt x="8854" y="13704"/>
                        <a:pt x="10931" y="13704"/>
                        <a:pt x="11710" y="13704"/>
                      </a:cubicBezTo>
                      <a:cubicBezTo>
                        <a:pt x="12489" y="13704"/>
                        <a:pt x="15344" y="13704"/>
                        <a:pt x="16642" y="12669"/>
                      </a:cubicBezTo>
                      <a:cubicBezTo>
                        <a:pt x="17940" y="11634"/>
                        <a:pt x="21315" y="11634"/>
                        <a:pt x="21315" y="11634"/>
                      </a:cubicBezTo>
                      <a:lnTo>
                        <a:pt x="21315" y="10599"/>
                      </a:lnTo>
                      <a:cubicBezTo>
                        <a:pt x="21315" y="10599"/>
                        <a:pt x="22613" y="10340"/>
                        <a:pt x="23002" y="9952"/>
                      </a:cubicBezTo>
                      <a:cubicBezTo>
                        <a:pt x="23392" y="9564"/>
                        <a:pt x="23911" y="8011"/>
                        <a:pt x="23911" y="8011"/>
                      </a:cubicBezTo>
                      <a:cubicBezTo>
                        <a:pt x="23911" y="8011"/>
                        <a:pt x="24819" y="6070"/>
                        <a:pt x="24702" y="5423"/>
                      </a:cubicBezTo>
                      <a:cubicBezTo>
                        <a:pt x="24560" y="4776"/>
                        <a:pt x="21315" y="0"/>
                        <a:pt x="21315" y="0"/>
                      </a:cubicBezTo>
                      <a:close/>
                    </a:path>
                  </a:pathLst>
                </a:custGeom>
                <a:solidFill>
                  <a:srgbClr val="5A8E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0" name="Freeform 1049"/>
                <p:cNvSpPr/>
                <p:nvPr/>
              </p:nvSpPr>
              <p:spPr>
                <a:xfrm>
                  <a:off x="7141243" y="4633970"/>
                  <a:ext cx="33483" cy="37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483" h="37142">
                      <a:moveTo>
                        <a:pt x="8126" y="37142"/>
                      </a:moveTo>
                      <a:cubicBezTo>
                        <a:pt x="9078" y="36185"/>
                        <a:pt x="16346" y="31958"/>
                        <a:pt x="15567" y="26265"/>
                      </a:cubicBezTo>
                      <a:cubicBezTo>
                        <a:pt x="14788" y="20571"/>
                        <a:pt x="17125" y="21347"/>
                        <a:pt x="13750" y="19794"/>
                      </a:cubicBezTo>
                      <a:cubicBezTo>
                        <a:pt x="10375" y="18242"/>
                        <a:pt x="12452" y="19794"/>
                        <a:pt x="9856" y="17983"/>
                      </a:cubicBezTo>
                      <a:cubicBezTo>
                        <a:pt x="7260" y="16171"/>
                        <a:pt x="6092" y="15783"/>
                        <a:pt x="4924" y="14618"/>
                      </a:cubicBezTo>
                      <a:cubicBezTo>
                        <a:pt x="3756" y="13454"/>
                        <a:pt x="771" y="11254"/>
                        <a:pt x="1030" y="10736"/>
                      </a:cubicBezTo>
                      <a:cubicBezTo>
                        <a:pt x="1290" y="10219"/>
                        <a:pt x="0" y="7113"/>
                        <a:pt x="0" y="7113"/>
                      </a:cubicBezTo>
                      <a:cubicBezTo>
                        <a:pt x="0" y="7113"/>
                        <a:pt x="3886" y="7113"/>
                        <a:pt x="5703" y="8925"/>
                      </a:cubicBezTo>
                      <a:cubicBezTo>
                        <a:pt x="7520" y="10736"/>
                        <a:pt x="8039" y="11254"/>
                        <a:pt x="9856" y="11254"/>
                      </a:cubicBezTo>
                      <a:cubicBezTo>
                        <a:pt x="11673" y="11254"/>
                        <a:pt x="11933" y="12030"/>
                        <a:pt x="14529" y="12030"/>
                      </a:cubicBezTo>
                      <a:cubicBezTo>
                        <a:pt x="17125" y="12030"/>
                        <a:pt x="19721" y="12030"/>
                        <a:pt x="18942" y="12030"/>
                      </a:cubicBezTo>
                      <a:lnTo>
                        <a:pt x="20499" y="12030"/>
                      </a:lnTo>
                      <a:cubicBezTo>
                        <a:pt x="20499" y="12030"/>
                        <a:pt x="21797" y="11772"/>
                        <a:pt x="22317" y="11254"/>
                      </a:cubicBezTo>
                      <a:cubicBezTo>
                        <a:pt x="22836" y="10736"/>
                        <a:pt x="23874" y="10736"/>
                        <a:pt x="24653" y="8925"/>
                      </a:cubicBezTo>
                      <a:cubicBezTo>
                        <a:pt x="25432" y="7113"/>
                        <a:pt x="25561" y="6207"/>
                        <a:pt x="26081" y="5690"/>
                      </a:cubicBezTo>
                      <a:cubicBezTo>
                        <a:pt x="26600" y="5172"/>
                        <a:pt x="26989" y="2972"/>
                        <a:pt x="27508" y="2196"/>
                      </a:cubicBezTo>
                      <a:cubicBezTo>
                        <a:pt x="28028" y="1419"/>
                        <a:pt x="29715" y="0"/>
                        <a:pt x="29326" y="384"/>
                      </a:cubicBezTo>
                      <a:lnTo>
                        <a:pt x="31143" y="0"/>
                      </a:lnTo>
                      <a:cubicBezTo>
                        <a:pt x="31143" y="0"/>
                        <a:pt x="33483" y="8148"/>
                        <a:pt x="33483" y="14618"/>
                      </a:cubicBezTo>
                      <a:cubicBezTo>
                        <a:pt x="33483" y="21089"/>
                        <a:pt x="31921" y="22641"/>
                        <a:pt x="31143" y="24453"/>
                      </a:cubicBezTo>
                      <a:cubicBezTo>
                        <a:pt x="30364" y="26265"/>
                        <a:pt x="29325" y="27817"/>
                        <a:pt x="29066" y="28335"/>
                      </a:cubicBezTo>
                      <a:cubicBezTo>
                        <a:pt x="28806" y="28853"/>
                        <a:pt x="26081" y="29500"/>
                        <a:pt x="26081" y="31311"/>
                      </a:cubicBezTo>
                      <a:cubicBezTo>
                        <a:pt x="26081" y="33123"/>
                        <a:pt x="26730" y="29888"/>
                        <a:pt x="23225" y="32864"/>
                      </a:cubicBezTo>
                      <a:cubicBezTo>
                        <a:pt x="19721" y="35840"/>
                        <a:pt x="20499" y="36099"/>
                        <a:pt x="19721" y="35840"/>
                      </a:cubicBezTo>
                      <a:cubicBezTo>
                        <a:pt x="18942" y="35582"/>
                        <a:pt x="8126" y="36185"/>
                        <a:pt x="8126" y="37142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1" name="Freeform 1050"/>
                <p:cNvSpPr/>
                <p:nvPr/>
              </p:nvSpPr>
              <p:spPr>
                <a:xfrm>
                  <a:off x="7185374" y="4622102"/>
                  <a:ext cx="20159" cy="17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159" h="17206">
                      <a:moveTo>
                        <a:pt x="1809" y="15876"/>
                      </a:moveTo>
                      <a:cubicBezTo>
                        <a:pt x="1809" y="15876"/>
                        <a:pt x="2977" y="15747"/>
                        <a:pt x="1809" y="14582"/>
                      </a:cubicBezTo>
                      <a:cubicBezTo>
                        <a:pt x="641" y="13417"/>
                        <a:pt x="0" y="11994"/>
                        <a:pt x="0" y="10441"/>
                      </a:cubicBezTo>
                      <a:cubicBezTo>
                        <a:pt x="0" y="8888"/>
                        <a:pt x="252" y="6818"/>
                        <a:pt x="1030" y="6041"/>
                      </a:cubicBezTo>
                      <a:cubicBezTo>
                        <a:pt x="1809" y="5265"/>
                        <a:pt x="1809" y="4489"/>
                        <a:pt x="3107" y="5265"/>
                      </a:cubicBezTo>
                      <a:cubicBezTo>
                        <a:pt x="4405" y="6041"/>
                        <a:pt x="3886" y="6041"/>
                        <a:pt x="4405" y="6041"/>
                      </a:cubicBezTo>
                      <a:cubicBezTo>
                        <a:pt x="4924" y="6041"/>
                        <a:pt x="7001" y="6041"/>
                        <a:pt x="6482" y="6041"/>
                      </a:cubicBezTo>
                      <a:cubicBezTo>
                        <a:pt x="6482" y="6041"/>
                        <a:pt x="7390" y="5136"/>
                        <a:pt x="8299" y="4230"/>
                      </a:cubicBezTo>
                      <a:cubicBezTo>
                        <a:pt x="9207" y="3324"/>
                        <a:pt x="8039" y="1901"/>
                        <a:pt x="10116" y="1383"/>
                      </a:cubicBezTo>
                      <a:cubicBezTo>
                        <a:pt x="12193" y="865"/>
                        <a:pt x="13231" y="-687"/>
                        <a:pt x="14789" y="348"/>
                      </a:cubicBezTo>
                      <a:cubicBezTo>
                        <a:pt x="16346" y="1383"/>
                        <a:pt x="16346" y="1383"/>
                        <a:pt x="16346" y="1383"/>
                      </a:cubicBezTo>
                      <a:lnTo>
                        <a:pt x="17904" y="1383"/>
                      </a:lnTo>
                      <a:lnTo>
                        <a:pt x="17904" y="1383"/>
                      </a:lnTo>
                      <a:cubicBezTo>
                        <a:pt x="17904" y="1383"/>
                        <a:pt x="19461" y="1642"/>
                        <a:pt x="19461" y="2159"/>
                      </a:cubicBezTo>
                      <a:cubicBezTo>
                        <a:pt x="19461" y="2677"/>
                        <a:pt x="19721" y="5265"/>
                        <a:pt x="19721" y="5265"/>
                      </a:cubicBezTo>
                      <a:cubicBezTo>
                        <a:pt x="19721" y="5265"/>
                        <a:pt x="21105" y="5438"/>
                        <a:pt x="18942" y="6041"/>
                      </a:cubicBezTo>
                      <a:cubicBezTo>
                        <a:pt x="16779" y="6645"/>
                        <a:pt x="15048" y="6300"/>
                        <a:pt x="13231" y="8371"/>
                      </a:cubicBezTo>
                      <a:cubicBezTo>
                        <a:pt x="11414" y="10441"/>
                        <a:pt x="11414" y="9406"/>
                        <a:pt x="8818" y="11994"/>
                      </a:cubicBezTo>
                      <a:cubicBezTo>
                        <a:pt x="6222" y="14582"/>
                        <a:pt x="6611" y="14970"/>
                        <a:pt x="5184" y="16394"/>
                      </a:cubicBezTo>
                      <a:cubicBezTo>
                        <a:pt x="3756" y="17817"/>
                        <a:pt x="3107" y="17170"/>
                        <a:pt x="1809" y="15876"/>
                      </a:cubicBez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2" name="Freeform 1051"/>
                <p:cNvSpPr/>
                <p:nvPr/>
              </p:nvSpPr>
              <p:spPr>
                <a:xfrm>
                  <a:off x="7158380" y="4601701"/>
                  <a:ext cx="43279" cy="299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279" h="29944">
                      <a:moveTo>
                        <a:pt x="0" y="24372"/>
                      </a:moveTo>
                      <a:cubicBezTo>
                        <a:pt x="0" y="24372"/>
                        <a:pt x="3363" y="22560"/>
                        <a:pt x="5180" y="21525"/>
                      </a:cubicBezTo>
                      <a:cubicBezTo>
                        <a:pt x="6997" y="20490"/>
                        <a:pt x="7646" y="20102"/>
                        <a:pt x="8554" y="18678"/>
                      </a:cubicBezTo>
                      <a:cubicBezTo>
                        <a:pt x="9463" y="17255"/>
                        <a:pt x="9333" y="16090"/>
                        <a:pt x="10242" y="14149"/>
                      </a:cubicBezTo>
                      <a:cubicBezTo>
                        <a:pt x="11150" y="12208"/>
                        <a:pt x="10631" y="11432"/>
                        <a:pt x="11669" y="10397"/>
                      </a:cubicBezTo>
                      <a:cubicBezTo>
                        <a:pt x="12708" y="9361"/>
                        <a:pt x="12318" y="8197"/>
                        <a:pt x="13227" y="7291"/>
                      </a:cubicBezTo>
                      <a:cubicBezTo>
                        <a:pt x="14136" y="6385"/>
                        <a:pt x="13357" y="5609"/>
                        <a:pt x="14784" y="4962"/>
                      </a:cubicBezTo>
                      <a:cubicBezTo>
                        <a:pt x="16212" y="4315"/>
                        <a:pt x="19717" y="4185"/>
                        <a:pt x="19717" y="4185"/>
                      </a:cubicBezTo>
                      <a:cubicBezTo>
                        <a:pt x="19717" y="4185"/>
                        <a:pt x="18678" y="4185"/>
                        <a:pt x="21793" y="4185"/>
                      </a:cubicBezTo>
                      <a:cubicBezTo>
                        <a:pt x="24908" y="4185"/>
                        <a:pt x="24908" y="4185"/>
                        <a:pt x="25947" y="4185"/>
                      </a:cubicBezTo>
                      <a:cubicBezTo>
                        <a:pt x="26985" y="4185"/>
                        <a:pt x="28024" y="2891"/>
                        <a:pt x="29841" y="2891"/>
                      </a:cubicBezTo>
                      <a:cubicBezTo>
                        <a:pt x="31658" y="2891"/>
                        <a:pt x="32134" y="2546"/>
                        <a:pt x="33735" y="1856"/>
                      </a:cubicBezTo>
                      <a:cubicBezTo>
                        <a:pt x="35335" y="1166"/>
                        <a:pt x="38667" y="562"/>
                        <a:pt x="38667" y="562"/>
                      </a:cubicBezTo>
                      <a:cubicBezTo>
                        <a:pt x="38667" y="562"/>
                        <a:pt x="40224" y="-732"/>
                        <a:pt x="39446" y="562"/>
                      </a:cubicBezTo>
                      <a:cubicBezTo>
                        <a:pt x="38667" y="1856"/>
                        <a:pt x="36417" y="821"/>
                        <a:pt x="35335" y="2891"/>
                      </a:cubicBezTo>
                      <a:cubicBezTo>
                        <a:pt x="34254" y="4962"/>
                        <a:pt x="33324" y="6881"/>
                        <a:pt x="32696" y="6515"/>
                      </a:cubicBezTo>
                      <a:cubicBezTo>
                        <a:pt x="32069" y="6148"/>
                        <a:pt x="32177" y="5738"/>
                        <a:pt x="29062" y="6515"/>
                      </a:cubicBezTo>
                      <a:cubicBezTo>
                        <a:pt x="25947" y="7291"/>
                        <a:pt x="26985" y="7291"/>
                        <a:pt x="25947" y="7291"/>
                      </a:cubicBezTo>
                      <a:cubicBezTo>
                        <a:pt x="24908" y="7291"/>
                        <a:pt x="28283" y="7291"/>
                        <a:pt x="29062" y="7291"/>
                      </a:cubicBezTo>
                      <a:cubicBezTo>
                        <a:pt x="29841" y="7291"/>
                        <a:pt x="31658" y="7291"/>
                        <a:pt x="32696" y="7291"/>
                      </a:cubicBezTo>
                      <a:cubicBezTo>
                        <a:pt x="33735" y="7291"/>
                        <a:pt x="35292" y="7291"/>
                        <a:pt x="37888" y="7291"/>
                      </a:cubicBezTo>
                      <a:cubicBezTo>
                        <a:pt x="40484" y="7291"/>
                        <a:pt x="41760" y="7571"/>
                        <a:pt x="42279" y="8089"/>
                      </a:cubicBezTo>
                      <a:cubicBezTo>
                        <a:pt x="42799" y="8607"/>
                        <a:pt x="42112" y="8326"/>
                        <a:pt x="42488" y="9361"/>
                      </a:cubicBezTo>
                      <a:cubicBezTo>
                        <a:pt x="42864" y="10397"/>
                        <a:pt x="44824" y="10324"/>
                        <a:pt x="40577" y="11266"/>
                      </a:cubicBezTo>
                      <a:cubicBezTo>
                        <a:pt x="36331" y="12208"/>
                        <a:pt x="35552" y="11432"/>
                        <a:pt x="32696" y="10914"/>
                      </a:cubicBezTo>
                      <a:cubicBezTo>
                        <a:pt x="29841" y="10397"/>
                        <a:pt x="27569" y="8908"/>
                        <a:pt x="27569" y="8908"/>
                      </a:cubicBezTo>
                      <a:cubicBezTo>
                        <a:pt x="27569" y="8908"/>
                        <a:pt x="27245" y="9879"/>
                        <a:pt x="25947" y="10397"/>
                      </a:cubicBezTo>
                      <a:cubicBezTo>
                        <a:pt x="24649" y="10914"/>
                        <a:pt x="21015" y="10397"/>
                        <a:pt x="19717" y="9879"/>
                      </a:cubicBezTo>
                      <a:cubicBezTo>
                        <a:pt x="18419" y="9361"/>
                        <a:pt x="18066" y="9527"/>
                        <a:pt x="17640" y="10397"/>
                      </a:cubicBezTo>
                      <a:cubicBezTo>
                        <a:pt x="17214" y="11266"/>
                        <a:pt x="16083" y="12985"/>
                        <a:pt x="15433" y="14149"/>
                      </a:cubicBezTo>
                      <a:cubicBezTo>
                        <a:pt x="14784" y="15314"/>
                        <a:pt x="14784" y="17126"/>
                        <a:pt x="14784" y="17902"/>
                      </a:cubicBezTo>
                      <a:cubicBezTo>
                        <a:pt x="14784" y="18678"/>
                        <a:pt x="14784" y="17902"/>
                        <a:pt x="14784" y="22560"/>
                      </a:cubicBezTo>
                      <a:cubicBezTo>
                        <a:pt x="14784" y="27219"/>
                        <a:pt x="15953" y="25537"/>
                        <a:pt x="14784" y="27737"/>
                      </a:cubicBezTo>
                      <a:cubicBezTo>
                        <a:pt x="13616" y="29944"/>
                        <a:pt x="13616" y="29944"/>
                        <a:pt x="13616" y="29944"/>
                      </a:cubicBezTo>
                      <a:lnTo>
                        <a:pt x="10242" y="28901"/>
                      </a:lnTo>
                      <a:cubicBezTo>
                        <a:pt x="10242" y="28901"/>
                        <a:pt x="9722" y="27607"/>
                        <a:pt x="8165" y="26831"/>
                      </a:cubicBezTo>
                      <a:cubicBezTo>
                        <a:pt x="6607" y="26054"/>
                        <a:pt x="5180" y="24890"/>
                        <a:pt x="5180" y="24890"/>
                      </a:cubicBezTo>
                      <a:lnTo>
                        <a:pt x="0" y="24372"/>
                      </a:ln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3" name="Freeform 1052"/>
                <p:cNvSpPr/>
                <p:nvPr/>
              </p:nvSpPr>
              <p:spPr>
                <a:xfrm>
                  <a:off x="7203281" y="4598567"/>
                  <a:ext cx="40196" cy="177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196" h="17752">
                      <a:moveTo>
                        <a:pt x="565" y="14400"/>
                      </a:moveTo>
                      <a:cubicBezTo>
                        <a:pt x="1553" y="14400"/>
                        <a:pt x="16610" y="13013"/>
                        <a:pt x="16610" y="13013"/>
                      </a:cubicBezTo>
                      <a:cubicBezTo>
                        <a:pt x="16610" y="13013"/>
                        <a:pt x="16610" y="13531"/>
                        <a:pt x="16610" y="10943"/>
                      </a:cubicBezTo>
                      <a:cubicBezTo>
                        <a:pt x="16610" y="8355"/>
                        <a:pt x="16610" y="9131"/>
                        <a:pt x="16610" y="7578"/>
                      </a:cubicBezTo>
                      <a:cubicBezTo>
                        <a:pt x="16610" y="6025"/>
                        <a:pt x="16610" y="6025"/>
                        <a:pt x="16610" y="4214"/>
                      </a:cubicBezTo>
                      <a:cubicBezTo>
                        <a:pt x="16610" y="2402"/>
                        <a:pt x="15831" y="1108"/>
                        <a:pt x="15312" y="1108"/>
                      </a:cubicBezTo>
                      <a:cubicBezTo>
                        <a:pt x="14793" y="1108"/>
                        <a:pt x="11185" y="1108"/>
                        <a:pt x="13897" y="1108"/>
                      </a:cubicBezTo>
                      <a:cubicBezTo>
                        <a:pt x="16610" y="1108"/>
                        <a:pt x="17215" y="-1437"/>
                        <a:pt x="19725" y="1108"/>
                      </a:cubicBezTo>
                      <a:cubicBezTo>
                        <a:pt x="22234" y="3653"/>
                        <a:pt x="21801" y="2402"/>
                        <a:pt x="23619" y="4990"/>
                      </a:cubicBezTo>
                      <a:cubicBezTo>
                        <a:pt x="25436" y="7578"/>
                        <a:pt x="23878" y="7578"/>
                        <a:pt x="26214" y="7578"/>
                      </a:cubicBezTo>
                      <a:cubicBezTo>
                        <a:pt x="28551" y="7578"/>
                        <a:pt x="27253" y="7578"/>
                        <a:pt x="29589" y="7578"/>
                      </a:cubicBezTo>
                      <a:cubicBezTo>
                        <a:pt x="31925" y="7578"/>
                        <a:pt x="31666" y="6543"/>
                        <a:pt x="34002" y="7578"/>
                      </a:cubicBezTo>
                      <a:cubicBezTo>
                        <a:pt x="36339" y="8613"/>
                        <a:pt x="35819" y="8613"/>
                        <a:pt x="36339" y="8613"/>
                      </a:cubicBezTo>
                      <a:cubicBezTo>
                        <a:pt x="36858" y="8613"/>
                        <a:pt x="38675" y="8613"/>
                        <a:pt x="38675" y="8613"/>
                      </a:cubicBezTo>
                      <a:lnTo>
                        <a:pt x="40196" y="10554"/>
                      </a:lnTo>
                      <a:cubicBezTo>
                        <a:pt x="40196" y="10554"/>
                        <a:pt x="35041" y="10166"/>
                        <a:pt x="34002" y="10554"/>
                      </a:cubicBezTo>
                      <a:cubicBezTo>
                        <a:pt x="32964" y="10943"/>
                        <a:pt x="35040" y="10943"/>
                        <a:pt x="31666" y="10943"/>
                      </a:cubicBezTo>
                      <a:cubicBezTo>
                        <a:pt x="28291" y="10943"/>
                        <a:pt x="27253" y="10943"/>
                        <a:pt x="26214" y="10943"/>
                      </a:cubicBezTo>
                      <a:cubicBezTo>
                        <a:pt x="25176" y="10943"/>
                        <a:pt x="24484" y="10943"/>
                        <a:pt x="23359" y="10943"/>
                      </a:cubicBezTo>
                      <a:cubicBezTo>
                        <a:pt x="22234" y="10943"/>
                        <a:pt x="23056" y="10727"/>
                        <a:pt x="22234" y="11546"/>
                      </a:cubicBezTo>
                      <a:cubicBezTo>
                        <a:pt x="21412" y="12366"/>
                        <a:pt x="21801" y="11978"/>
                        <a:pt x="20763" y="13013"/>
                      </a:cubicBezTo>
                      <a:cubicBezTo>
                        <a:pt x="19725" y="14048"/>
                        <a:pt x="17908" y="14307"/>
                        <a:pt x="16610" y="15601"/>
                      </a:cubicBezTo>
                      <a:cubicBezTo>
                        <a:pt x="15312" y="16895"/>
                        <a:pt x="22607" y="18707"/>
                        <a:pt x="13897" y="17154"/>
                      </a:cubicBezTo>
                      <a:cubicBezTo>
                        <a:pt x="5188" y="15601"/>
                        <a:pt x="4171" y="14803"/>
                        <a:pt x="3371" y="15601"/>
                      </a:cubicBezTo>
                      <a:cubicBezTo>
                        <a:pt x="2570" y="16399"/>
                        <a:pt x="1979" y="15810"/>
                        <a:pt x="1272" y="15105"/>
                      </a:cubicBezTo>
                      <a:cubicBezTo>
                        <a:pt x="565" y="14400"/>
                        <a:pt x="-826" y="13013"/>
                        <a:pt x="565" y="14400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4" name="Freeform 1053"/>
                <p:cNvSpPr/>
                <p:nvPr/>
              </p:nvSpPr>
              <p:spPr>
                <a:xfrm>
                  <a:off x="7226908" y="4594159"/>
                  <a:ext cx="24174" cy="11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174" h="11747">
                      <a:moveTo>
                        <a:pt x="0" y="2928"/>
                      </a:moveTo>
                      <a:cubicBezTo>
                        <a:pt x="0" y="3963"/>
                        <a:pt x="5703" y="3963"/>
                        <a:pt x="7001" y="3963"/>
                      </a:cubicBezTo>
                      <a:cubicBezTo>
                        <a:pt x="8299" y="3963"/>
                        <a:pt x="10895" y="3963"/>
                        <a:pt x="11414" y="3963"/>
                      </a:cubicBezTo>
                      <a:cubicBezTo>
                        <a:pt x="11933" y="3963"/>
                        <a:pt x="10635" y="3187"/>
                        <a:pt x="12971" y="3963"/>
                      </a:cubicBezTo>
                      <a:cubicBezTo>
                        <a:pt x="15308" y="4739"/>
                        <a:pt x="17904" y="4998"/>
                        <a:pt x="16865" y="3963"/>
                      </a:cubicBezTo>
                      <a:cubicBezTo>
                        <a:pt x="15827" y="2928"/>
                        <a:pt x="11933" y="81"/>
                        <a:pt x="12971" y="81"/>
                      </a:cubicBezTo>
                      <a:cubicBezTo>
                        <a:pt x="14010" y="81"/>
                        <a:pt x="15048" y="81"/>
                        <a:pt x="16865" y="81"/>
                      </a:cubicBezTo>
                      <a:cubicBezTo>
                        <a:pt x="18682" y="81"/>
                        <a:pt x="21798" y="-437"/>
                        <a:pt x="21798" y="857"/>
                      </a:cubicBezTo>
                      <a:cubicBezTo>
                        <a:pt x="21798" y="2151"/>
                        <a:pt x="22057" y="1634"/>
                        <a:pt x="22576" y="3963"/>
                      </a:cubicBezTo>
                      <a:cubicBezTo>
                        <a:pt x="23095" y="6292"/>
                        <a:pt x="23744" y="6033"/>
                        <a:pt x="23744" y="6939"/>
                      </a:cubicBezTo>
                      <a:cubicBezTo>
                        <a:pt x="23744" y="7845"/>
                        <a:pt x="23744" y="10433"/>
                        <a:pt x="23744" y="10821"/>
                      </a:cubicBezTo>
                      <a:cubicBezTo>
                        <a:pt x="23744" y="11209"/>
                        <a:pt x="23744" y="10692"/>
                        <a:pt x="23744" y="11209"/>
                      </a:cubicBezTo>
                      <a:cubicBezTo>
                        <a:pt x="23744" y="11727"/>
                        <a:pt x="25691" y="12245"/>
                        <a:pt x="21278" y="10821"/>
                      </a:cubicBezTo>
                      <a:cubicBezTo>
                        <a:pt x="16865" y="9398"/>
                        <a:pt x="19980" y="8880"/>
                        <a:pt x="14789" y="8880"/>
                      </a:cubicBezTo>
                      <a:cubicBezTo>
                        <a:pt x="9597" y="8880"/>
                        <a:pt x="7563" y="9613"/>
                        <a:pt x="6828" y="8276"/>
                      </a:cubicBezTo>
                      <a:cubicBezTo>
                        <a:pt x="6092" y="6939"/>
                        <a:pt x="0" y="2928"/>
                        <a:pt x="0" y="2928"/>
                      </a:cubicBezTo>
                      <a:close/>
                    </a:path>
                  </a:pathLst>
                </a:custGeom>
                <a:solidFill>
                  <a:srgbClr val="C59345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5" name="Freeform 1054"/>
                <p:cNvSpPr/>
                <p:nvPr/>
              </p:nvSpPr>
              <p:spPr>
                <a:xfrm>
                  <a:off x="7270917" y="4618928"/>
                  <a:ext cx="12574" cy="113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74" h="11343">
                      <a:moveTo>
                        <a:pt x="-16" y="6240"/>
                      </a:moveTo>
                      <a:cubicBezTo>
                        <a:pt x="-16" y="6240"/>
                        <a:pt x="3748" y="6240"/>
                        <a:pt x="4267" y="6240"/>
                      </a:cubicBezTo>
                      <a:cubicBezTo>
                        <a:pt x="4786" y="6240"/>
                        <a:pt x="5565" y="5593"/>
                        <a:pt x="6344" y="4816"/>
                      </a:cubicBezTo>
                      <a:cubicBezTo>
                        <a:pt x="7122" y="4040"/>
                        <a:pt x="7252" y="-2301"/>
                        <a:pt x="9653" y="869"/>
                      </a:cubicBezTo>
                      <a:cubicBezTo>
                        <a:pt x="12055" y="4040"/>
                        <a:pt x="12574" y="3393"/>
                        <a:pt x="12574" y="4816"/>
                      </a:cubicBezTo>
                      <a:cubicBezTo>
                        <a:pt x="12574" y="6240"/>
                        <a:pt x="12574" y="7922"/>
                        <a:pt x="12574" y="7922"/>
                      </a:cubicBezTo>
                      <a:cubicBezTo>
                        <a:pt x="12574" y="7922"/>
                        <a:pt x="11787" y="8655"/>
                        <a:pt x="10497" y="9992"/>
                      </a:cubicBezTo>
                      <a:cubicBezTo>
                        <a:pt x="9207" y="11329"/>
                        <a:pt x="9156" y="11329"/>
                        <a:pt x="9207" y="11329"/>
                      </a:cubicBezTo>
                      <a:cubicBezTo>
                        <a:pt x="9207" y="11329"/>
                        <a:pt x="-16" y="8440"/>
                        <a:pt x="-16" y="6240"/>
                      </a:cubicBezTo>
                      <a:close/>
                    </a:path>
                  </a:pathLst>
                </a:custGeom>
                <a:solidFill>
                  <a:srgbClr val="CF9041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6" name="Freeform 1055"/>
                <p:cNvSpPr/>
                <p:nvPr/>
              </p:nvSpPr>
              <p:spPr>
                <a:xfrm>
                  <a:off x="7183812" y="4583079"/>
                  <a:ext cx="41514" cy="18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514" h="18197">
                      <a:moveTo>
                        <a:pt x="0" y="15302"/>
                      </a:moveTo>
                      <a:cubicBezTo>
                        <a:pt x="0" y="15302"/>
                        <a:pt x="9082" y="10126"/>
                        <a:pt x="10120" y="10126"/>
                      </a:cubicBezTo>
                      <a:cubicBezTo>
                        <a:pt x="11158" y="10126"/>
                        <a:pt x="12716" y="9099"/>
                        <a:pt x="13754" y="9099"/>
                      </a:cubicBezTo>
                      <a:cubicBezTo>
                        <a:pt x="14793" y="9099"/>
                        <a:pt x="16090" y="7797"/>
                        <a:pt x="16091" y="7279"/>
                      </a:cubicBezTo>
                      <a:cubicBezTo>
                        <a:pt x="16091" y="6761"/>
                        <a:pt x="18427" y="4691"/>
                        <a:pt x="16091" y="4173"/>
                      </a:cubicBezTo>
                      <a:cubicBezTo>
                        <a:pt x="13754" y="3656"/>
                        <a:pt x="12975" y="4173"/>
                        <a:pt x="10120" y="4173"/>
                      </a:cubicBezTo>
                      <a:cubicBezTo>
                        <a:pt x="7264" y="4173"/>
                        <a:pt x="5447" y="4691"/>
                        <a:pt x="4798" y="4820"/>
                      </a:cubicBezTo>
                      <a:cubicBezTo>
                        <a:pt x="4149" y="4950"/>
                        <a:pt x="-3119" y="6502"/>
                        <a:pt x="3500" y="3526"/>
                      </a:cubicBezTo>
                      <a:cubicBezTo>
                        <a:pt x="10120" y="550"/>
                        <a:pt x="10639" y="291"/>
                        <a:pt x="12197" y="291"/>
                      </a:cubicBezTo>
                      <a:cubicBezTo>
                        <a:pt x="13754" y="291"/>
                        <a:pt x="15052" y="-873"/>
                        <a:pt x="18167" y="1326"/>
                      </a:cubicBezTo>
                      <a:cubicBezTo>
                        <a:pt x="21282" y="3526"/>
                        <a:pt x="19984" y="3526"/>
                        <a:pt x="21801" y="4173"/>
                      </a:cubicBezTo>
                      <a:cubicBezTo>
                        <a:pt x="23619" y="4820"/>
                        <a:pt x="24008" y="4561"/>
                        <a:pt x="24917" y="5467"/>
                      </a:cubicBezTo>
                      <a:cubicBezTo>
                        <a:pt x="25825" y="6373"/>
                        <a:pt x="25955" y="7279"/>
                        <a:pt x="29070" y="7279"/>
                      </a:cubicBezTo>
                      <a:cubicBezTo>
                        <a:pt x="32185" y="7279"/>
                        <a:pt x="32445" y="5467"/>
                        <a:pt x="34262" y="7279"/>
                      </a:cubicBezTo>
                      <a:cubicBezTo>
                        <a:pt x="36079" y="9099"/>
                        <a:pt x="37507" y="9220"/>
                        <a:pt x="38415" y="10126"/>
                      </a:cubicBezTo>
                      <a:cubicBezTo>
                        <a:pt x="39324" y="11031"/>
                        <a:pt x="40103" y="11808"/>
                        <a:pt x="39843" y="11549"/>
                      </a:cubicBezTo>
                      <a:cubicBezTo>
                        <a:pt x="39843" y="11549"/>
                        <a:pt x="39454" y="8832"/>
                        <a:pt x="40103" y="11808"/>
                      </a:cubicBezTo>
                      <a:cubicBezTo>
                        <a:pt x="40752" y="14784"/>
                        <a:pt x="42569" y="14784"/>
                        <a:pt x="40752" y="14784"/>
                      </a:cubicBezTo>
                      <a:cubicBezTo>
                        <a:pt x="38934" y="14784"/>
                        <a:pt x="43867" y="17631"/>
                        <a:pt x="37636" y="14266"/>
                      </a:cubicBezTo>
                      <a:cubicBezTo>
                        <a:pt x="31406" y="10902"/>
                        <a:pt x="32964" y="10126"/>
                        <a:pt x="30368" y="10126"/>
                      </a:cubicBezTo>
                      <a:cubicBezTo>
                        <a:pt x="27772" y="10126"/>
                        <a:pt x="27253" y="10126"/>
                        <a:pt x="25695" y="10126"/>
                      </a:cubicBezTo>
                      <a:cubicBezTo>
                        <a:pt x="24138" y="10126"/>
                        <a:pt x="24527" y="10514"/>
                        <a:pt x="21801" y="11808"/>
                      </a:cubicBezTo>
                      <a:cubicBezTo>
                        <a:pt x="19076" y="13102"/>
                        <a:pt x="19465" y="13490"/>
                        <a:pt x="18167" y="13490"/>
                      </a:cubicBezTo>
                      <a:cubicBezTo>
                        <a:pt x="16869" y="13490"/>
                        <a:pt x="15312" y="13231"/>
                        <a:pt x="14533" y="13490"/>
                      </a:cubicBezTo>
                      <a:cubicBezTo>
                        <a:pt x="13754" y="13749"/>
                        <a:pt x="13754" y="13231"/>
                        <a:pt x="13754" y="15302"/>
                      </a:cubicBezTo>
                      <a:cubicBezTo>
                        <a:pt x="13754" y="17372"/>
                        <a:pt x="14273" y="18407"/>
                        <a:pt x="12197" y="18149"/>
                      </a:cubicBezTo>
                      <a:cubicBezTo>
                        <a:pt x="10120" y="17890"/>
                        <a:pt x="9731" y="16078"/>
                        <a:pt x="7264" y="16078"/>
                      </a:cubicBezTo>
                      <a:cubicBezTo>
                        <a:pt x="4798" y="16078"/>
                        <a:pt x="602" y="16337"/>
                        <a:pt x="0" y="15302"/>
                      </a:cubicBez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7" name="Freeform 1056"/>
                <p:cNvSpPr/>
                <p:nvPr/>
              </p:nvSpPr>
              <p:spPr>
                <a:xfrm>
                  <a:off x="7216261" y="4582229"/>
                  <a:ext cx="20422" cy="16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2" h="16458">
                      <a:moveTo>
                        <a:pt x="0" y="6316"/>
                      </a:moveTo>
                      <a:cubicBezTo>
                        <a:pt x="2549" y="7050"/>
                        <a:pt x="5447" y="7610"/>
                        <a:pt x="6745" y="7610"/>
                      </a:cubicBezTo>
                      <a:cubicBezTo>
                        <a:pt x="8043" y="7610"/>
                        <a:pt x="8043" y="7610"/>
                        <a:pt x="8043" y="7610"/>
                      </a:cubicBezTo>
                      <a:cubicBezTo>
                        <a:pt x="8043" y="7610"/>
                        <a:pt x="5015" y="5454"/>
                        <a:pt x="5015" y="4591"/>
                      </a:cubicBezTo>
                      <a:cubicBezTo>
                        <a:pt x="5015" y="3728"/>
                        <a:pt x="3284" y="3211"/>
                        <a:pt x="5015" y="2176"/>
                      </a:cubicBezTo>
                      <a:cubicBezTo>
                        <a:pt x="6745" y="1140"/>
                        <a:pt x="7048" y="148"/>
                        <a:pt x="8043" y="364"/>
                      </a:cubicBezTo>
                      <a:cubicBezTo>
                        <a:pt x="9038" y="580"/>
                        <a:pt x="9211" y="-1059"/>
                        <a:pt x="10120" y="1140"/>
                      </a:cubicBezTo>
                      <a:cubicBezTo>
                        <a:pt x="11029" y="3340"/>
                        <a:pt x="11158" y="2952"/>
                        <a:pt x="12456" y="5281"/>
                      </a:cubicBezTo>
                      <a:cubicBezTo>
                        <a:pt x="13754" y="7610"/>
                        <a:pt x="14922" y="8775"/>
                        <a:pt x="15831" y="9681"/>
                      </a:cubicBezTo>
                      <a:cubicBezTo>
                        <a:pt x="16740" y="10587"/>
                        <a:pt x="18340" y="11492"/>
                        <a:pt x="19206" y="13045"/>
                      </a:cubicBezTo>
                      <a:cubicBezTo>
                        <a:pt x="20071" y="14598"/>
                        <a:pt x="20936" y="14426"/>
                        <a:pt x="20071" y="15375"/>
                      </a:cubicBezTo>
                      <a:cubicBezTo>
                        <a:pt x="19206" y="16323"/>
                        <a:pt x="20590" y="16237"/>
                        <a:pt x="18211" y="16458"/>
                      </a:cubicBezTo>
                      <a:cubicBezTo>
                        <a:pt x="15831" y="16669"/>
                        <a:pt x="13495" y="14598"/>
                        <a:pt x="12456" y="14598"/>
                      </a:cubicBezTo>
                      <a:cubicBezTo>
                        <a:pt x="11418" y="14598"/>
                        <a:pt x="9341" y="15892"/>
                        <a:pt x="8043" y="13822"/>
                      </a:cubicBezTo>
                      <a:cubicBezTo>
                        <a:pt x="6745" y="11751"/>
                        <a:pt x="9341" y="12010"/>
                        <a:pt x="5577" y="10069"/>
                      </a:cubicBezTo>
                      <a:cubicBezTo>
                        <a:pt x="1813" y="8128"/>
                        <a:pt x="0" y="5281"/>
                        <a:pt x="0" y="6316"/>
                      </a:cubicBezTo>
                      <a:close/>
                    </a:path>
                  </a:pathLst>
                </a:custGeom>
                <a:solidFill>
                  <a:srgbClr val="DF95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8" name="Freeform 1057"/>
                <p:cNvSpPr/>
                <p:nvPr/>
              </p:nvSpPr>
              <p:spPr>
                <a:xfrm>
                  <a:off x="7181216" y="4573515"/>
                  <a:ext cx="20686" cy="13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86" h="13405">
                      <a:moveTo>
                        <a:pt x="0" y="12098"/>
                      </a:moveTo>
                      <a:cubicBezTo>
                        <a:pt x="1034" y="12098"/>
                        <a:pt x="8822" y="10372"/>
                        <a:pt x="10899" y="9596"/>
                      </a:cubicBezTo>
                      <a:cubicBezTo>
                        <a:pt x="12976" y="8820"/>
                        <a:pt x="15052" y="7267"/>
                        <a:pt x="15052" y="7267"/>
                      </a:cubicBezTo>
                      <a:lnTo>
                        <a:pt x="15052" y="4679"/>
                      </a:lnTo>
                      <a:cubicBezTo>
                        <a:pt x="15052" y="4679"/>
                        <a:pt x="10380" y="-3344"/>
                        <a:pt x="17129" y="1573"/>
                      </a:cubicBezTo>
                      <a:cubicBezTo>
                        <a:pt x="23878" y="6490"/>
                        <a:pt x="18946" y="9596"/>
                        <a:pt x="18946" y="9596"/>
                      </a:cubicBezTo>
                      <a:lnTo>
                        <a:pt x="18946" y="12098"/>
                      </a:lnTo>
                      <a:cubicBezTo>
                        <a:pt x="18946" y="12098"/>
                        <a:pt x="14273" y="10631"/>
                        <a:pt x="12976" y="12702"/>
                      </a:cubicBezTo>
                      <a:cubicBezTo>
                        <a:pt x="11677" y="14772"/>
                        <a:pt x="1553" y="11494"/>
                        <a:pt x="0" y="12098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59" name="Freeform 1058"/>
                <p:cNvSpPr/>
                <p:nvPr/>
              </p:nvSpPr>
              <p:spPr>
                <a:xfrm>
                  <a:off x="7179187" y="4571029"/>
                  <a:ext cx="15109" cy="137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109" h="13709">
                      <a:moveTo>
                        <a:pt x="2024" y="11048"/>
                      </a:moveTo>
                      <a:cubicBezTo>
                        <a:pt x="4101" y="8201"/>
                        <a:pt x="6437" y="6389"/>
                        <a:pt x="6437" y="5613"/>
                      </a:cubicBezTo>
                      <a:cubicBezTo>
                        <a:pt x="6437" y="4836"/>
                        <a:pt x="7821" y="5079"/>
                        <a:pt x="6091" y="3923"/>
                      </a:cubicBezTo>
                      <a:cubicBezTo>
                        <a:pt x="4360" y="2766"/>
                        <a:pt x="1245" y="1990"/>
                        <a:pt x="726" y="1990"/>
                      </a:cubicBezTo>
                      <a:cubicBezTo>
                        <a:pt x="207" y="1990"/>
                        <a:pt x="-312" y="1990"/>
                        <a:pt x="207" y="1990"/>
                      </a:cubicBezTo>
                      <a:cubicBezTo>
                        <a:pt x="726" y="1990"/>
                        <a:pt x="4880" y="-340"/>
                        <a:pt x="6437" y="178"/>
                      </a:cubicBezTo>
                      <a:cubicBezTo>
                        <a:pt x="7995" y="696"/>
                        <a:pt x="6091" y="-1202"/>
                        <a:pt x="8661" y="1360"/>
                      </a:cubicBezTo>
                      <a:cubicBezTo>
                        <a:pt x="11231" y="3923"/>
                        <a:pt x="10315" y="3923"/>
                        <a:pt x="11231" y="3923"/>
                      </a:cubicBezTo>
                      <a:cubicBezTo>
                        <a:pt x="12148" y="3923"/>
                        <a:pt x="12624" y="4836"/>
                        <a:pt x="12927" y="5613"/>
                      </a:cubicBezTo>
                      <a:cubicBezTo>
                        <a:pt x="13230" y="6389"/>
                        <a:pt x="14528" y="7424"/>
                        <a:pt x="14528" y="8330"/>
                      </a:cubicBezTo>
                      <a:cubicBezTo>
                        <a:pt x="14528" y="9236"/>
                        <a:pt x="15818" y="8977"/>
                        <a:pt x="14528" y="10012"/>
                      </a:cubicBezTo>
                      <a:cubicBezTo>
                        <a:pt x="13238" y="11048"/>
                        <a:pt x="15109" y="8395"/>
                        <a:pt x="10201" y="11350"/>
                      </a:cubicBezTo>
                      <a:cubicBezTo>
                        <a:pt x="5291" y="14304"/>
                        <a:pt x="3841" y="13636"/>
                        <a:pt x="3841" y="13636"/>
                      </a:cubicBezTo>
                      <a:lnTo>
                        <a:pt x="2024" y="11048"/>
                      </a:ln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0" name="Freeform 1059"/>
                <p:cNvSpPr/>
                <p:nvPr/>
              </p:nvSpPr>
              <p:spPr>
                <a:xfrm>
                  <a:off x="7146130" y="4584332"/>
                  <a:ext cx="37580" cy="24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80" h="24789">
                      <a:moveTo>
                        <a:pt x="0" y="24789"/>
                      </a:moveTo>
                      <a:cubicBezTo>
                        <a:pt x="0" y="24789"/>
                        <a:pt x="1464" y="22459"/>
                        <a:pt x="2632" y="21295"/>
                      </a:cubicBezTo>
                      <a:cubicBezTo>
                        <a:pt x="3801" y="20130"/>
                        <a:pt x="3801" y="18577"/>
                        <a:pt x="5747" y="17413"/>
                      </a:cubicBezTo>
                      <a:cubicBezTo>
                        <a:pt x="7694" y="16248"/>
                        <a:pt x="7305" y="15860"/>
                        <a:pt x="8733" y="14436"/>
                      </a:cubicBezTo>
                      <a:cubicBezTo>
                        <a:pt x="10161" y="13013"/>
                        <a:pt x="9771" y="12625"/>
                        <a:pt x="10680" y="11719"/>
                      </a:cubicBezTo>
                      <a:cubicBezTo>
                        <a:pt x="11588" y="10813"/>
                        <a:pt x="11718" y="10943"/>
                        <a:pt x="11718" y="9907"/>
                      </a:cubicBezTo>
                      <a:cubicBezTo>
                        <a:pt x="11718" y="8872"/>
                        <a:pt x="8733" y="7578"/>
                        <a:pt x="8733" y="6931"/>
                      </a:cubicBezTo>
                      <a:cubicBezTo>
                        <a:pt x="8733" y="6284"/>
                        <a:pt x="7305" y="3955"/>
                        <a:pt x="7305" y="3955"/>
                      </a:cubicBezTo>
                      <a:lnTo>
                        <a:pt x="5747" y="1626"/>
                      </a:lnTo>
                      <a:lnTo>
                        <a:pt x="7305" y="332"/>
                      </a:lnTo>
                      <a:cubicBezTo>
                        <a:pt x="7305" y="332"/>
                        <a:pt x="5488" y="-445"/>
                        <a:pt x="7824" y="332"/>
                      </a:cubicBezTo>
                      <a:cubicBezTo>
                        <a:pt x="10160" y="1108"/>
                        <a:pt x="6007" y="332"/>
                        <a:pt x="10680" y="2143"/>
                      </a:cubicBezTo>
                      <a:cubicBezTo>
                        <a:pt x="15352" y="3955"/>
                        <a:pt x="16391" y="5249"/>
                        <a:pt x="18727" y="5249"/>
                      </a:cubicBezTo>
                      <a:cubicBezTo>
                        <a:pt x="21063" y="5249"/>
                        <a:pt x="21323" y="5249"/>
                        <a:pt x="22621" y="5249"/>
                      </a:cubicBezTo>
                      <a:cubicBezTo>
                        <a:pt x="23919" y="5249"/>
                        <a:pt x="25995" y="5249"/>
                        <a:pt x="27553" y="5249"/>
                      </a:cubicBezTo>
                      <a:cubicBezTo>
                        <a:pt x="29111" y="5249"/>
                        <a:pt x="31966" y="5249"/>
                        <a:pt x="32485" y="5249"/>
                      </a:cubicBezTo>
                      <a:cubicBezTo>
                        <a:pt x="33004" y="5249"/>
                        <a:pt x="35168" y="2143"/>
                        <a:pt x="35860" y="3955"/>
                      </a:cubicBezTo>
                      <a:cubicBezTo>
                        <a:pt x="36552" y="5766"/>
                        <a:pt x="36552" y="9303"/>
                        <a:pt x="36552" y="9303"/>
                      </a:cubicBezTo>
                      <a:cubicBezTo>
                        <a:pt x="36552" y="9303"/>
                        <a:pt x="36552" y="8096"/>
                        <a:pt x="36552" y="9907"/>
                      </a:cubicBezTo>
                      <a:cubicBezTo>
                        <a:pt x="36552" y="11719"/>
                        <a:pt x="39235" y="11719"/>
                        <a:pt x="35860" y="11719"/>
                      </a:cubicBezTo>
                      <a:cubicBezTo>
                        <a:pt x="32485" y="11719"/>
                        <a:pt x="33524" y="10943"/>
                        <a:pt x="30538" y="13142"/>
                      </a:cubicBezTo>
                      <a:cubicBezTo>
                        <a:pt x="27553" y="15342"/>
                        <a:pt x="26774" y="16378"/>
                        <a:pt x="24438" y="16895"/>
                      </a:cubicBezTo>
                      <a:cubicBezTo>
                        <a:pt x="22102" y="17413"/>
                        <a:pt x="21323" y="16636"/>
                        <a:pt x="19246" y="17413"/>
                      </a:cubicBezTo>
                      <a:cubicBezTo>
                        <a:pt x="17169" y="18189"/>
                        <a:pt x="16001" y="17801"/>
                        <a:pt x="15352" y="17930"/>
                      </a:cubicBezTo>
                      <a:cubicBezTo>
                        <a:pt x="14703" y="18060"/>
                        <a:pt x="10680" y="19742"/>
                        <a:pt x="10680" y="19483"/>
                      </a:cubicBezTo>
                      <a:cubicBezTo>
                        <a:pt x="10680" y="19483"/>
                        <a:pt x="10939" y="19483"/>
                        <a:pt x="8733" y="20389"/>
                      </a:cubicBezTo>
                      <a:cubicBezTo>
                        <a:pt x="6526" y="21295"/>
                        <a:pt x="4190" y="22589"/>
                        <a:pt x="3411" y="22848"/>
                      </a:cubicBezTo>
                      <a:cubicBezTo>
                        <a:pt x="2632" y="23106"/>
                        <a:pt x="0" y="23926"/>
                        <a:pt x="0" y="24789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1" name="Freeform 1060"/>
                <p:cNvSpPr/>
                <p:nvPr/>
              </p:nvSpPr>
              <p:spPr>
                <a:xfrm>
                  <a:off x="7125465" y="4614661"/>
                  <a:ext cx="29082" cy="364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082" h="36475">
                      <a:moveTo>
                        <a:pt x="1709" y="34919"/>
                      </a:moveTo>
                      <a:cubicBezTo>
                        <a:pt x="1709" y="34919"/>
                        <a:pt x="-2206" y="35761"/>
                        <a:pt x="1709" y="31857"/>
                      </a:cubicBezTo>
                      <a:cubicBezTo>
                        <a:pt x="5624" y="27953"/>
                        <a:pt x="5884" y="27695"/>
                        <a:pt x="6403" y="27177"/>
                      </a:cubicBezTo>
                      <a:cubicBezTo>
                        <a:pt x="6922" y="26659"/>
                        <a:pt x="7982" y="23834"/>
                        <a:pt x="7982" y="23834"/>
                      </a:cubicBezTo>
                      <a:cubicBezTo>
                        <a:pt x="7982" y="23834"/>
                        <a:pt x="7982" y="22281"/>
                        <a:pt x="7982" y="20987"/>
                      </a:cubicBezTo>
                      <a:cubicBezTo>
                        <a:pt x="7982" y="19693"/>
                        <a:pt x="7485" y="17364"/>
                        <a:pt x="6944" y="17364"/>
                      </a:cubicBezTo>
                      <a:cubicBezTo>
                        <a:pt x="6403" y="17364"/>
                        <a:pt x="4867" y="15294"/>
                        <a:pt x="4478" y="14905"/>
                      </a:cubicBezTo>
                      <a:cubicBezTo>
                        <a:pt x="4089" y="14517"/>
                        <a:pt x="1709" y="7530"/>
                        <a:pt x="1709" y="6753"/>
                      </a:cubicBezTo>
                      <a:cubicBezTo>
                        <a:pt x="1709" y="5977"/>
                        <a:pt x="1709" y="4942"/>
                        <a:pt x="1709" y="4942"/>
                      </a:cubicBezTo>
                      <a:cubicBezTo>
                        <a:pt x="1709" y="4942"/>
                        <a:pt x="974" y="3604"/>
                        <a:pt x="4478" y="5718"/>
                      </a:cubicBezTo>
                      <a:cubicBezTo>
                        <a:pt x="7982" y="7832"/>
                        <a:pt x="7723" y="8565"/>
                        <a:pt x="9280" y="8565"/>
                      </a:cubicBezTo>
                      <a:cubicBezTo>
                        <a:pt x="10838" y="8565"/>
                        <a:pt x="12136" y="8565"/>
                        <a:pt x="12136" y="8565"/>
                      </a:cubicBezTo>
                      <a:cubicBezTo>
                        <a:pt x="12136" y="8565"/>
                        <a:pt x="15424" y="8910"/>
                        <a:pt x="16506" y="7832"/>
                      </a:cubicBezTo>
                      <a:cubicBezTo>
                        <a:pt x="17587" y="6753"/>
                        <a:pt x="18626" y="6494"/>
                        <a:pt x="19404" y="5718"/>
                      </a:cubicBezTo>
                      <a:cubicBezTo>
                        <a:pt x="20183" y="4942"/>
                        <a:pt x="18366" y="4683"/>
                        <a:pt x="22000" y="3130"/>
                      </a:cubicBezTo>
                      <a:cubicBezTo>
                        <a:pt x="25635" y="1577"/>
                        <a:pt x="27971" y="0"/>
                        <a:pt x="27971" y="0"/>
                      </a:cubicBezTo>
                      <a:cubicBezTo>
                        <a:pt x="27971" y="0"/>
                        <a:pt x="28231" y="801"/>
                        <a:pt x="29009" y="0"/>
                      </a:cubicBezTo>
                      <a:cubicBezTo>
                        <a:pt x="29788" y="-752"/>
                        <a:pt x="23817" y="7530"/>
                        <a:pt x="23558" y="8565"/>
                      </a:cubicBezTo>
                      <a:cubicBezTo>
                        <a:pt x="23298" y="9600"/>
                        <a:pt x="23428" y="8867"/>
                        <a:pt x="21157" y="12468"/>
                      </a:cubicBezTo>
                      <a:cubicBezTo>
                        <a:pt x="18885" y="16070"/>
                        <a:pt x="20702" y="14000"/>
                        <a:pt x="17847" y="18140"/>
                      </a:cubicBezTo>
                      <a:cubicBezTo>
                        <a:pt x="14991" y="22281"/>
                        <a:pt x="13975" y="21785"/>
                        <a:pt x="14083" y="24481"/>
                      </a:cubicBezTo>
                      <a:cubicBezTo>
                        <a:pt x="14191" y="27177"/>
                        <a:pt x="14083" y="28751"/>
                        <a:pt x="14083" y="29916"/>
                      </a:cubicBezTo>
                      <a:cubicBezTo>
                        <a:pt x="14083" y="31081"/>
                        <a:pt x="18885" y="27242"/>
                        <a:pt x="14083" y="31081"/>
                      </a:cubicBezTo>
                      <a:cubicBezTo>
                        <a:pt x="9280" y="34919"/>
                        <a:pt x="10449" y="31383"/>
                        <a:pt x="7982" y="34919"/>
                      </a:cubicBezTo>
                      <a:cubicBezTo>
                        <a:pt x="5516" y="38456"/>
                        <a:pt x="1709" y="34919"/>
                        <a:pt x="1709" y="34919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2" name="Freeform 1061"/>
                <p:cNvSpPr/>
                <p:nvPr/>
              </p:nvSpPr>
              <p:spPr>
                <a:xfrm>
                  <a:off x="7114574" y="4653765"/>
                  <a:ext cx="26081" cy="413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081" h="41348">
                      <a:moveTo>
                        <a:pt x="21209" y="0"/>
                      </a:moveTo>
                      <a:cubicBezTo>
                        <a:pt x="19652" y="4658"/>
                        <a:pt x="17056" y="8541"/>
                        <a:pt x="17056" y="9058"/>
                      </a:cubicBezTo>
                      <a:cubicBezTo>
                        <a:pt x="17056" y="9576"/>
                        <a:pt x="18873" y="6470"/>
                        <a:pt x="17056" y="11387"/>
                      </a:cubicBezTo>
                      <a:cubicBezTo>
                        <a:pt x="15239" y="16305"/>
                        <a:pt x="16018" y="16822"/>
                        <a:pt x="15239" y="16822"/>
                      </a:cubicBezTo>
                      <a:cubicBezTo>
                        <a:pt x="14460" y="16822"/>
                        <a:pt x="13422" y="15787"/>
                        <a:pt x="10826" y="16822"/>
                      </a:cubicBezTo>
                      <a:cubicBezTo>
                        <a:pt x="8230" y="17857"/>
                        <a:pt x="6153" y="18634"/>
                        <a:pt x="6153" y="16822"/>
                      </a:cubicBezTo>
                      <a:cubicBezTo>
                        <a:pt x="6153" y="15011"/>
                        <a:pt x="1221" y="12423"/>
                        <a:pt x="702" y="12681"/>
                      </a:cubicBezTo>
                      <a:cubicBezTo>
                        <a:pt x="183" y="12940"/>
                        <a:pt x="-596" y="12423"/>
                        <a:pt x="702" y="15787"/>
                      </a:cubicBezTo>
                      <a:cubicBezTo>
                        <a:pt x="2000" y="19151"/>
                        <a:pt x="2000" y="18116"/>
                        <a:pt x="4076" y="20187"/>
                      </a:cubicBezTo>
                      <a:cubicBezTo>
                        <a:pt x="6153" y="22257"/>
                        <a:pt x="6932" y="21740"/>
                        <a:pt x="8489" y="22775"/>
                      </a:cubicBezTo>
                      <a:cubicBezTo>
                        <a:pt x="10047" y="23810"/>
                        <a:pt x="10047" y="23810"/>
                        <a:pt x="10826" y="23810"/>
                      </a:cubicBezTo>
                      <a:cubicBezTo>
                        <a:pt x="11605" y="23810"/>
                        <a:pt x="12902" y="23292"/>
                        <a:pt x="12902" y="24845"/>
                      </a:cubicBezTo>
                      <a:cubicBezTo>
                        <a:pt x="12902" y="26398"/>
                        <a:pt x="13941" y="25880"/>
                        <a:pt x="12902" y="27951"/>
                      </a:cubicBezTo>
                      <a:cubicBezTo>
                        <a:pt x="11864" y="30021"/>
                        <a:pt x="10826" y="39856"/>
                        <a:pt x="10826" y="40891"/>
                      </a:cubicBezTo>
                      <a:cubicBezTo>
                        <a:pt x="10826" y="41926"/>
                        <a:pt x="18613" y="40891"/>
                        <a:pt x="19911" y="40891"/>
                      </a:cubicBezTo>
                      <a:cubicBezTo>
                        <a:pt x="21209" y="40891"/>
                        <a:pt x="21728" y="40891"/>
                        <a:pt x="23026" y="37268"/>
                      </a:cubicBezTo>
                      <a:cubicBezTo>
                        <a:pt x="24324" y="33644"/>
                        <a:pt x="23805" y="34162"/>
                        <a:pt x="25103" y="31056"/>
                      </a:cubicBezTo>
                      <a:cubicBezTo>
                        <a:pt x="26401" y="27951"/>
                        <a:pt x="24324" y="28468"/>
                        <a:pt x="25103" y="24845"/>
                      </a:cubicBezTo>
                      <a:cubicBezTo>
                        <a:pt x="25882" y="21222"/>
                        <a:pt x="25882" y="21998"/>
                        <a:pt x="25882" y="17857"/>
                      </a:cubicBezTo>
                      <a:cubicBezTo>
                        <a:pt x="25882" y="13717"/>
                        <a:pt x="26661" y="16046"/>
                        <a:pt x="25103" y="11905"/>
                      </a:cubicBezTo>
                      <a:cubicBezTo>
                        <a:pt x="23546" y="7764"/>
                        <a:pt x="23286" y="7246"/>
                        <a:pt x="22248" y="6211"/>
                      </a:cubicBezTo>
                      <a:cubicBezTo>
                        <a:pt x="21209" y="5176"/>
                        <a:pt x="21209" y="0"/>
                        <a:pt x="21209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3" name="Freeform 1062"/>
                <p:cNvSpPr/>
                <p:nvPr/>
              </p:nvSpPr>
              <p:spPr>
                <a:xfrm>
                  <a:off x="7094598" y="4682638"/>
                  <a:ext cx="24337" cy="364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337" h="36435">
                      <a:moveTo>
                        <a:pt x="18731" y="0"/>
                      </a:moveTo>
                      <a:cubicBezTo>
                        <a:pt x="18731" y="1925"/>
                        <a:pt x="20678" y="5807"/>
                        <a:pt x="20678" y="8136"/>
                      </a:cubicBezTo>
                      <a:cubicBezTo>
                        <a:pt x="20678" y="10465"/>
                        <a:pt x="20418" y="8395"/>
                        <a:pt x="21716" y="13571"/>
                      </a:cubicBezTo>
                      <a:cubicBezTo>
                        <a:pt x="23014" y="18747"/>
                        <a:pt x="23534" y="19782"/>
                        <a:pt x="23534" y="21335"/>
                      </a:cubicBezTo>
                      <a:cubicBezTo>
                        <a:pt x="23534" y="22888"/>
                        <a:pt x="25351" y="17194"/>
                        <a:pt x="23534" y="25217"/>
                      </a:cubicBezTo>
                      <a:cubicBezTo>
                        <a:pt x="21716" y="33240"/>
                        <a:pt x="21716" y="31170"/>
                        <a:pt x="21716" y="33240"/>
                      </a:cubicBezTo>
                      <a:cubicBezTo>
                        <a:pt x="21716" y="35311"/>
                        <a:pt x="22755" y="34534"/>
                        <a:pt x="21716" y="35311"/>
                      </a:cubicBezTo>
                      <a:cubicBezTo>
                        <a:pt x="20678" y="36087"/>
                        <a:pt x="20548" y="37381"/>
                        <a:pt x="19640" y="35311"/>
                      </a:cubicBezTo>
                      <a:cubicBezTo>
                        <a:pt x="18731" y="33240"/>
                        <a:pt x="18731" y="31558"/>
                        <a:pt x="17952" y="31558"/>
                      </a:cubicBezTo>
                      <a:cubicBezTo>
                        <a:pt x="17174" y="31558"/>
                        <a:pt x="16784" y="29876"/>
                        <a:pt x="16784" y="29358"/>
                      </a:cubicBezTo>
                      <a:cubicBezTo>
                        <a:pt x="16784" y="28840"/>
                        <a:pt x="16005" y="28323"/>
                        <a:pt x="14837" y="26382"/>
                      </a:cubicBezTo>
                      <a:cubicBezTo>
                        <a:pt x="13669" y="24441"/>
                        <a:pt x="13539" y="25088"/>
                        <a:pt x="12501" y="24052"/>
                      </a:cubicBezTo>
                      <a:cubicBezTo>
                        <a:pt x="11463" y="23017"/>
                        <a:pt x="7439" y="21335"/>
                        <a:pt x="7612" y="21378"/>
                      </a:cubicBezTo>
                      <a:cubicBezTo>
                        <a:pt x="7612" y="21378"/>
                        <a:pt x="949" y="18217"/>
                        <a:pt x="819" y="17841"/>
                      </a:cubicBezTo>
                      <a:cubicBezTo>
                        <a:pt x="690" y="17453"/>
                        <a:pt x="-998" y="13700"/>
                        <a:pt x="819" y="14477"/>
                      </a:cubicBezTo>
                      <a:cubicBezTo>
                        <a:pt x="2636" y="15253"/>
                        <a:pt x="3632" y="17194"/>
                        <a:pt x="7612" y="17841"/>
                      </a:cubicBezTo>
                      <a:cubicBezTo>
                        <a:pt x="11592" y="18488"/>
                        <a:pt x="11333" y="18747"/>
                        <a:pt x="12501" y="18747"/>
                      </a:cubicBezTo>
                      <a:cubicBezTo>
                        <a:pt x="13669" y="18747"/>
                        <a:pt x="15486" y="18747"/>
                        <a:pt x="16135" y="17841"/>
                      </a:cubicBezTo>
                      <a:cubicBezTo>
                        <a:pt x="16784" y="16935"/>
                        <a:pt x="16784" y="16677"/>
                        <a:pt x="16784" y="15124"/>
                      </a:cubicBezTo>
                      <a:cubicBezTo>
                        <a:pt x="16784" y="13571"/>
                        <a:pt x="17952" y="11889"/>
                        <a:pt x="17952" y="10854"/>
                      </a:cubicBezTo>
                      <a:cubicBezTo>
                        <a:pt x="17952" y="9818"/>
                        <a:pt x="18731" y="0"/>
                        <a:pt x="18731" y="0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4" name="Freeform 1063"/>
                <p:cNvSpPr/>
                <p:nvPr/>
              </p:nvSpPr>
              <p:spPr>
                <a:xfrm>
                  <a:off x="7126317" y="4706051"/>
                  <a:ext cx="25979" cy="285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979" h="28590">
                      <a:moveTo>
                        <a:pt x="12582" y="0"/>
                      </a:moveTo>
                      <a:cubicBezTo>
                        <a:pt x="11803" y="2580"/>
                        <a:pt x="11024" y="8274"/>
                        <a:pt x="11024" y="10085"/>
                      </a:cubicBezTo>
                      <a:cubicBezTo>
                        <a:pt x="11024" y="11897"/>
                        <a:pt x="12063" y="13450"/>
                        <a:pt x="9467" y="17073"/>
                      </a:cubicBezTo>
                      <a:cubicBezTo>
                        <a:pt x="6871" y="20696"/>
                        <a:pt x="8428" y="21214"/>
                        <a:pt x="6092" y="21990"/>
                      </a:cubicBezTo>
                      <a:cubicBezTo>
                        <a:pt x="3756" y="22767"/>
                        <a:pt x="2847" y="21602"/>
                        <a:pt x="1679" y="22767"/>
                      </a:cubicBezTo>
                      <a:cubicBezTo>
                        <a:pt x="511" y="23931"/>
                        <a:pt x="0" y="24449"/>
                        <a:pt x="0" y="24449"/>
                      </a:cubicBezTo>
                      <a:cubicBezTo>
                        <a:pt x="0" y="24449"/>
                        <a:pt x="2501" y="24363"/>
                        <a:pt x="4297" y="23565"/>
                      </a:cubicBezTo>
                      <a:cubicBezTo>
                        <a:pt x="6092" y="22767"/>
                        <a:pt x="7909" y="21214"/>
                        <a:pt x="10246" y="21214"/>
                      </a:cubicBezTo>
                      <a:cubicBezTo>
                        <a:pt x="12582" y="21214"/>
                        <a:pt x="14918" y="19661"/>
                        <a:pt x="15697" y="21214"/>
                      </a:cubicBezTo>
                      <a:cubicBezTo>
                        <a:pt x="16476" y="22767"/>
                        <a:pt x="16086" y="20308"/>
                        <a:pt x="16865" y="24449"/>
                      </a:cubicBezTo>
                      <a:cubicBezTo>
                        <a:pt x="17644" y="28590"/>
                        <a:pt x="14269" y="28590"/>
                        <a:pt x="17644" y="28590"/>
                      </a:cubicBezTo>
                      <a:cubicBezTo>
                        <a:pt x="21019" y="28590"/>
                        <a:pt x="25042" y="27943"/>
                        <a:pt x="25042" y="27425"/>
                      </a:cubicBezTo>
                      <a:cubicBezTo>
                        <a:pt x="25042" y="26907"/>
                        <a:pt x="27119" y="31048"/>
                        <a:pt x="25042" y="26131"/>
                      </a:cubicBezTo>
                      <a:cubicBezTo>
                        <a:pt x="22966" y="21214"/>
                        <a:pt x="19851" y="17073"/>
                        <a:pt x="19851" y="17073"/>
                      </a:cubicBezTo>
                      <a:cubicBezTo>
                        <a:pt x="19851" y="17073"/>
                        <a:pt x="19851" y="16038"/>
                        <a:pt x="19851" y="15520"/>
                      </a:cubicBezTo>
                      <a:cubicBezTo>
                        <a:pt x="19851" y="15002"/>
                        <a:pt x="20889" y="15779"/>
                        <a:pt x="20370" y="12932"/>
                      </a:cubicBezTo>
                      <a:cubicBezTo>
                        <a:pt x="19851" y="10085"/>
                        <a:pt x="18423" y="9438"/>
                        <a:pt x="17644" y="6850"/>
                      </a:cubicBezTo>
                      <a:cubicBezTo>
                        <a:pt x="16865" y="4262"/>
                        <a:pt x="12582" y="0"/>
                        <a:pt x="12582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5" name="Freeform 1064"/>
                <p:cNvSpPr/>
                <p:nvPr/>
              </p:nvSpPr>
              <p:spPr>
                <a:xfrm>
                  <a:off x="7139134" y="4674004"/>
                  <a:ext cx="30522" cy="428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22" h="42824">
                      <a:moveTo>
                        <a:pt x="15643" y="40580"/>
                      </a:moveTo>
                      <a:cubicBezTo>
                        <a:pt x="16919" y="41852"/>
                        <a:pt x="21051" y="42132"/>
                        <a:pt x="21051" y="42132"/>
                      </a:cubicBezTo>
                      <a:cubicBezTo>
                        <a:pt x="21051" y="42132"/>
                        <a:pt x="21830" y="43685"/>
                        <a:pt x="21830" y="42132"/>
                      </a:cubicBezTo>
                      <a:cubicBezTo>
                        <a:pt x="21830" y="40580"/>
                        <a:pt x="22868" y="40062"/>
                        <a:pt x="22868" y="37733"/>
                      </a:cubicBezTo>
                      <a:cubicBezTo>
                        <a:pt x="22868" y="35404"/>
                        <a:pt x="22133" y="35447"/>
                        <a:pt x="23409" y="32837"/>
                      </a:cubicBezTo>
                      <a:cubicBezTo>
                        <a:pt x="24685" y="30228"/>
                        <a:pt x="23647" y="33333"/>
                        <a:pt x="24945" y="29192"/>
                      </a:cubicBezTo>
                      <a:cubicBezTo>
                        <a:pt x="26243" y="25051"/>
                        <a:pt x="25464" y="30228"/>
                        <a:pt x="26503" y="23240"/>
                      </a:cubicBezTo>
                      <a:cubicBezTo>
                        <a:pt x="27541" y="16252"/>
                        <a:pt x="26762" y="20393"/>
                        <a:pt x="27541" y="14182"/>
                      </a:cubicBezTo>
                      <a:cubicBezTo>
                        <a:pt x="28320" y="7970"/>
                        <a:pt x="27281" y="11076"/>
                        <a:pt x="28579" y="6418"/>
                      </a:cubicBezTo>
                      <a:cubicBezTo>
                        <a:pt x="29877" y="1759"/>
                        <a:pt x="30872" y="1241"/>
                        <a:pt x="30396" y="206"/>
                      </a:cubicBezTo>
                      <a:cubicBezTo>
                        <a:pt x="29921" y="-829"/>
                        <a:pt x="28579" y="2018"/>
                        <a:pt x="27541" y="3053"/>
                      </a:cubicBezTo>
                      <a:cubicBezTo>
                        <a:pt x="26503" y="4088"/>
                        <a:pt x="24988" y="5641"/>
                        <a:pt x="23409" y="8488"/>
                      </a:cubicBezTo>
                      <a:cubicBezTo>
                        <a:pt x="21830" y="11335"/>
                        <a:pt x="22998" y="9394"/>
                        <a:pt x="21051" y="12629"/>
                      </a:cubicBezTo>
                      <a:cubicBezTo>
                        <a:pt x="19104" y="15864"/>
                        <a:pt x="13696" y="15907"/>
                        <a:pt x="12896" y="16144"/>
                      </a:cubicBezTo>
                      <a:cubicBezTo>
                        <a:pt x="12095" y="16382"/>
                        <a:pt x="12593" y="16144"/>
                        <a:pt x="9629" y="16144"/>
                      </a:cubicBezTo>
                      <a:cubicBezTo>
                        <a:pt x="6665" y="16144"/>
                        <a:pt x="4134" y="13276"/>
                        <a:pt x="2015" y="14052"/>
                      </a:cubicBezTo>
                      <a:cubicBezTo>
                        <a:pt x="-105" y="14829"/>
                        <a:pt x="284" y="14440"/>
                        <a:pt x="0" y="14958"/>
                      </a:cubicBezTo>
                      <a:cubicBezTo>
                        <a:pt x="-235" y="15476"/>
                        <a:pt x="652" y="14117"/>
                        <a:pt x="3399" y="16144"/>
                      </a:cubicBezTo>
                      <a:cubicBezTo>
                        <a:pt x="6146" y="18172"/>
                        <a:pt x="8061" y="16349"/>
                        <a:pt x="10819" y="18215"/>
                      </a:cubicBezTo>
                      <a:cubicBezTo>
                        <a:pt x="13577" y="20080"/>
                        <a:pt x="12744" y="17805"/>
                        <a:pt x="16898" y="21946"/>
                      </a:cubicBezTo>
                      <a:cubicBezTo>
                        <a:pt x="21051" y="26087"/>
                        <a:pt x="21051" y="24577"/>
                        <a:pt x="21051" y="27532"/>
                      </a:cubicBezTo>
                      <a:cubicBezTo>
                        <a:pt x="21051" y="30486"/>
                        <a:pt x="20878" y="35662"/>
                        <a:pt x="20186" y="37733"/>
                      </a:cubicBezTo>
                      <a:cubicBezTo>
                        <a:pt x="19494" y="39803"/>
                        <a:pt x="16032" y="40580"/>
                        <a:pt x="15643" y="40580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6" name="Freeform 1065"/>
                <p:cNvSpPr/>
                <p:nvPr/>
              </p:nvSpPr>
              <p:spPr>
                <a:xfrm>
                  <a:off x="7153168" y="4741516"/>
                  <a:ext cx="34254" cy="225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254" h="22544">
                      <a:moveTo>
                        <a:pt x="7796" y="0"/>
                      </a:moveTo>
                      <a:cubicBezTo>
                        <a:pt x="7796" y="0"/>
                        <a:pt x="6238" y="1795"/>
                        <a:pt x="7017" y="3607"/>
                      </a:cubicBezTo>
                      <a:cubicBezTo>
                        <a:pt x="7796" y="5419"/>
                        <a:pt x="10132" y="5419"/>
                        <a:pt x="10132" y="8524"/>
                      </a:cubicBezTo>
                      <a:cubicBezTo>
                        <a:pt x="10132" y="11630"/>
                        <a:pt x="10132" y="12665"/>
                        <a:pt x="10132" y="13959"/>
                      </a:cubicBezTo>
                      <a:cubicBezTo>
                        <a:pt x="10132" y="15253"/>
                        <a:pt x="10392" y="17841"/>
                        <a:pt x="9094" y="18618"/>
                      </a:cubicBezTo>
                      <a:cubicBezTo>
                        <a:pt x="7796" y="19394"/>
                        <a:pt x="9353" y="19955"/>
                        <a:pt x="7017" y="19912"/>
                      </a:cubicBezTo>
                      <a:cubicBezTo>
                        <a:pt x="4681" y="19869"/>
                        <a:pt x="1566" y="19869"/>
                        <a:pt x="1046" y="19869"/>
                      </a:cubicBezTo>
                      <a:cubicBezTo>
                        <a:pt x="527" y="19869"/>
                        <a:pt x="-511" y="19135"/>
                        <a:pt x="268" y="19912"/>
                      </a:cubicBezTo>
                      <a:cubicBezTo>
                        <a:pt x="1046" y="20688"/>
                        <a:pt x="-1290" y="22500"/>
                        <a:pt x="2085" y="22500"/>
                      </a:cubicBezTo>
                      <a:cubicBezTo>
                        <a:pt x="5460" y="22500"/>
                        <a:pt x="4681" y="22758"/>
                        <a:pt x="7796" y="21982"/>
                      </a:cubicBezTo>
                      <a:cubicBezTo>
                        <a:pt x="10911" y="21206"/>
                        <a:pt x="11690" y="21120"/>
                        <a:pt x="13247" y="19869"/>
                      </a:cubicBezTo>
                      <a:cubicBezTo>
                        <a:pt x="14805" y="18618"/>
                        <a:pt x="13723" y="14693"/>
                        <a:pt x="16730" y="16396"/>
                      </a:cubicBezTo>
                      <a:cubicBezTo>
                        <a:pt x="19737" y="18100"/>
                        <a:pt x="19348" y="19006"/>
                        <a:pt x="20256" y="19912"/>
                      </a:cubicBezTo>
                      <a:cubicBezTo>
                        <a:pt x="21165" y="20817"/>
                        <a:pt x="22073" y="19912"/>
                        <a:pt x="24410" y="20947"/>
                      </a:cubicBezTo>
                      <a:cubicBezTo>
                        <a:pt x="26746" y="21982"/>
                        <a:pt x="26227" y="21465"/>
                        <a:pt x="28304" y="21982"/>
                      </a:cubicBezTo>
                      <a:cubicBezTo>
                        <a:pt x="30380" y="22500"/>
                        <a:pt x="32197" y="21982"/>
                        <a:pt x="32717" y="21982"/>
                      </a:cubicBezTo>
                      <a:cubicBezTo>
                        <a:pt x="33236" y="21982"/>
                        <a:pt x="33495" y="22025"/>
                        <a:pt x="33755" y="20947"/>
                      </a:cubicBezTo>
                      <a:cubicBezTo>
                        <a:pt x="34015" y="19869"/>
                        <a:pt x="34793" y="19653"/>
                        <a:pt x="33755" y="18618"/>
                      </a:cubicBezTo>
                      <a:cubicBezTo>
                        <a:pt x="32717" y="17582"/>
                        <a:pt x="30770" y="14865"/>
                        <a:pt x="28304" y="13959"/>
                      </a:cubicBezTo>
                      <a:cubicBezTo>
                        <a:pt x="25837" y="13053"/>
                        <a:pt x="21814" y="11112"/>
                        <a:pt x="21035" y="10336"/>
                      </a:cubicBezTo>
                      <a:cubicBezTo>
                        <a:pt x="20256" y="9560"/>
                        <a:pt x="21533" y="9538"/>
                        <a:pt x="19131" y="7144"/>
                      </a:cubicBezTo>
                      <a:cubicBezTo>
                        <a:pt x="16730" y="4750"/>
                        <a:pt x="11949" y="4125"/>
                        <a:pt x="11430" y="3607"/>
                      </a:cubicBezTo>
                      <a:cubicBezTo>
                        <a:pt x="10911" y="3089"/>
                        <a:pt x="7796" y="0"/>
                        <a:pt x="7796" y="0"/>
                      </a:cubicBez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7" name="Freeform 1066"/>
                <p:cNvSpPr/>
                <p:nvPr/>
              </p:nvSpPr>
              <p:spPr>
                <a:xfrm>
                  <a:off x="7162355" y="4765435"/>
                  <a:ext cx="14703" cy="60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03" h="6025">
                      <a:moveTo>
                        <a:pt x="8105" y="-17"/>
                      </a:moveTo>
                      <a:lnTo>
                        <a:pt x="6656" y="4015"/>
                      </a:lnTo>
                      <a:cubicBezTo>
                        <a:pt x="6656" y="4015"/>
                        <a:pt x="-93" y="2463"/>
                        <a:pt x="685" y="4015"/>
                      </a:cubicBezTo>
                      <a:cubicBezTo>
                        <a:pt x="1464" y="5568"/>
                        <a:pt x="-2819" y="4921"/>
                        <a:pt x="3281" y="5827"/>
                      </a:cubicBezTo>
                      <a:cubicBezTo>
                        <a:pt x="9382" y="6733"/>
                        <a:pt x="10074" y="4231"/>
                        <a:pt x="11610" y="3476"/>
                      </a:cubicBezTo>
                      <a:cubicBezTo>
                        <a:pt x="13146" y="2721"/>
                        <a:pt x="14703" y="1686"/>
                        <a:pt x="14703" y="1686"/>
                      </a:cubicBezTo>
                      <a:lnTo>
                        <a:pt x="14703" y="910"/>
                      </a:lnTo>
                      <a:lnTo>
                        <a:pt x="8105" y="-17"/>
                      </a:ln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8" name="Freeform 1067"/>
                <p:cNvSpPr/>
                <p:nvPr/>
              </p:nvSpPr>
              <p:spPr>
                <a:xfrm>
                  <a:off x="7123862" y="4720892"/>
                  <a:ext cx="29326" cy="339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326" h="33907">
                      <a:moveTo>
                        <a:pt x="29326" y="32771"/>
                      </a:moveTo>
                      <a:cubicBezTo>
                        <a:pt x="29326" y="32771"/>
                        <a:pt x="19709" y="29924"/>
                        <a:pt x="19189" y="30442"/>
                      </a:cubicBezTo>
                      <a:cubicBezTo>
                        <a:pt x="18670" y="30959"/>
                        <a:pt x="17632" y="36135"/>
                        <a:pt x="16074" y="32771"/>
                      </a:cubicBezTo>
                      <a:cubicBezTo>
                        <a:pt x="14517" y="29407"/>
                        <a:pt x="12743" y="25179"/>
                        <a:pt x="11878" y="25179"/>
                      </a:cubicBezTo>
                      <a:cubicBezTo>
                        <a:pt x="11012" y="25179"/>
                        <a:pt x="11748" y="25179"/>
                        <a:pt x="10104" y="25179"/>
                      </a:cubicBezTo>
                      <a:cubicBezTo>
                        <a:pt x="8460" y="25179"/>
                        <a:pt x="7551" y="25740"/>
                        <a:pt x="7118" y="23842"/>
                      </a:cubicBezTo>
                      <a:cubicBezTo>
                        <a:pt x="6686" y="21944"/>
                        <a:pt x="7248" y="22419"/>
                        <a:pt x="5431" y="17502"/>
                      </a:cubicBezTo>
                      <a:cubicBezTo>
                        <a:pt x="3614" y="12584"/>
                        <a:pt x="-228" y="9212"/>
                        <a:pt x="0" y="7145"/>
                      </a:cubicBezTo>
                      <a:cubicBezTo>
                        <a:pt x="196" y="5079"/>
                        <a:pt x="845" y="3612"/>
                        <a:pt x="845" y="3612"/>
                      </a:cubicBezTo>
                      <a:cubicBezTo>
                        <a:pt x="845" y="3612"/>
                        <a:pt x="-63" y="-4583"/>
                        <a:pt x="3528" y="3612"/>
                      </a:cubicBezTo>
                      <a:cubicBezTo>
                        <a:pt x="7118" y="11808"/>
                        <a:pt x="7767" y="12067"/>
                        <a:pt x="10104" y="13620"/>
                      </a:cubicBezTo>
                      <a:cubicBezTo>
                        <a:pt x="12440" y="15172"/>
                        <a:pt x="9844" y="16466"/>
                        <a:pt x="16853" y="19572"/>
                      </a:cubicBezTo>
                      <a:cubicBezTo>
                        <a:pt x="23862" y="22678"/>
                        <a:pt x="23213" y="23239"/>
                        <a:pt x="23819" y="23842"/>
                      </a:cubicBezTo>
                      <a:cubicBezTo>
                        <a:pt x="24425" y="24446"/>
                        <a:pt x="25247" y="24554"/>
                        <a:pt x="25982" y="25999"/>
                      </a:cubicBezTo>
                      <a:cubicBezTo>
                        <a:pt x="26718" y="27444"/>
                        <a:pt x="29326" y="31218"/>
                        <a:pt x="29326" y="31995"/>
                      </a:cubicBezTo>
                      <a:cubicBezTo>
                        <a:pt x="29326" y="32771"/>
                        <a:pt x="29326" y="32771"/>
                        <a:pt x="29326" y="32771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69" name="Freeform 1068"/>
                <p:cNvSpPr/>
                <p:nvPr/>
              </p:nvSpPr>
              <p:spPr>
                <a:xfrm>
                  <a:off x="7094355" y="4634577"/>
                  <a:ext cx="25817" cy="40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17" h="40600">
                      <a:moveTo>
                        <a:pt x="25817" y="0"/>
                      </a:moveTo>
                      <a:cubicBezTo>
                        <a:pt x="24815" y="2624"/>
                        <a:pt x="18845" y="9871"/>
                        <a:pt x="17547" y="11941"/>
                      </a:cubicBezTo>
                      <a:cubicBezTo>
                        <a:pt x="16249" y="14012"/>
                        <a:pt x="17547" y="14012"/>
                        <a:pt x="14172" y="15823"/>
                      </a:cubicBezTo>
                      <a:cubicBezTo>
                        <a:pt x="10797" y="17635"/>
                        <a:pt x="8721" y="17333"/>
                        <a:pt x="7423" y="18002"/>
                      </a:cubicBezTo>
                      <a:cubicBezTo>
                        <a:pt x="6125" y="18670"/>
                        <a:pt x="2231" y="22315"/>
                        <a:pt x="2231" y="22315"/>
                      </a:cubicBezTo>
                      <a:cubicBezTo>
                        <a:pt x="2231" y="22315"/>
                        <a:pt x="-4216" y="22315"/>
                        <a:pt x="4719" y="22315"/>
                      </a:cubicBezTo>
                      <a:cubicBezTo>
                        <a:pt x="13653" y="22315"/>
                        <a:pt x="13134" y="20525"/>
                        <a:pt x="14172" y="22315"/>
                      </a:cubicBezTo>
                      <a:cubicBezTo>
                        <a:pt x="15210" y="24105"/>
                        <a:pt x="15416" y="24472"/>
                        <a:pt x="15416" y="25971"/>
                      </a:cubicBezTo>
                      <a:cubicBezTo>
                        <a:pt x="15416" y="27470"/>
                        <a:pt x="15416" y="26176"/>
                        <a:pt x="15416" y="30058"/>
                      </a:cubicBezTo>
                      <a:cubicBezTo>
                        <a:pt x="15416" y="33940"/>
                        <a:pt x="14951" y="32646"/>
                        <a:pt x="16508" y="36010"/>
                      </a:cubicBezTo>
                      <a:cubicBezTo>
                        <a:pt x="18066" y="39374"/>
                        <a:pt x="18304" y="42501"/>
                        <a:pt x="19223" y="39256"/>
                      </a:cubicBezTo>
                      <a:cubicBezTo>
                        <a:pt x="20143" y="36010"/>
                        <a:pt x="21597" y="38496"/>
                        <a:pt x="20921" y="31869"/>
                      </a:cubicBezTo>
                      <a:cubicBezTo>
                        <a:pt x="20245" y="25243"/>
                        <a:pt x="21938" y="24342"/>
                        <a:pt x="20921" y="23329"/>
                      </a:cubicBezTo>
                      <a:cubicBezTo>
                        <a:pt x="19905" y="22315"/>
                        <a:pt x="17028" y="22811"/>
                        <a:pt x="18585" y="18670"/>
                      </a:cubicBezTo>
                      <a:cubicBezTo>
                        <a:pt x="20143" y="14529"/>
                        <a:pt x="19104" y="15565"/>
                        <a:pt x="20921" y="13753"/>
                      </a:cubicBezTo>
                      <a:cubicBezTo>
                        <a:pt x="22738" y="11941"/>
                        <a:pt x="21224" y="13494"/>
                        <a:pt x="23517" y="9612"/>
                      </a:cubicBezTo>
                      <a:cubicBezTo>
                        <a:pt x="25817" y="5730"/>
                        <a:pt x="25817" y="7283"/>
                        <a:pt x="25817" y="5212"/>
                      </a:cubicBezTo>
                      <a:cubicBezTo>
                        <a:pt x="25817" y="3142"/>
                        <a:pt x="25817" y="425"/>
                        <a:pt x="25817" y="0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0" name="Freeform 1069"/>
                <p:cNvSpPr/>
                <p:nvPr/>
              </p:nvSpPr>
              <p:spPr>
                <a:xfrm>
                  <a:off x="7081395" y="4660518"/>
                  <a:ext cx="19652" cy="400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652" h="40054">
                      <a:moveTo>
                        <a:pt x="16953" y="0"/>
                      </a:moveTo>
                      <a:cubicBezTo>
                        <a:pt x="16953" y="0"/>
                        <a:pt x="17678" y="1787"/>
                        <a:pt x="16953" y="5928"/>
                      </a:cubicBezTo>
                      <a:cubicBezTo>
                        <a:pt x="16228" y="10069"/>
                        <a:pt x="15969" y="9034"/>
                        <a:pt x="15969" y="12398"/>
                      </a:cubicBezTo>
                      <a:cubicBezTo>
                        <a:pt x="15969" y="15763"/>
                        <a:pt x="15969" y="16022"/>
                        <a:pt x="15969" y="18610"/>
                      </a:cubicBezTo>
                      <a:cubicBezTo>
                        <a:pt x="15969" y="21198"/>
                        <a:pt x="13633" y="15504"/>
                        <a:pt x="15969" y="23009"/>
                      </a:cubicBezTo>
                      <a:cubicBezTo>
                        <a:pt x="18305" y="30514"/>
                        <a:pt x="18824" y="29220"/>
                        <a:pt x="18824" y="32844"/>
                      </a:cubicBezTo>
                      <a:cubicBezTo>
                        <a:pt x="18824" y="36467"/>
                        <a:pt x="18824" y="36726"/>
                        <a:pt x="18824" y="38020"/>
                      </a:cubicBezTo>
                      <a:cubicBezTo>
                        <a:pt x="18824" y="39314"/>
                        <a:pt x="20696" y="41438"/>
                        <a:pt x="18824" y="38796"/>
                      </a:cubicBezTo>
                      <a:cubicBezTo>
                        <a:pt x="16953" y="36154"/>
                        <a:pt x="15969" y="33103"/>
                        <a:pt x="14411" y="30773"/>
                      </a:cubicBezTo>
                      <a:cubicBezTo>
                        <a:pt x="12854" y="28444"/>
                        <a:pt x="10777" y="25597"/>
                        <a:pt x="10258" y="24303"/>
                      </a:cubicBezTo>
                      <a:cubicBezTo>
                        <a:pt x="9739" y="23009"/>
                        <a:pt x="8441" y="20680"/>
                        <a:pt x="8441" y="20680"/>
                      </a:cubicBezTo>
                      <a:cubicBezTo>
                        <a:pt x="8441" y="20680"/>
                        <a:pt x="5872" y="19672"/>
                        <a:pt x="4547" y="19645"/>
                      </a:cubicBezTo>
                      <a:cubicBezTo>
                        <a:pt x="3222" y="19618"/>
                        <a:pt x="264" y="16668"/>
                        <a:pt x="264" y="16668"/>
                      </a:cubicBezTo>
                      <a:cubicBezTo>
                        <a:pt x="264" y="16668"/>
                        <a:pt x="-385" y="17316"/>
                        <a:pt x="264" y="16668"/>
                      </a:cubicBezTo>
                      <a:cubicBezTo>
                        <a:pt x="913" y="16021"/>
                        <a:pt x="1951" y="15375"/>
                        <a:pt x="3768" y="16022"/>
                      </a:cubicBezTo>
                      <a:cubicBezTo>
                        <a:pt x="5585" y="16668"/>
                        <a:pt x="6234" y="17963"/>
                        <a:pt x="8441" y="17833"/>
                      </a:cubicBezTo>
                      <a:cubicBezTo>
                        <a:pt x="10647" y="17704"/>
                        <a:pt x="10128" y="18998"/>
                        <a:pt x="11296" y="17833"/>
                      </a:cubicBezTo>
                      <a:cubicBezTo>
                        <a:pt x="12464" y="16668"/>
                        <a:pt x="11296" y="18092"/>
                        <a:pt x="12854" y="15504"/>
                      </a:cubicBezTo>
                      <a:cubicBezTo>
                        <a:pt x="14411" y="12916"/>
                        <a:pt x="14411" y="13229"/>
                        <a:pt x="14411" y="10845"/>
                      </a:cubicBezTo>
                      <a:cubicBezTo>
                        <a:pt x="14411" y="8462"/>
                        <a:pt x="14876" y="5982"/>
                        <a:pt x="15423" y="4402"/>
                      </a:cubicBezTo>
                      <a:cubicBezTo>
                        <a:pt x="15969" y="2823"/>
                        <a:pt x="16953" y="-542"/>
                        <a:pt x="16953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1" name="Freeform 1070"/>
                <p:cNvSpPr/>
                <p:nvPr/>
              </p:nvSpPr>
              <p:spPr>
                <a:xfrm>
                  <a:off x="7074703" y="4667413"/>
                  <a:ext cx="11965" cy="211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965" h="21190">
                      <a:moveTo>
                        <a:pt x="11239" y="21125"/>
                      </a:moveTo>
                      <a:cubicBezTo>
                        <a:pt x="11239" y="21125"/>
                        <a:pt x="13316" y="21808"/>
                        <a:pt x="10201" y="18703"/>
                      </a:cubicBezTo>
                      <a:cubicBezTo>
                        <a:pt x="7086" y="15597"/>
                        <a:pt x="2839" y="14137"/>
                        <a:pt x="3016" y="12926"/>
                      </a:cubicBezTo>
                      <a:cubicBezTo>
                        <a:pt x="3192" y="11715"/>
                        <a:pt x="2933" y="14303"/>
                        <a:pt x="2154" y="10680"/>
                      </a:cubicBezTo>
                      <a:cubicBezTo>
                        <a:pt x="1375" y="7056"/>
                        <a:pt x="337" y="4468"/>
                        <a:pt x="337" y="4468"/>
                      </a:cubicBezTo>
                      <a:cubicBezTo>
                        <a:pt x="337" y="4468"/>
                        <a:pt x="-442" y="-1484"/>
                        <a:pt x="337" y="328"/>
                      </a:cubicBezTo>
                      <a:cubicBezTo>
                        <a:pt x="1115" y="2139"/>
                        <a:pt x="2536" y="4727"/>
                        <a:pt x="3016" y="5245"/>
                      </a:cubicBezTo>
                      <a:cubicBezTo>
                        <a:pt x="3495" y="5762"/>
                        <a:pt x="4144" y="5806"/>
                        <a:pt x="5009" y="5245"/>
                      </a:cubicBezTo>
                      <a:cubicBezTo>
                        <a:pt x="5875" y="4684"/>
                        <a:pt x="6567" y="5504"/>
                        <a:pt x="7605" y="4468"/>
                      </a:cubicBezTo>
                      <a:cubicBezTo>
                        <a:pt x="8644" y="3433"/>
                        <a:pt x="8384" y="-3813"/>
                        <a:pt x="9422" y="2657"/>
                      </a:cubicBezTo>
                      <a:cubicBezTo>
                        <a:pt x="10461" y="9127"/>
                        <a:pt x="9163" y="12067"/>
                        <a:pt x="10201" y="12408"/>
                      </a:cubicBezTo>
                      <a:cubicBezTo>
                        <a:pt x="11239" y="12750"/>
                        <a:pt x="10461" y="13009"/>
                        <a:pt x="11239" y="15338"/>
                      </a:cubicBezTo>
                      <a:cubicBezTo>
                        <a:pt x="12018" y="17667"/>
                        <a:pt x="12371" y="19997"/>
                        <a:pt x="11239" y="21125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2" name="Freeform 1071"/>
                <p:cNvSpPr/>
                <p:nvPr/>
              </p:nvSpPr>
              <p:spPr>
                <a:xfrm>
                  <a:off x="7085087" y="4616663"/>
                  <a:ext cx="27723" cy="355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3" h="35565">
                      <a:moveTo>
                        <a:pt x="9941" y="35565"/>
                      </a:moveTo>
                      <a:cubicBezTo>
                        <a:pt x="9941" y="28820"/>
                        <a:pt x="8903" y="26232"/>
                        <a:pt x="8903" y="25456"/>
                      </a:cubicBezTo>
                      <a:cubicBezTo>
                        <a:pt x="8903" y="24679"/>
                        <a:pt x="8384" y="21833"/>
                        <a:pt x="8124" y="21056"/>
                      </a:cubicBezTo>
                      <a:cubicBezTo>
                        <a:pt x="7865" y="20280"/>
                        <a:pt x="6307" y="17950"/>
                        <a:pt x="5009" y="17950"/>
                      </a:cubicBezTo>
                      <a:cubicBezTo>
                        <a:pt x="3711" y="17950"/>
                        <a:pt x="1887" y="15111"/>
                        <a:pt x="1887" y="15111"/>
                      </a:cubicBezTo>
                      <a:cubicBezTo>
                        <a:pt x="1887" y="15111"/>
                        <a:pt x="-3038" y="13033"/>
                        <a:pt x="2933" y="13033"/>
                      </a:cubicBezTo>
                      <a:cubicBezTo>
                        <a:pt x="8903" y="13033"/>
                        <a:pt x="9163" y="12257"/>
                        <a:pt x="9941" y="13033"/>
                      </a:cubicBezTo>
                      <a:cubicBezTo>
                        <a:pt x="10720" y="13810"/>
                        <a:pt x="10100" y="15003"/>
                        <a:pt x="13316" y="13033"/>
                      </a:cubicBezTo>
                      <a:cubicBezTo>
                        <a:pt x="16532" y="11063"/>
                        <a:pt x="14037" y="11940"/>
                        <a:pt x="17960" y="9640"/>
                      </a:cubicBezTo>
                      <a:cubicBezTo>
                        <a:pt x="21883" y="7340"/>
                        <a:pt x="20325" y="8116"/>
                        <a:pt x="22791" y="6434"/>
                      </a:cubicBezTo>
                      <a:cubicBezTo>
                        <a:pt x="25257" y="4751"/>
                        <a:pt x="27609" y="0"/>
                        <a:pt x="27609" y="0"/>
                      </a:cubicBezTo>
                      <a:cubicBezTo>
                        <a:pt x="27609" y="0"/>
                        <a:pt x="27609" y="-425"/>
                        <a:pt x="27609" y="2163"/>
                      </a:cubicBezTo>
                      <a:cubicBezTo>
                        <a:pt x="27609" y="4751"/>
                        <a:pt x="28113" y="6563"/>
                        <a:pt x="26815" y="8375"/>
                      </a:cubicBezTo>
                      <a:cubicBezTo>
                        <a:pt x="25517" y="10186"/>
                        <a:pt x="24219" y="10955"/>
                        <a:pt x="22791" y="13033"/>
                      </a:cubicBezTo>
                      <a:cubicBezTo>
                        <a:pt x="21363" y="15111"/>
                        <a:pt x="22661" y="11373"/>
                        <a:pt x="20585" y="15880"/>
                      </a:cubicBezTo>
                      <a:cubicBezTo>
                        <a:pt x="18508" y="20388"/>
                        <a:pt x="20325" y="18209"/>
                        <a:pt x="18508" y="21056"/>
                      </a:cubicBezTo>
                      <a:cubicBezTo>
                        <a:pt x="16691" y="23903"/>
                        <a:pt x="16691" y="22609"/>
                        <a:pt x="15393" y="25456"/>
                      </a:cubicBezTo>
                      <a:cubicBezTo>
                        <a:pt x="14095" y="28303"/>
                        <a:pt x="15263" y="27914"/>
                        <a:pt x="13316" y="29855"/>
                      </a:cubicBezTo>
                      <a:cubicBezTo>
                        <a:pt x="11369" y="31796"/>
                        <a:pt x="9941" y="35565"/>
                        <a:pt x="9941" y="35565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3" name="Freeform 1072"/>
                <p:cNvSpPr/>
                <p:nvPr/>
              </p:nvSpPr>
              <p:spPr>
                <a:xfrm>
                  <a:off x="7111025" y="4599679"/>
                  <a:ext cx="32043" cy="306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43" h="30672">
                      <a:moveTo>
                        <a:pt x="4770" y="27170"/>
                      </a:moveTo>
                      <a:cubicBezTo>
                        <a:pt x="4770" y="25876"/>
                        <a:pt x="7366" y="21477"/>
                        <a:pt x="7625" y="20700"/>
                      </a:cubicBezTo>
                      <a:cubicBezTo>
                        <a:pt x="7885" y="19924"/>
                        <a:pt x="7625" y="19147"/>
                        <a:pt x="7625" y="18630"/>
                      </a:cubicBezTo>
                      <a:cubicBezTo>
                        <a:pt x="7625" y="18112"/>
                        <a:pt x="7625" y="16042"/>
                        <a:pt x="7625" y="16301"/>
                      </a:cubicBezTo>
                      <a:cubicBezTo>
                        <a:pt x="7625" y="16301"/>
                        <a:pt x="10481" y="15007"/>
                        <a:pt x="7625" y="15007"/>
                      </a:cubicBezTo>
                      <a:cubicBezTo>
                        <a:pt x="4770" y="15007"/>
                        <a:pt x="2304" y="15395"/>
                        <a:pt x="1914" y="15007"/>
                      </a:cubicBezTo>
                      <a:cubicBezTo>
                        <a:pt x="1525" y="14618"/>
                        <a:pt x="-2239" y="12936"/>
                        <a:pt x="1914" y="11124"/>
                      </a:cubicBezTo>
                      <a:cubicBezTo>
                        <a:pt x="6068" y="9313"/>
                        <a:pt x="4251" y="9830"/>
                        <a:pt x="8794" y="8148"/>
                      </a:cubicBezTo>
                      <a:cubicBezTo>
                        <a:pt x="13336" y="6466"/>
                        <a:pt x="13336" y="5690"/>
                        <a:pt x="15673" y="5690"/>
                      </a:cubicBezTo>
                      <a:cubicBezTo>
                        <a:pt x="18009" y="5690"/>
                        <a:pt x="15673" y="5431"/>
                        <a:pt x="21124" y="4396"/>
                      </a:cubicBezTo>
                      <a:cubicBezTo>
                        <a:pt x="26575" y="3360"/>
                        <a:pt x="25797" y="4137"/>
                        <a:pt x="28133" y="2843"/>
                      </a:cubicBezTo>
                      <a:cubicBezTo>
                        <a:pt x="30469" y="1549"/>
                        <a:pt x="32043" y="0"/>
                        <a:pt x="32043" y="0"/>
                      </a:cubicBezTo>
                      <a:cubicBezTo>
                        <a:pt x="32043" y="0"/>
                        <a:pt x="29691" y="8019"/>
                        <a:pt x="28133" y="9572"/>
                      </a:cubicBezTo>
                      <a:cubicBezTo>
                        <a:pt x="26575" y="11124"/>
                        <a:pt x="25278" y="12160"/>
                        <a:pt x="23201" y="12160"/>
                      </a:cubicBezTo>
                      <a:cubicBezTo>
                        <a:pt x="21124" y="12160"/>
                        <a:pt x="21384" y="11383"/>
                        <a:pt x="19047" y="13713"/>
                      </a:cubicBezTo>
                      <a:cubicBezTo>
                        <a:pt x="16711" y="16042"/>
                        <a:pt x="22552" y="11772"/>
                        <a:pt x="15673" y="18630"/>
                      </a:cubicBezTo>
                      <a:cubicBezTo>
                        <a:pt x="8794" y="25488"/>
                        <a:pt x="8794" y="26523"/>
                        <a:pt x="8794" y="26523"/>
                      </a:cubicBezTo>
                      <a:cubicBezTo>
                        <a:pt x="8794" y="26523"/>
                        <a:pt x="10611" y="25229"/>
                        <a:pt x="8794" y="27947"/>
                      </a:cubicBezTo>
                      <a:cubicBezTo>
                        <a:pt x="6976" y="30672"/>
                        <a:pt x="6976" y="30672"/>
                        <a:pt x="6976" y="30672"/>
                      </a:cubicBezTo>
                      <a:lnTo>
                        <a:pt x="4770" y="27170"/>
                      </a:ln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4" name="Freeform 1073"/>
                <p:cNvSpPr/>
                <p:nvPr/>
              </p:nvSpPr>
              <p:spPr>
                <a:xfrm>
                  <a:off x="7110437" y="4586092"/>
                  <a:ext cx="27500" cy="227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500" h="22726">
                      <a:moveTo>
                        <a:pt x="0" y="22382"/>
                      </a:moveTo>
                      <a:cubicBezTo>
                        <a:pt x="2762" y="17465"/>
                        <a:pt x="1724" y="17206"/>
                        <a:pt x="3541" y="15395"/>
                      </a:cubicBezTo>
                      <a:cubicBezTo>
                        <a:pt x="5358" y="13583"/>
                        <a:pt x="5877" y="15654"/>
                        <a:pt x="5877" y="10995"/>
                      </a:cubicBezTo>
                      <a:cubicBezTo>
                        <a:pt x="5877" y="6337"/>
                        <a:pt x="6223" y="7113"/>
                        <a:pt x="6050" y="5560"/>
                      </a:cubicBezTo>
                      <a:cubicBezTo>
                        <a:pt x="5877" y="4007"/>
                        <a:pt x="5618" y="2023"/>
                        <a:pt x="5618" y="1463"/>
                      </a:cubicBezTo>
                      <a:cubicBezTo>
                        <a:pt x="5618" y="902"/>
                        <a:pt x="6180" y="168"/>
                        <a:pt x="6678" y="406"/>
                      </a:cubicBezTo>
                      <a:cubicBezTo>
                        <a:pt x="7175" y="643"/>
                        <a:pt x="5358" y="-651"/>
                        <a:pt x="8214" y="406"/>
                      </a:cubicBezTo>
                      <a:cubicBezTo>
                        <a:pt x="11069" y="1463"/>
                        <a:pt x="9512" y="212"/>
                        <a:pt x="12627" y="1463"/>
                      </a:cubicBezTo>
                      <a:cubicBezTo>
                        <a:pt x="15742" y="2713"/>
                        <a:pt x="14357" y="2713"/>
                        <a:pt x="18813" y="3619"/>
                      </a:cubicBezTo>
                      <a:cubicBezTo>
                        <a:pt x="23270" y="4525"/>
                        <a:pt x="27423" y="2541"/>
                        <a:pt x="27423" y="2541"/>
                      </a:cubicBezTo>
                      <a:cubicBezTo>
                        <a:pt x="27423" y="2541"/>
                        <a:pt x="27856" y="902"/>
                        <a:pt x="26342" y="3619"/>
                      </a:cubicBezTo>
                      <a:cubicBezTo>
                        <a:pt x="24827" y="6337"/>
                        <a:pt x="24806" y="5582"/>
                        <a:pt x="23183" y="7976"/>
                      </a:cubicBezTo>
                      <a:cubicBezTo>
                        <a:pt x="21561" y="10370"/>
                        <a:pt x="23270" y="9701"/>
                        <a:pt x="20155" y="10995"/>
                      </a:cubicBezTo>
                      <a:cubicBezTo>
                        <a:pt x="17040" y="12289"/>
                        <a:pt x="22232" y="7415"/>
                        <a:pt x="15223" y="11772"/>
                      </a:cubicBezTo>
                      <a:cubicBezTo>
                        <a:pt x="8214" y="16128"/>
                        <a:pt x="8214" y="14791"/>
                        <a:pt x="8214" y="16128"/>
                      </a:cubicBezTo>
                      <a:cubicBezTo>
                        <a:pt x="8214" y="17465"/>
                        <a:pt x="8776" y="14661"/>
                        <a:pt x="6678" y="18522"/>
                      </a:cubicBezTo>
                      <a:cubicBezTo>
                        <a:pt x="4579" y="22382"/>
                        <a:pt x="4839" y="21606"/>
                        <a:pt x="4579" y="22382"/>
                      </a:cubicBezTo>
                      <a:cubicBezTo>
                        <a:pt x="4320" y="23159"/>
                        <a:pt x="0" y="22382"/>
                        <a:pt x="0" y="22382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5" name="Freeform 1074"/>
                <p:cNvSpPr/>
                <p:nvPr/>
              </p:nvSpPr>
              <p:spPr>
                <a:xfrm>
                  <a:off x="7075027" y="4622202"/>
                  <a:ext cx="15474" cy="27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74" h="27882">
                      <a:moveTo>
                        <a:pt x="11830" y="0"/>
                      </a:moveTo>
                      <a:cubicBezTo>
                        <a:pt x="11830" y="4388"/>
                        <a:pt x="11348" y="4846"/>
                        <a:pt x="10396" y="6450"/>
                      </a:cubicBezTo>
                      <a:cubicBezTo>
                        <a:pt x="9444" y="8054"/>
                        <a:pt x="10522" y="6325"/>
                        <a:pt x="8055" y="8783"/>
                      </a:cubicBezTo>
                      <a:cubicBezTo>
                        <a:pt x="5589" y="11242"/>
                        <a:pt x="2868" y="9564"/>
                        <a:pt x="2868" y="9564"/>
                      </a:cubicBezTo>
                      <a:cubicBezTo>
                        <a:pt x="2868" y="9564"/>
                        <a:pt x="3399" y="8528"/>
                        <a:pt x="2225" y="9564"/>
                      </a:cubicBezTo>
                      <a:cubicBezTo>
                        <a:pt x="1050" y="10599"/>
                        <a:pt x="-247" y="9822"/>
                        <a:pt x="0" y="10599"/>
                      </a:cubicBezTo>
                      <a:cubicBezTo>
                        <a:pt x="272" y="11375"/>
                        <a:pt x="1570" y="9564"/>
                        <a:pt x="2868" y="13446"/>
                      </a:cubicBezTo>
                      <a:cubicBezTo>
                        <a:pt x="4166" y="17328"/>
                        <a:pt x="3646" y="7234"/>
                        <a:pt x="4944" y="18363"/>
                      </a:cubicBezTo>
                      <a:cubicBezTo>
                        <a:pt x="6242" y="29491"/>
                        <a:pt x="7713" y="26817"/>
                        <a:pt x="8579" y="27680"/>
                      </a:cubicBezTo>
                      <a:cubicBezTo>
                        <a:pt x="9444" y="28543"/>
                        <a:pt x="12794" y="26583"/>
                        <a:pt x="13381" y="23927"/>
                      </a:cubicBezTo>
                      <a:cubicBezTo>
                        <a:pt x="13968" y="21271"/>
                        <a:pt x="13251" y="24315"/>
                        <a:pt x="14030" y="19139"/>
                      </a:cubicBezTo>
                      <a:cubicBezTo>
                        <a:pt x="14809" y="13941"/>
                        <a:pt x="15604" y="13144"/>
                        <a:pt x="15444" y="10599"/>
                      </a:cubicBezTo>
                      <a:cubicBezTo>
                        <a:pt x="15285" y="8054"/>
                        <a:pt x="13381" y="0"/>
                        <a:pt x="11830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6" name="Freeform 1075"/>
                <p:cNvSpPr/>
                <p:nvPr/>
              </p:nvSpPr>
              <p:spPr>
                <a:xfrm>
                  <a:off x="7075291" y="4648992"/>
                  <a:ext cx="15515" cy="301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15" h="30147">
                      <a:moveTo>
                        <a:pt x="13117" y="0"/>
                      </a:moveTo>
                      <a:cubicBezTo>
                        <a:pt x="13117" y="890"/>
                        <a:pt x="12468" y="890"/>
                        <a:pt x="10911" y="3478"/>
                      </a:cubicBezTo>
                      <a:cubicBezTo>
                        <a:pt x="9353" y="6066"/>
                        <a:pt x="6671" y="5505"/>
                        <a:pt x="5979" y="6325"/>
                      </a:cubicBezTo>
                      <a:cubicBezTo>
                        <a:pt x="5286" y="7144"/>
                        <a:pt x="5200" y="3478"/>
                        <a:pt x="3123" y="3478"/>
                      </a:cubicBezTo>
                      <a:cubicBezTo>
                        <a:pt x="1046" y="3478"/>
                        <a:pt x="1306" y="631"/>
                        <a:pt x="268" y="3478"/>
                      </a:cubicBezTo>
                      <a:cubicBezTo>
                        <a:pt x="-771" y="6325"/>
                        <a:pt x="1306" y="4772"/>
                        <a:pt x="1306" y="7101"/>
                      </a:cubicBezTo>
                      <a:cubicBezTo>
                        <a:pt x="1306" y="9430"/>
                        <a:pt x="1047" y="11501"/>
                        <a:pt x="2085" y="12277"/>
                      </a:cubicBezTo>
                      <a:cubicBezTo>
                        <a:pt x="3123" y="13053"/>
                        <a:pt x="2258" y="9948"/>
                        <a:pt x="3123" y="16159"/>
                      </a:cubicBezTo>
                      <a:cubicBezTo>
                        <a:pt x="3988" y="22370"/>
                        <a:pt x="2691" y="18488"/>
                        <a:pt x="3988" y="24441"/>
                      </a:cubicBezTo>
                      <a:cubicBezTo>
                        <a:pt x="5286" y="30393"/>
                        <a:pt x="5979" y="30147"/>
                        <a:pt x="5979" y="30147"/>
                      </a:cubicBezTo>
                      <a:lnTo>
                        <a:pt x="7277" y="30147"/>
                      </a:lnTo>
                      <a:cubicBezTo>
                        <a:pt x="7277" y="30147"/>
                        <a:pt x="9353" y="27805"/>
                        <a:pt x="10132" y="25476"/>
                      </a:cubicBezTo>
                      <a:cubicBezTo>
                        <a:pt x="10911" y="23147"/>
                        <a:pt x="10824" y="23061"/>
                        <a:pt x="10911" y="22112"/>
                      </a:cubicBezTo>
                      <a:cubicBezTo>
                        <a:pt x="10997" y="21163"/>
                        <a:pt x="11041" y="21982"/>
                        <a:pt x="12468" y="19524"/>
                      </a:cubicBezTo>
                      <a:cubicBezTo>
                        <a:pt x="13896" y="17065"/>
                        <a:pt x="15497" y="14693"/>
                        <a:pt x="15497" y="12967"/>
                      </a:cubicBezTo>
                      <a:cubicBezTo>
                        <a:pt x="15497" y="11242"/>
                        <a:pt x="15497" y="8050"/>
                        <a:pt x="15497" y="8050"/>
                      </a:cubicBezTo>
                      <a:cubicBezTo>
                        <a:pt x="15497" y="8050"/>
                        <a:pt x="15497" y="6066"/>
                        <a:pt x="15497" y="5548"/>
                      </a:cubicBezTo>
                      <a:cubicBezTo>
                        <a:pt x="15497" y="5031"/>
                        <a:pt x="13117" y="631"/>
                        <a:pt x="13117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7" name="Freeform 1076"/>
                <p:cNvSpPr/>
                <p:nvPr/>
              </p:nvSpPr>
              <p:spPr>
                <a:xfrm>
                  <a:off x="7073263" y="4689229"/>
                  <a:ext cx="30847" cy="284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47" h="28468">
                      <a:moveTo>
                        <a:pt x="16314" y="0"/>
                      </a:moveTo>
                      <a:cubicBezTo>
                        <a:pt x="16314" y="0"/>
                        <a:pt x="16314" y="6203"/>
                        <a:pt x="16314" y="6980"/>
                      </a:cubicBezTo>
                      <a:cubicBezTo>
                        <a:pt x="16314" y="7756"/>
                        <a:pt x="24880" y="9826"/>
                        <a:pt x="25918" y="12932"/>
                      </a:cubicBezTo>
                      <a:cubicBezTo>
                        <a:pt x="26957" y="16038"/>
                        <a:pt x="26567" y="14744"/>
                        <a:pt x="27216" y="16814"/>
                      </a:cubicBezTo>
                      <a:cubicBezTo>
                        <a:pt x="27865" y="18885"/>
                        <a:pt x="26784" y="16297"/>
                        <a:pt x="27865" y="20179"/>
                      </a:cubicBezTo>
                      <a:cubicBezTo>
                        <a:pt x="28947" y="24061"/>
                        <a:pt x="28947" y="25355"/>
                        <a:pt x="28947" y="26131"/>
                      </a:cubicBezTo>
                      <a:cubicBezTo>
                        <a:pt x="28947" y="26908"/>
                        <a:pt x="33208" y="30466"/>
                        <a:pt x="28947" y="26908"/>
                      </a:cubicBezTo>
                      <a:cubicBezTo>
                        <a:pt x="24685" y="23349"/>
                        <a:pt x="25659" y="23888"/>
                        <a:pt x="23322" y="22551"/>
                      </a:cubicBezTo>
                      <a:cubicBezTo>
                        <a:pt x="20986" y="21214"/>
                        <a:pt x="15794" y="19230"/>
                        <a:pt x="15275" y="18022"/>
                      </a:cubicBezTo>
                      <a:cubicBezTo>
                        <a:pt x="14756" y="16814"/>
                        <a:pt x="14194" y="15304"/>
                        <a:pt x="11814" y="14571"/>
                      </a:cubicBezTo>
                      <a:cubicBezTo>
                        <a:pt x="9434" y="13838"/>
                        <a:pt x="4372" y="10603"/>
                        <a:pt x="3594" y="10603"/>
                      </a:cubicBezTo>
                      <a:cubicBezTo>
                        <a:pt x="2815" y="10603"/>
                        <a:pt x="2815" y="10603"/>
                        <a:pt x="2815" y="10603"/>
                      </a:cubicBezTo>
                      <a:lnTo>
                        <a:pt x="998" y="9568"/>
                      </a:lnTo>
                      <a:cubicBezTo>
                        <a:pt x="998" y="9568"/>
                        <a:pt x="-1728" y="10215"/>
                        <a:pt x="1777" y="9568"/>
                      </a:cubicBezTo>
                      <a:cubicBezTo>
                        <a:pt x="5281" y="8921"/>
                        <a:pt x="2902" y="8532"/>
                        <a:pt x="6709" y="8532"/>
                      </a:cubicBezTo>
                      <a:cubicBezTo>
                        <a:pt x="10516" y="8532"/>
                        <a:pt x="9910" y="8532"/>
                        <a:pt x="11814" y="9050"/>
                      </a:cubicBezTo>
                      <a:cubicBezTo>
                        <a:pt x="13718" y="9568"/>
                        <a:pt x="12679" y="8532"/>
                        <a:pt x="13718" y="9568"/>
                      </a:cubicBezTo>
                      <a:cubicBezTo>
                        <a:pt x="14756" y="10603"/>
                        <a:pt x="16314" y="1286"/>
                        <a:pt x="16314" y="0"/>
                      </a:cubicBezTo>
                      <a:close/>
                    </a:path>
                  </a:pathLst>
                </a:custGeom>
                <a:solidFill>
                  <a:srgbClr val="D29F3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8" name="Freeform 1077"/>
                <p:cNvSpPr/>
                <p:nvPr/>
              </p:nvSpPr>
              <p:spPr>
                <a:xfrm>
                  <a:off x="7096078" y="4718729"/>
                  <a:ext cx="32165" cy="16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65" h="16964">
                      <a:moveTo>
                        <a:pt x="17121" y="0"/>
                      </a:moveTo>
                      <a:cubicBezTo>
                        <a:pt x="15563" y="2325"/>
                        <a:pt x="15563" y="2325"/>
                        <a:pt x="14655" y="2455"/>
                      </a:cubicBezTo>
                      <a:cubicBezTo>
                        <a:pt x="13746" y="2584"/>
                        <a:pt x="9333" y="2455"/>
                        <a:pt x="8295" y="2455"/>
                      </a:cubicBezTo>
                      <a:cubicBezTo>
                        <a:pt x="7256" y="2455"/>
                        <a:pt x="1805" y="1290"/>
                        <a:pt x="1805" y="1290"/>
                      </a:cubicBezTo>
                      <a:cubicBezTo>
                        <a:pt x="1805" y="1290"/>
                        <a:pt x="0" y="1808"/>
                        <a:pt x="0" y="2455"/>
                      </a:cubicBezTo>
                      <a:cubicBezTo>
                        <a:pt x="0" y="3102"/>
                        <a:pt x="4660" y="8278"/>
                        <a:pt x="6478" y="8019"/>
                      </a:cubicBezTo>
                      <a:cubicBezTo>
                        <a:pt x="8295" y="7760"/>
                        <a:pt x="9073" y="8019"/>
                        <a:pt x="9593" y="8019"/>
                      </a:cubicBezTo>
                      <a:cubicBezTo>
                        <a:pt x="10112" y="8019"/>
                        <a:pt x="9593" y="7501"/>
                        <a:pt x="12448" y="9054"/>
                      </a:cubicBezTo>
                      <a:cubicBezTo>
                        <a:pt x="15304" y="10607"/>
                        <a:pt x="16731" y="9960"/>
                        <a:pt x="18159" y="11383"/>
                      </a:cubicBezTo>
                      <a:cubicBezTo>
                        <a:pt x="19587" y="12807"/>
                        <a:pt x="18419" y="10909"/>
                        <a:pt x="22832" y="13864"/>
                      </a:cubicBezTo>
                      <a:cubicBezTo>
                        <a:pt x="27245" y="16818"/>
                        <a:pt x="29192" y="16964"/>
                        <a:pt x="28932" y="16689"/>
                      </a:cubicBezTo>
                      <a:cubicBezTo>
                        <a:pt x="28932" y="16689"/>
                        <a:pt x="28283" y="16964"/>
                        <a:pt x="29192" y="16964"/>
                      </a:cubicBezTo>
                      <a:cubicBezTo>
                        <a:pt x="30100" y="16964"/>
                        <a:pt x="31139" y="16042"/>
                        <a:pt x="31139" y="16042"/>
                      </a:cubicBezTo>
                      <a:cubicBezTo>
                        <a:pt x="31139" y="16042"/>
                        <a:pt x="33518" y="16344"/>
                        <a:pt x="31030" y="13864"/>
                      </a:cubicBezTo>
                      <a:cubicBezTo>
                        <a:pt x="28543" y="11383"/>
                        <a:pt x="21685" y="11017"/>
                        <a:pt x="21534" y="8019"/>
                      </a:cubicBezTo>
                      <a:cubicBezTo>
                        <a:pt x="21382" y="5021"/>
                        <a:pt x="18159" y="0"/>
                        <a:pt x="17121" y="0"/>
                      </a:cubicBez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79" name="Freeform 1078"/>
                <p:cNvSpPr/>
                <p:nvPr/>
              </p:nvSpPr>
              <p:spPr>
                <a:xfrm>
                  <a:off x="7143960" y="4571190"/>
                  <a:ext cx="35673" cy="202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673" h="20259">
                      <a:moveTo>
                        <a:pt x="0" y="20259"/>
                      </a:moveTo>
                      <a:cubicBezTo>
                        <a:pt x="0" y="20259"/>
                        <a:pt x="3764" y="17097"/>
                        <a:pt x="6620" y="15286"/>
                      </a:cubicBezTo>
                      <a:cubicBezTo>
                        <a:pt x="9475" y="13474"/>
                        <a:pt x="10037" y="13948"/>
                        <a:pt x="10600" y="12352"/>
                      </a:cubicBezTo>
                      <a:cubicBezTo>
                        <a:pt x="11162" y="10757"/>
                        <a:pt x="10600" y="8557"/>
                        <a:pt x="10600" y="8557"/>
                      </a:cubicBezTo>
                      <a:cubicBezTo>
                        <a:pt x="10600" y="8557"/>
                        <a:pt x="9735" y="7004"/>
                        <a:pt x="8696" y="5969"/>
                      </a:cubicBezTo>
                      <a:cubicBezTo>
                        <a:pt x="7658" y="4933"/>
                        <a:pt x="6620" y="1310"/>
                        <a:pt x="6620" y="1310"/>
                      </a:cubicBezTo>
                      <a:cubicBezTo>
                        <a:pt x="6620" y="1310"/>
                        <a:pt x="3245" y="-1623"/>
                        <a:pt x="8437" y="1267"/>
                      </a:cubicBezTo>
                      <a:cubicBezTo>
                        <a:pt x="13629" y="4157"/>
                        <a:pt x="11379" y="2173"/>
                        <a:pt x="14191" y="4977"/>
                      </a:cubicBezTo>
                      <a:cubicBezTo>
                        <a:pt x="17003" y="7780"/>
                        <a:pt x="14667" y="7004"/>
                        <a:pt x="19340" y="8557"/>
                      </a:cubicBezTo>
                      <a:cubicBezTo>
                        <a:pt x="24012" y="10130"/>
                        <a:pt x="25051" y="10130"/>
                        <a:pt x="25570" y="10130"/>
                      </a:cubicBezTo>
                      <a:cubicBezTo>
                        <a:pt x="26089" y="10130"/>
                        <a:pt x="30502" y="11145"/>
                        <a:pt x="31800" y="11145"/>
                      </a:cubicBezTo>
                      <a:cubicBezTo>
                        <a:pt x="33098" y="11145"/>
                        <a:pt x="33617" y="9808"/>
                        <a:pt x="33617" y="11145"/>
                      </a:cubicBezTo>
                      <a:cubicBezTo>
                        <a:pt x="33617" y="12482"/>
                        <a:pt x="34136" y="13474"/>
                        <a:pt x="34136" y="13474"/>
                      </a:cubicBezTo>
                      <a:cubicBezTo>
                        <a:pt x="34136" y="13474"/>
                        <a:pt x="38809" y="13474"/>
                        <a:pt x="31800" y="13474"/>
                      </a:cubicBezTo>
                      <a:cubicBezTo>
                        <a:pt x="24791" y="13474"/>
                        <a:pt x="23753" y="13474"/>
                        <a:pt x="23233" y="13474"/>
                      </a:cubicBezTo>
                      <a:cubicBezTo>
                        <a:pt x="22714" y="13474"/>
                        <a:pt x="21330" y="11662"/>
                        <a:pt x="19340" y="13474"/>
                      </a:cubicBezTo>
                      <a:cubicBezTo>
                        <a:pt x="17349" y="15286"/>
                        <a:pt x="16657" y="14768"/>
                        <a:pt x="13629" y="16321"/>
                      </a:cubicBezTo>
                      <a:cubicBezTo>
                        <a:pt x="10600" y="17874"/>
                        <a:pt x="9735" y="15501"/>
                        <a:pt x="6620" y="17874"/>
                      </a:cubicBezTo>
                      <a:cubicBezTo>
                        <a:pt x="3504" y="20259"/>
                        <a:pt x="649" y="20259"/>
                        <a:pt x="0" y="20259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80" name="Freeform 1079"/>
                <p:cNvSpPr/>
                <p:nvPr/>
              </p:nvSpPr>
              <p:spPr>
                <a:xfrm>
                  <a:off x="7143454" y="4568744"/>
                  <a:ext cx="22025" cy="174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25" h="17489">
                      <a:moveTo>
                        <a:pt x="377" y="17489"/>
                      </a:moveTo>
                      <a:cubicBezTo>
                        <a:pt x="377" y="14885"/>
                        <a:pt x="-1180" y="13850"/>
                        <a:pt x="1935" y="12038"/>
                      </a:cubicBezTo>
                      <a:cubicBezTo>
                        <a:pt x="5050" y="10227"/>
                        <a:pt x="6348" y="9450"/>
                        <a:pt x="6607" y="8933"/>
                      </a:cubicBezTo>
                      <a:cubicBezTo>
                        <a:pt x="6867" y="8415"/>
                        <a:pt x="4790" y="1945"/>
                        <a:pt x="4790" y="1945"/>
                      </a:cubicBezTo>
                      <a:cubicBezTo>
                        <a:pt x="4790" y="1945"/>
                        <a:pt x="3492" y="-1937"/>
                        <a:pt x="6607" y="1169"/>
                      </a:cubicBezTo>
                      <a:cubicBezTo>
                        <a:pt x="9722" y="4274"/>
                        <a:pt x="6607" y="4231"/>
                        <a:pt x="12838" y="5827"/>
                      </a:cubicBezTo>
                      <a:cubicBezTo>
                        <a:pt x="19068" y="7423"/>
                        <a:pt x="20625" y="7077"/>
                        <a:pt x="20366" y="7423"/>
                      </a:cubicBezTo>
                      <a:cubicBezTo>
                        <a:pt x="20366" y="7423"/>
                        <a:pt x="21404" y="5913"/>
                        <a:pt x="21664" y="7423"/>
                      </a:cubicBezTo>
                      <a:cubicBezTo>
                        <a:pt x="21923" y="8933"/>
                        <a:pt x="22702" y="9968"/>
                        <a:pt x="20625" y="10744"/>
                      </a:cubicBezTo>
                      <a:cubicBezTo>
                        <a:pt x="18549" y="11521"/>
                        <a:pt x="11799" y="5827"/>
                        <a:pt x="7905" y="10744"/>
                      </a:cubicBezTo>
                      <a:cubicBezTo>
                        <a:pt x="4011" y="15662"/>
                        <a:pt x="3492" y="16438"/>
                        <a:pt x="3492" y="16438"/>
                      </a:cubicBezTo>
                      <a:lnTo>
                        <a:pt x="377" y="17489"/>
                      </a:lnTo>
                      <a:close/>
                    </a:path>
                  </a:pathLst>
                </a:custGeom>
                <a:solidFill>
                  <a:srgbClr val="DB9A36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81" name="Freeform 1080"/>
                <p:cNvSpPr/>
                <p:nvPr/>
              </p:nvSpPr>
              <p:spPr>
                <a:xfrm>
                  <a:off x="7195230" y="4762989"/>
                  <a:ext cx="31881" cy="9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81" h="9584">
                      <a:moveTo>
                        <a:pt x="31411" y="3615"/>
                      </a:moveTo>
                      <a:cubicBezTo>
                        <a:pt x="31411" y="3615"/>
                        <a:pt x="24142" y="4133"/>
                        <a:pt x="24142" y="5686"/>
                      </a:cubicBezTo>
                      <a:cubicBezTo>
                        <a:pt x="24142" y="7238"/>
                        <a:pt x="25310" y="5556"/>
                        <a:pt x="22844" y="7497"/>
                      </a:cubicBezTo>
                      <a:cubicBezTo>
                        <a:pt x="20378" y="9438"/>
                        <a:pt x="21286" y="9568"/>
                        <a:pt x="20248" y="9568"/>
                      </a:cubicBezTo>
                      <a:cubicBezTo>
                        <a:pt x="19210" y="9568"/>
                        <a:pt x="17912" y="9568"/>
                        <a:pt x="15056" y="9568"/>
                      </a:cubicBezTo>
                      <a:cubicBezTo>
                        <a:pt x="12201" y="9568"/>
                        <a:pt x="10384" y="9568"/>
                        <a:pt x="9605" y="9568"/>
                      </a:cubicBezTo>
                      <a:cubicBezTo>
                        <a:pt x="8826" y="9568"/>
                        <a:pt x="8177" y="8144"/>
                        <a:pt x="7528" y="7497"/>
                      </a:cubicBezTo>
                      <a:cubicBezTo>
                        <a:pt x="6879" y="6850"/>
                        <a:pt x="3634" y="5686"/>
                        <a:pt x="3115" y="5686"/>
                      </a:cubicBezTo>
                      <a:cubicBezTo>
                        <a:pt x="2596" y="5686"/>
                        <a:pt x="0" y="1027"/>
                        <a:pt x="0" y="1027"/>
                      </a:cubicBezTo>
                      <a:lnTo>
                        <a:pt x="0" y="0"/>
                      </a:lnTo>
                      <a:cubicBezTo>
                        <a:pt x="0" y="0"/>
                        <a:pt x="4413" y="2839"/>
                        <a:pt x="5192" y="3615"/>
                      </a:cubicBezTo>
                      <a:cubicBezTo>
                        <a:pt x="5971" y="4392"/>
                        <a:pt x="8047" y="4392"/>
                        <a:pt x="8047" y="4392"/>
                      </a:cubicBezTo>
                      <a:cubicBezTo>
                        <a:pt x="8047" y="4392"/>
                        <a:pt x="9864" y="3098"/>
                        <a:pt x="12460" y="4392"/>
                      </a:cubicBezTo>
                      <a:cubicBezTo>
                        <a:pt x="15056" y="5686"/>
                        <a:pt x="17393" y="6505"/>
                        <a:pt x="18431" y="5686"/>
                      </a:cubicBezTo>
                      <a:cubicBezTo>
                        <a:pt x="19469" y="4866"/>
                        <a:pt x="25700" y="3615"/>
                        <a:pt x="26219" y="3615"/>
                      </a:cubicBezTo>
                      <a:cubicBezTo>
                        <a:pt x="26738" y="3615"/>
                        <a:pt x="29161" y="2494"/>
                        <a:pt x="30286" y="2494"/>
                      </a:cubicBezTo>
                      <a:cubicBezTo>
                        <a:pt x="31411" y="2494"/>
                        <a:pt x="32536" y="2494"/>
                        <a:pt x="31411" y="3615"/>
                      </a:cubicBezTo>
                      <a:close/>
                    </a:path>
                  </a:pathLst>
                </a:custGeom>
                <a:solidFill>
                  <a:srgbClr val="DD9839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82" name="Freeform 1081"/>
                <p:cNvSpPr/>
                <p:nvPr/>
              </p:nvSpPr>
              <p:spPr>
                <a:xfrm>
                  <a:off x="7252603" y="4611406"/>
                  <a:ext cx="21457" cy="71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57" h="7178">
                      <a:moveTo>
                        <a:pt x="0" y="4315"/>
                      </a:moveTo>
                      <a:cubicBezTo>
                        <a:pt x="0" y="4315"/>
                        <a:pt x="0" y="3280"/>
                        <a:pt x="1813" y="2503"/>
                      </a:cubicBezTo>
                      <a:cubicBezTo>
                        <a:pt x="3630" y="1727"/>
                        <a:pt x="1813" y="950"/>
                        <a:pt x="4928" y="950"/>
                      </a:cubicBezTo>
                      <a:cubicBezTo>
                        <a:pt x="8043" y="950"/>
                        <a:pt x="7784" y="950"/>
                        <a:pt x="11158" y="950"/>
                      </a:cubicBezTo>
                      <a:cubicBezTo>
                        <a:pt x="14533" y="950"/>
                        <a:pt x="14533" y="174"/>
                        <a:pt x="15571" y="174"/>
                      </a:cubicBezTo>
                      <a:cubicBezTo>
                        <a:pt x="16610" y="174"/>
                        <a:pt x="17908" y="-603"/>
                        <a:pt x="18946" y="950"/>
                      </a:cubicBezTo>
                      <a:cubicBezTo>
                        <a:pt x="19984" y="2503"/>
                        <a:pt x="20504" y="692"/>
                        <a:pt x="20504" y="2503"/>
                      </a:cubicBezTo>
                      <a:cubicBezTo>
                        <a:pt x="20504" y="4315"/>
                        <a:pt x="23099" y="4315"/>
                        <a:pt x="19725" y="4315"/>
                      </a:cubicBezTo>
                      <a:cubicBezTo>
                        <a:pt x="16350" y="4315"/>
                        <a:pt x="15961" y="2891"/>
                        <a:pt x="14533" y="4315"/>
                      </a:cubicBezTo>
                      <a:cubicBezTo>
                        <a:pt x="13105" y="5738"/>
                        <a:pt x="12456" y="5350"/>
                        <a:pt x="12846" y="5997"/>
                      </a:cubicBezTo>
                      <a:cubicBezTo>
                        <a:pt x="13235" y="6644"/>
                        <a:pt x="15831" y="7162"/>
                        <a:pt x="13495" y="7162"/>
                      </a:cubicBezTo>
                      <a:cubicBezTo>
                        <a:pt x="11158" y="7162"/>
                        <a:pt x="8043" y="5997"/>
                        <a:pt x="8043" y="5997"/>
                      </a:cubicBezTo>
                      <a:cubicBezTo>
                        <a:pt x="8043" y="5997"/>
                        <a:pt x="9384" y="5652"/>
                        <a:pt x="7264" y="5997"/>
                      </a:cubicBezTo>
                      <a:cubicBezTo>
                        <a:pt x="5144" y="6342"/>
                        <a:pt x="0" y="4315"/>
                        <a:pt x="0" y="4315"/>
                      </a:cubicBezTo>
                      <a:close/>
                    </a:path>
                  </a:pathLst>
                </a:custGeom>
                <a:solidFill>
                  <a:srgbClr val="EAA53F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1085" name="Group 1084"/>
                <p:cNvGrpSpPr/>
                <p:nvPr/>
              </p:nvGrpSpPr>
              <p:grpSpPr>
                <a:xfrm>
                  <a:off x="7016092" y="4579440"/>
                  <a:ext cx="74267" cy="36576"/>
                  <a:chOff x="7016092" y="4579440"/>
                  <a:chExt cx="74267" cy="36576"/>
                </a:xfrm>
              </p:grpSpPr>
              <p:sp>
                <p:nvSpPr>
                  <p:cNvPr id="1083" name="Freeform 1082"/>
                  <p:cNvSpPr/>
                  <p:nvPr/>
                </p:nvSpPr>
                <p:spPr>
                  <a:xfrm>
                    <a:off x="7017897" y="4579440"/>
                    <a:ext cx="72462" cy="3657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462" h="36576">
                        <a:moveTo>
                          <a:pt x="40615" y="35720"/>
                        </a:moveTo>
                        <a:cubicBezTo>
                          <a:pt x="39533" y="35720"/>
                          <a:pt x="34342" y="37661"/>
                          <a:pt x="33909" y="35720"/>
                        </a:cubicBezTo>
                        <a:cubicBezTo>
                          <a:pt x="33476" y="33779"/>
                          <a:pt x="27311" y="26554"/>
                          <a:pt x="26338" y="25584"/>
                        </a:cubicBezTo>
                        <a:cubicBezTo>
                          <a:pt x="25364" y="24613"/>
                          <a:pt x="23525" y="24290"/>
                          <a:pt x="20821" y="22672"/>
                        </a:cubicBezTo>
                        <a:cubicBezTo>
                          <a:pt x="18117" y="21055"/>
                          <a:pt x="20280" y="21702"/>
                          <a:pt x="14223" y="19114"/>
                        </a:cubicBezTo>
                        <a:cubicBezTo>
                          <a:pt x="8166" y="16526"/>
                          <a:pt x="1460" y="12428"/>
                          <a:pt x="1460" y="12428"/>
                        </a:cubicBezTo>
                        <a:cubicBezTo>
                          <a:pt x="1460" y="12428"/>
                          <a:pt x="811" y="11997"/>
                          <a:pt x="811" y="10918"/>
                        </a:cubicBezTo>
                        <a:cubicBezTo>
                          <a:pt x="811" y="9840"/>
                          <a:pt x="811" y="5742"/>
                          <a:pt x="811" y="5742"/>
                        </a:cubicBezTo>
                        <a:cubicBezTo>
                          <a:pt x="811" y="5742"/>
                          <a:pt x="-1028" y="3478"/>
                          <a:pt x="811" y="2723"/>
                        </a:cubicBezTo>
                        <a:cubicBezTo>
                          <a:pt x="2650" y="1968"/>
                          <a:pt x="2109" y="997"/>
                          <a:pt x="4705" y="997"/>
                        </a:cubicBezTo>
                        <a:cubicBezTo>
                          <a:pt x="7301" y="997"/>
                          <a:pt x="10979" y="-728"/>
                          <a:pt x="13574" y="350"/>
                        </a:cubicBezTo>
                        <a:cubicBezTo>
                          <a:pt x="16170" y="1429"/>
                          <a:pt x="20497" y="1860"/>
                          <a:pt x="26338" y="2723"/>
                        </a:cubicBezTo>
                        <a:cubicBezTo>
                          <a:pt x="32178" y="3585"/>
                          <a:pt x="28501" y="2076"/>
                          <a:pt x="34991" y="4233"/>
                        </a:cubicBezTo>
                        <a:cubicBezTo>
                          <a:pt x="41480" y="6389"/>
                          <a:pt x="41913" y="6174"/>
                          <a:pt x="44942" y="7683"/>
                        </a:cubicBezTo>
                        <a:cubicBezTo>
                          <a:pt x="47970" y="9193"/>
                          <a:pt x="48186" y="8977"/>
                          <a:pt x="52513" y="11565"/>
                        </a:cubicBezTo>
                        <a:cubicBezTo>
                          <a:pt x="56839" y="14153"/>
                          <a:pt x="56407" y="13075"/>
                          <a:pt x="59868" y="15447"/>
                        </a:cubicBezTo>
                        <a:cubicBezTo>
                          <a:pt x="63329" y="17820"/>
                          <a:pt x="61815" y="7468"/>
                          <a:pt x="66358" y="19976"/>
                        </a:cubicBezTo>
                        <a:cubicBezTo>
                          <a:pt x="70901" y="32485"/>
                          <a:pt x="76092" y="33779"/>
                          <a:pt x="68954" y="33779"/>
                        </a:cubicBezTo>
                        <a:cubicBezTo>
                          <a:pt x="61815" y="33779"/>
                          <a:pt x="57921" y="30760"/>
                          <a:pt x="53595" y="32269"/>
                        </a:cubicBezTo>
                        <a:cubicBezTo>
                          <a:pt x="49268" y="33779"/>
                          <a:pt x="50782" y="32701"/>
                          <a:pt x="47105" y="33779"/>
                        </a:cubicBezTo>
                        <a:cubicBezTo>
                          <a:pt x="43427" y="34858"/>
                          <a:pt x="41048" y="35720"/>
                          <a:pt x="40615" y="35720"/>
                        </a:cubicBezTo>
                        <a:close/>
                      </a:path>
                    </a:pathLst>
                  </a:custGeom>
                  <a:solidFill>
                    <a:srgbClr val="639A49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084" name="Freeform 1083"/>
                  <p:cNvSpPr/>
                  <p:nvPr/>
                </p:nvSpPr>
                <p:spPr>
                  <a:xfrm>
                    <a:off x="7016092" y="4581057"/>
                    <a:ext cx="13811" cy="108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3811" h="10817">
                        <a:moveTo>
                          <a:pt x="4693" y="-16"/>
                        </a:moveTo>
                        <a:cubicBezTo>
                          <a:pt x="4693" y="-16"/>
                          <a:pt x="9885" y="4901"/>
                          <a:pt x="13259" y="3607"/>
                        </a:cubicBezTo>
                        <a:cubicBezTo>
                          <a:pt x="16634" y="2313"/>
                          <a:pt x="3265" y="10817"/>
                          <a:pt x="3265" y="10817"/>
                        </a:cubicBezTo>
                        <a:cubicBezTo>
                          <a:pt x="3265" y="10817"/>
                          <a:pt x="-4955" y="1752"/>
                          <a:pt x="4693" y="-16"/>
                        </a:cubicBezTo>
                        <a:close/>
                      </a:path>
                    </a:pathLst>
                  </a:custGeom>
                  <a:solidFill>
                    <a:srgbClr val="456017"/>
                  </a:soli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088" name="Group 1087"/>
                <p:cNvGrpSpPr/>
                <p:nvPr/>
              </p:nvGrpSpPr>
              <p:grpSpPr>
                <a:xfrm>
                  <a:off x="7056998" y="4571716"/>
                  <a:ext cx="37519" cy="32027"/>
                  <a:chOff x="7056998" y="4571716"/>
                  <a:chExt cx="37519" cy="32027"/>
                </a:xfrm>
              </p:grpSpPr>
              <p:sp>
                <p:nvSpPr>
                  <p:cNvPr id="1086" name="Freeform 1085"/>
                  <p:cNvSpPr/>
                  <p:nvPr/>
                </p:nvSpPr>
                <p:spPr>
                  <a:xfrm>
                    <a:off x="7056998" y="4571716"/>
                    <a:ext cx="37519" cy="320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7519" h="32027">
                        <a:moveTo>
                          <a:pt x="34179" y="32027"/>
                        </a:moveTo>
                        <a:cubicBezTo>
                          <a:pt x="34179" y="32027"/>
                          <a:pt x="23579" y="32027"/>
                          <a:pt x="19469" y="30288"/>
                        </a:cubicBezTo>
                        <a:cubicBezTo>
                          <a:pt x="15359" y="28563"/>
                          <a:pt x="9951" y="28994"/>
                          <a:pt x="9951" y="28994"/>
                        </a:cubicBezTo>
                        <a:cubicBezTo>
                          <a:pt x="9951" y="28994"/>
                          <a:pt x="9086" y="29857"/>
                          <a:pt x="8004" y="29857"/>
                        </a:cubicBezTo>
                        <a:cubicBezTo>
                          <a:pt x="6922" y="29857"/>
                          <a:pt x="5408" y="28347"/>
                          <a:pt x="4435" y="26298"/>
                        </a:cubicBezTo>
                        <a:cubicBezTo>
                          <a:pt x="3461" y="24249"/>
                          <a:pt x="3245" y="22740"/>
                          <a:pt x="2380" y="19720"/>
                        </a:cubicBezTo>
                        <a:cubicBezTo>
                          <a:pt x="1514" y="16701"/>
                          <a:pt x="0" y="13682"/>
                          <a:pt x="0" y="13250"/>
                        </a:cubicBezTo>
                        <a:cubicBezTo>
                          <a:pt x="0" y="12819"/>
                          <a:pt x="324" y="10554"/>
                          <a:pt x="2380" y="8505"/>
                        </a:cubicBezTo>
                        <a:cubicBezTo>
                          <a:pt x="4435" y="6457"/>
                          <a:pt x="5624" y="2898"/>
                          <a:pt x="7355" y="2898"/>
                        </a:cubicBezTo>
                        <a:cubicBezTo>
                          <a:pt x="9086" y="2898"/>
                          <a:pt x="11898" y="-2709"/>
                          <a:pt x="14927" y="1604"/>
                        </a:cubicBezTo>
                        <a:cubicBezTo>
                          <a:pt x="17955" y="5917"/>
                          <a:pt x="18820" y="8074"/>
                          <a:pt x="22282" y="10662"/>
                        </a:cubicBezTo>
                        <a:cubicBezTo>
                          <a:pt x="25743" y="13250"/>
                          <a:pt x="26933" y="13574"/>
                          <a:pt x="27473" y="14976"/>
                        </a:cubicBezTo>
                        <a:cubicBezTo>
                          <a:pt x="28014" y="16377"/>
                          <a:pt x="29853" y="16917"/>
                          <a:pt x="32016" y="19720"/>
                        </a:cubicBezTo>
                        <a:cubicBezTo>
                          <a:pt x="34179" y="22524"/>
                          <a:pt x="36235" y="23494"/>
                          <a:pt x="37316" y="25651"/>
                        </a:cubicBezTo>
                        <a:cubicBezTo>
                          <a:pt x="38398" y="27808"/>
                          <a:pt x="34828" y="32027"/>
                          <a:pt x="34179" y="32027"/>
                        </a:cubicBezTo>
                        <a:close/>
                      </a:path>
                    </a:pathLst>
                  </a:custGeom>
                  <a:solidFill>
                    <a:srgbClr val="487D2C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087" name="Freeform 1086"/>
                  <p:cNvSpPr/>
                  <p:nvPr/>
                </p:nvSpPr>
                <p:spPr>
                  <a:xfrm>
                    <a:off x="7058316" y="4574607"/>
                    <a:ext cx="14014" cy="1352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4014" h="13527">
                        <a:moveTo>
                          <a:pt x="759" y="9086"/>
                        </a:moveTo>
                        <a:cubicBezTo>
                          <a:pt x="759" y="9086"/>
                          <a:pt x="11661" y="12451"/>
                          <a:pt x="13738" y="13486"/>
                        </a:cubicBezTo>
                        <a:cubicBezTo>
                          <a:pt x="15815" y="14521"/>
                          <a:pt x="6123" y="2444"/>
                          <a:pt x="6686" y="330"/>
                        </a:cubicBezTo>
                        <a:cubicBezTo>
                          <a:pt x="7248" y="-1783"/>
                          <a:pt x="-2876" y="6498"/>
                          <a:pt x="759" y="9086"/>
                        </a:cubicBezTo>
                        <a:close/>
                      </a:path>
                    </a:pathLst>
                  </a:custGeom>
                  <a:solidFill>
                    <a:srgbClr val="456017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089" name="Freeform 1088"/>
                <p:cNvSpPr/>
                <p:nvPr/>
              </p:nvSpPr>
              <p:spPr>
                <a:xfrm>
                  <a:off x="7084356" y="4599962"/>
                  <a:ext cx="22633" cy="259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33" h="25941">
                      <a:moveTo>
                        <a:pt x="21639" y="0"/>
                      </a:moveTo>
                      <a:cubicBezTo>
                        <a:pt x="21055" y="1783"/>
                        <a:pt x="18849" y="3983"/>
                        <a:pt x="17161" y="5665"/>
                      </a:cubicBezTo>
                      <a:cubicBezTo>
                        <a:pt x="15474" y="7348"/>
                        <a:pt x="19152" y="7261"/>
                        <a:pt x="14825" y="7995"/>
                      </a:cubicBezTo>
                      <a:cubicBezTo>
                        <a:pt x="10498" y="8728"/>
                        <a:pt x="11623" y="9461"/>
                        <a:pt x="8552" y="8728"/>
                      </a:cubicBezTo>
                      <a:cubicBezTo>
                        <a:pt x="5480" y="7995"/>
                        <a:pt x="572" y="5709"/>
                        <a:pt x="41" y="7218"/>
                      </a:cubicBezTo>
                      <a:cubicBezTo>
                        <a:pt x="-491" y="8728"/>
                        <a:pt x="2501" y="8759"/>
                        <a:pt x="2501" y="9671"/>
                      </a:cubicBezTo>
                      <a:cubicBezTo>
                        <a:pt x="2501" y="10583"/>
                        <a:pt x="3415" y="9018"/>
                        <a:pt x="4188" y="11353"/>
                      </a:cubicBezTo>
                      <a:cubicBezTo>
                        <a:pt x="4961" y="13688"/>
                        <a:pt x="5220" y="14206"/>
                        <a:pt x="5220" y="17570"/>
                      </a:cubicBezTo>
                      <a:cubicBezTo>
                        <a:pt x="5220" y="20935"/>
                        <a:pt x="6252" y="19900"/>
                        <a:pt x="5220" y="22229"/>
                      </a:cubicBezTo>
                      <a:cubicBezTo>
                        <a:pt x="4188" y="24558"/>
                        <a:pt x="4188" y="25076"/>
                        <a:pt x="4188" y="24558"/>
                      </a:cubicBezTo>
                      <a:cubicBezTo>
                        <a:pt x="4188" y="24558"/>
                        <a:pt x="2105" y="25076"/>
                        <a:pt x="5739" y="25076"/>
                      </a:cubicBezTo>
                      <a:cubicBezTo>
                        <a:pt x="9374" y="25076"/>
                        <a:pt x="8335" y="27664"/>
                        <a:pt x="11580" y="23911"/>
                      </a:cubicBezTo>
                      <a:cubicBezTo>
                        <a:pt x="14825" y="20158"/>
                        <a:pt x="15085" y="20158"/>
                        <a:pt x="17681" y="16794"/>
                      </a:cubicBezTo>
                      <a:cubicBezTo>
                        <a:pt x="20276" y="13430"/>
                        <a:pt x="19952" y="15176"/>
                        <a:pt x="20796" y="12653"/>
                      </a:cubicBezTo>
                      <a:cubicBezTo>
                        <a:pt x="21639" y="10130"/>
                        <a:pt x="19368" y="16523"/>
                        <a:pt x="21639" y="9671"/>
                      </a:cubicBezTo>
                      <a:cubicBezTo>
                        <a:pt x="23911" y="2819"/>
                        <a:pt x="21639" y="0"/>
                        <a:pt x="21639" y="0"/>
                      </a:cubicBezTo>
                      <a:close/>
                    </a:path>
                  </a:pathLst>
                </a:custGeom>
                <a:solidFill>
                  <a:srgbClr val="D09D42"/>
                </a:solidFill>
                <a:ln w="7700" cap="flat">
                  <a:noFill/>
                  <a:bevel/>
                </a:ln>
              </p:spPr>
            </p:sp>
            <p:sp>
              <p:nvSpPr>
                <p:cNvPr id="1090" name="Freeform 1089"/>
                <p:cNvSpPr/>
                <p:nvPr/>
              </p:nvSpPr>
              <p:spPr>
                <a:xfrm>
                  <a:off x="7183122" y="4709732"/>
                  <a:ext cx="42832" cy="526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32" h="52650">
                      <a:moveTo>
                        <a:pt x="29413" y="539"/>
                      </a:moveTo>
                      <a:cubicBezTo>
                        <a:pt x="29413" y="539"/>
                        <a:pt x="0" y="30302"/>
                        <a:pt x="0" y="32458"/>
                      </a:cubicBezTo>
                      <a:cubicBezTo>
                        <a:pt x="0" y="34615"/>
                        <a:pt x="426" y="38928"/>
                        <a:pt x="3887" y="38928"/>
                      </a:cubicBezTo>
                      <a:cubicBezTo>
                        <a:pt x="7348" y="38928"/>
                        <a:pt x="6483" y="39791"/>
                        <a:pt x="8863" y="43889"/>
                      </a:cubicBezTo>
                      <a:cubicBezTo>
                        <a:pt x="11242" y="47986"/>
                        <a:pt x="23789" y="48849"/>
                        <a:pt x="23789" y="48849"/>
                      </a:cubicBezTo>
                      <a:cubicBezTo>
                        <a:pt x="23789" y="48849"/>
                        <a:pt x="21626" y="54025"/>
                        <a:pt x="28115" y="52300"/>
                      </a:cubicBezTo>
                      <a:cubicBezTo>
                        <a:pt x="34605" y="50575"/>
                        <a:pt x="32875" y="51437"/>
                        <a:pt x="35471" y="50143"/>
                      </a:cubicBezTo>
                      <a:cubicBezTo>
                        <a:pt x="38066" y="48849"/>
                        <a:pt x="37201" y="51006"/>
                        <a:pt x="38066" y="48849"/>
                      </a:cubicBezTo>
                      <a:cubicBezTo>
                        <a:pt x="38932" y="46692"/>
                        <a:pt x="42832" y="5284"/>
                        <a:pt x="42832" y="5284"/>
                      </a:cubicBezTo>
                      <a:cubicBezTo>
                        <a:pt x="42832" y="5284"/>
                        <a:pt x="33740" y="-2049"/>
                        <a:pt x="29413" y="5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91" name="Freeform 1090"/>
                <p:cNvSpPr/>
                <p:nvPr/>
              </p:nvSpPr>
              <p:spPr>
                <a:xfrm rot="-3600000">
                  <a:off x="7224278" y="4705331"/>
                  <a:ext cx="42735" cy="45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35" h="45045">
                      <a:moveTo>
                        <a:pt x="29347" y="461"/>
                      </a:moveTo>
                      <a:cubicBezTo>
                        <a:pt x="29347" y="461"/>
                        <a:pt x="0" y="25925"/>
                        <a:pt x="0" y="27770"/>
                      </a:cubicBezTo>
                      <a:cubicBezTo>
                        <a:pt x="0" y="29615"/>
                        <a:pt x="425" y="33305"/>
                        <a:pt x="3878" y="33305"/>
                      </a:cubicBezTo>
                      <a:cubicBezTo>
                        <a:pt x="7332" y="33305"/>
                        <a:pt x="6468" y="34043"/>
                        <a:pt x="8842" y="37549"/>
                      </a:cubicBezTo>
                      <a:cubicBezTo>
                        <a:pt x="11217" y="41055"/>
                        <a:pt x="23735" y="41793"/>
                        <a:pt x="23735" y="41793"/>
                      </a:cubicBezTo>
                      <a:cubicBezTo>
                        <a:pt x="23735" y="41793"/>
                        <a:pt x="21577" y="46221"/>
                        <a:pt x="28052" y="44745"/>
                      </a:cubicBezTo>
                      <a:cubicBezTo>
                        <a:pt x="34527" y="43269"/>
                        <a:pt x="32800" y="44007"/>
                        <a:pt x="35390" y="42900"/>
                      </a:cubicBezTo>
                      <a:cubicBezTo>
                        <a:pt x="37980" y="41793"/>
                        <a:pt x="37117" y="43638"/>
                        <a:pt x="37980" y="41793"/>
                      </a:cubicBezTo>
                      <a:cubicBezTo>
                        <a:pt x="38843" y="39948"/>
                        <a:pt x="42735" y="4521"/>
                        <a:pt x="42735" y="4521"/>
                      </a:cubicBezTo>
                      <a:cubicBezTo>
                        <a:pt x="42735" y="4521"/>
                        <a:pt x="33663" y="-1753"/>
                        <a:pt x="29347" y="46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92" name="Freeform 1091"/>
                <p:cNvSpPr/>
                <p:nvPr/>
              </p:nvSpPr>
              <p:spPr>
                <a:xfrm rot="10500000">
                  <a:off x="7233337" y="4623112"/>
                  <a:ext cx="42831" cy="52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31" h="52652">
                      <a:moveTo>
                        <a:pt x="29413" y="539"/>
                      </a:moveTo>
                      <a:cubicBezTo>
                        <a:pt x="29413" y="539"/>
                        <a:pt x="0" y="30302"/>
                        <a:pt x="0" y="32459"/>
                      </a:cubicBezTo>
                      <a:cubicBezTo>
                        <a:pt x="0" y="34616"/>
                        <a:pt x="426" y="38929"/>
                        <a:pt x="3887" y="38929"/>
                      </a:cubicBezTo>
                      <a:cubicBezTo>
                        <a:pt x="7348" y="38929"/>
                        <a:pt x="6483" y="39792"/>
                        <a:pt x="8862" y="43890"/>
                      </a:cubicBezTo>
                      <a:cubicBezTo>
                        <a:pt x="11242" y="47988"/>
                        <a:pt x="23789" y="48850"/>
                        <a:pt x="23789" y="48850"/>
                      </a:cubicBezTo>
                      <a:cubicBezTo>
                        <a:pt x="23789" y="48850"/>
                        <a:pt x="21625" y="54026"/>
                        <a:pt x="28115" y="52301"/>
                      </a:cubicBezTo>
                      <a:cubicBezTo>
                        <a:pt x="34604" y="50576"/>
                        <a:pt x="32874" y="51438"/>
                        <a:pt x="35470" y="50144"/>
                      </a:cubicBezTo>
                      <a:cubicBezTo>
                        <a:pt x="38066" y="48850"/>
                        <a:pt x="37200" y="51007"/>
                        <a:pt x="38066" y="48850"/>
                      </a:cubicBezTo>
                      <a:cubicBezTo>
                        <a:pt x="38931" y="46693"/>
                        <a:pt x="42831" y="5284"/>
                        <a:pt x="42831" y="5284"/>
                      </a:cubicBezTo>
                      <a:cubicBezTo>
                        <a:pt x="42831" y="5284"/>
                        <a:pt x="33739" y="-2049"/>
                        <a:pt x="29413" y="5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93" name="Freeform 1092"/>
                <p:cNvSpPr/>
                <p:nvPr/>
              </p:nvSpPr>
              <p:spPr>
                <a:xfrm rot="-6900000">
                  <a:off x="7247292" y="4660139"/>
                  <a:ext cx="42726" cy="527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26" h="52782">
                      <a:moveTo>
                        <a:pt x="29340" y="541"/>
                      </a:moveTo>
                      <a:cubicBezTo>
                        <a:pt x="29340" y="541"/>
                        <a:pt x="0" y="30377"/>
                        <a:pt x="0" y="32539"/>
                      </a:cubicBezTo>
                      <a:cubicBezTo>
                        <a:pt x="0" y="34701"/>
                        <a:pt x="425" y="39026"/>
                        <a:pt x="3877" y="39026"/>
                      </a:cubicBezTo>
                      <a:cubicBezTo>
                        <a:pt x="7330" y="39026"/>
                        <a:pt x="6467" y="39890"/>
                        <a:pt x="8841" y="43998"/>
                      </a:cubicBezTo>
                      <a:cubicBezTo>
                        <a:pt x="11214" y="48106"/>
                        <a:pt x="23730" y="48971"/>
                        <a:pt x="23730" y="48971"/>
                      </a:cubicBezTo>
                      <a:cubicBezTo>
                        <a:pt x="23730" y="48971"/>
                        <a:pt x="21572" y="54160"/>
                        <a:pt x="28045" y="52430"/>
                      </a:cubicBezTo>
                      <a:cubicBezTo>
                        <a:pt x="34519" y="50701"/>
                        <a:pt x="32793" y="51566"/>
                        <a:pt x="35382" y="50268"/>
                      </a:cubicBezTo>
                      <a:cubicBezTo>
                        <a:pt x="37972" y="48971"/>
                        <a:pt x="37108" y="51133"/>
                        <a:pt x="37972" y="48971"/>
                      </a:cubicBezTo>
                      <a:cubicBezTo>
                        <a:pt x="38835" y="46809"/>
                        <a:pt x="42726" y="5297"/>
                        <a:pt x="42726" y="5297"/>
                      </a:cubicBezTo>
                      <a:cubicBezTo>
                        <a:pt x="42726" y="5297"/>
                        <a:pt x="33656" y="-2054"/>
                        <a:pt x="29340" y="5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94" name="Freeform 1093"/>
                <p:cNvSpPr/>
                <p:nvPr/>
              </p:nvSpPr>
              <p:spPr>
                <a:xfrm rot="9000000" flipH="1">
                  <a:off x="7178890" y="4642260"/>
                  <a:ext cx="42800" cy="526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800" h="52690">
                      <a:moveTo>
                        <a:pt x="29391" y="540"/>
                      </a:moveTo>
                      <a:cubicBezTo>
                        <a:pt x="29391" y="540"/>
                        <a:pt x="0" y="30325"/>
                        <a:pt x="0" y="32483"/>
                      </a:cubicBezTo>
                      <a:cubicBezTo>
                        <a:pt x="0" y="34641"/>
                        <a:pt x="426" y="38958"/>
                        <a:pt x="3884" y="38958"/>
                      </a:cubicBezTo>
                      <a:cubicBezTo>
                        <a:pt x="7343" y="38958"/>
                        <a:pt x="6478" y="39821"/>
                        <a:pt x="8856" y="43922"/>
                      </a:cubicBezTo>
                      <a:cubicBezTo>
                        <a:pt x="11234" y="48023"/>
                        <a:pt x="23771" y="48886"/>
                        <a:pt x="23771" y="48886"/>
                      </a:cubicBezTo>
                      <a:cubicBezTo>
                        <a:pt x="23771" y="48886"/>
                        <a:pt x="21609" y="54066"/>
                        <a:pt x="28094" y="52340"/>
                      </a:cubicBezTo>
                      <a:cubicBezTo>
                        <a:pt x="34579" y="50613"/>
                        <a:pt x="32850" y="51476"/>
                        <a:pt x="35444" y="50181"/>
                      </a:cubicBezTo>
                      <a:cubicBezTo>
                        <a:pt x="38038" y="48886"/>
                        <a:pt x="37173" y="51045"/>
                        <a:pt x="38038" y="48886"/>
                      </a:cubicBezTo>
                      <a:cubicBezTo>
                        <a:pt x="38902" y="46728"/>
                        <a:pt x="42800" y="5288"/>
                        <a:pt x="42800" y="5288"/>
                      </a:cubicBezTo>
                      <a:cubicBezTo>
                        <a:pt x="42800" y="5288"/>
                        <a:pt x="33715" y="-2050"/>
                        <a:pt x="29391" y="5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095" name="Freeform 1094"/>
                <p:cNvSpPr/>
                <p:nvPr/>
              </p:nvSpPr>
              <p:spPr>
                <a:xfrm rot="6000000" flipH="1">
                  <a:off x="7176333" y="4685565"/>
                  <a:ext cx="24410" cy="418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10" h="41805">
                      <a:moveTo>
                        <a:pt x="16763" y="428"/>
                      </a:moveTo>
                      <a:cubicBezTo>
                        <a:pt x="16763" y="428"/>
                        <a:pt x="0" y="24060"/>
                        <a:pt x="0" y="25773"/>
                      </a:cubicBezTo>
                      <a:cubicBezTo>
                        <a:pt x="0" y="27485"/>
                        <a:pt x="243" y="30910"/>
                        <a:pt x="2215" y="30910"/>
                      </a:cubicBezTo>
                      <a:cubicBezTo>
                        <a:pt x="4188" y="30910"/>
                        <a:pt x="3695" y="31595"/>
                        <a:pt x="5051" y="34849"/>
                      </a:cubicBezTo>
                      <a:cubicBezTo>
                        <a:pt x="6407" y="38102"/>
                        <a:pt x="13557" y="38787"/>
                        <a:pt x="13557" y="38787"/>
                      </a:cubicBezTo>
                      <a:cubicBezTo>
                        <a:pt x="13557" y="38787"/>
                        <a:pt x="12324" y="42897"/>
                        <a:pt x="16023" y="41527"/>
                      </a:cubicBezTo>
                      <a:cubicBezTo>
                        <a:pt x="19721" y="40157"/>
                        <a:pt x="18735" y="40842"/>
                        <a:pt x="20215" y="39815"/>
                      </a:cubicBezTo>
                      <a:cubicBezTo>
                        <a:pt x="21694" y="38787"/>
                        <a:pt x="21201" y="40500"/>
                        <a:pt x="21694" y="38787"/>
                      </a:cubicBezTo>
                      <a:cubicBezTo>
                        <a:pt x="22187" y="37075"/>
                        <a:pt x="24410" y="4196"/>
                        <a:pt x="24410" y="4196"/>
                      </a:cubicBezTo>
                      <a:cubicBezTo>
                        <a:pt x="24410" y="4196"/>
                        <a:pt x="19228" y="-1627"/>
                        <a:pt x="16763" y="4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1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1102" name="Mango"/>
              <p:cNvGrpSpPr/>
              <p:nvPr/>
            </p:nvGrpSpPr>
            <p:grpSpPr>
              <a:xfrm>
                <a:off x="7326620" y="4609392"/>
                <a:ext cx="268504" cy="164939"/>
                <a:chOff x="7326620" y="4609392"/>
                <a:chExt cx="268504" cy="164939"/>
              </a:xfrm>
            </p:grpSpPr>
            <p:grpSp>
              <p:nvGrpSpPr>
                <p:cNvPr id="1100" name="Group 1099"/>
                <p:cNvGrpSpPr/>
                <p:nvPr/>
              </p:nvGrpSpPr>
              <p:grpSpPr>
                <a:xfrm>
                  <a:off x="7326620" y="4609392"/>
                  <a:ext cx="268504" cy="164939"/>
                  <a:chOff x="7326620" y="4609392"/>
                  <a:chExt cx="268504" cy="164939"/>
                </a:xfrm>
              </p:grpSpPr>
              <p:sp>
                <p:nvSpPr>
                  <p:cNvPr id="1097" name="Freeform 1096"/>
                  <p:cNvSpPr/>
                  <p:nvPr/>
                </p:nvSpPr>
                <p:spPr>
                  <a:xfrm>
                    <a:off x="7326620" y="4609392"/>
                    <a:ext cx="268504" cy="1649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68504" h="164939">
                        <a:moveTo>
                          <a:pt x="221755" y="8250"/>
                        </a:moveTo>
                        <a:cubicBezTo>
                          <a:pt x="221755" y="8250"/>
                          <a:pt x="238880" y="14996"/>
                          <a:pt x="252232" y="36995"/>
                        </a:cubicBezTo>
                        <a:cubicBezTo>
                          <a:pt x="265584" y="58994"/>
                          <a:pt x="266164" y="64861"/>
                          <a:pt x="266164" y="64861"/>
                        </a:cubicBezTo>
                        <a:cubicBezTo>
                          <a:pt x="266164" y="64861"/>
                          <a:pt x="274291" y="82469"/>
                          <a:pt x="260359" y="104459"/>
                        </a:cubicBezTo>
                        <a:cubicBezTo>
                          <a:pt x="246427" y="126751"/>
                          <a:pt x="226690" y="140831"/>
                          <a:pt x="183151" y="156670"/>
                        </a:cubicBezTo>
                        <a:cubicBezTo>
                          <a:pt x="139613" y="172512"/>
                          <a:pt x="83303" y="162537"/>
                          <a:pt x="58631" y="151977"/>
                        </a:cubicBezTo>
                        <a:cubicBezTo>
                          <a:pt x="33960" y="141418"/>
                          <a:pt x="9578" y="124698"/>
                          <a:pt x="3773" y="110619"/>
                        </a:cubicBezTo>
                        <a:cubicBezTo>
                          <a:pt x="-2032" y="96540"/>
                          <a:pt x="-3483" y="79526"/>
                          <a:pt x="16835" y="73660"/>
                        </a:cubicBezTo>
                        <a:cubicBezTo>
                          <a:pt x="37153" y="67794"/>
                          <a:pt x="68065" y="52688"/>
                          <a:pt x="82868" y="41835"/>
                        </a:cubicBezTo>
                        <a:cubicBezTo>
                          <a:pt x="98977" y="33182"/>
                          <a:pt x="156158" y="-20202"/>
                          <a:pt x="221755" y="8250"/>
                        </a:cubicBezTo>
                        <a:close/>
                      </a:path>
                    </a:pathLst>
                  </a:custGeom>
                  <a:gradFill>
                    <a:gsLst>
                      <a:gs pos="85000">
                        <a:srgbClr val="FFC901"/>
                      </a:gs>
                      <a:gs pos="38000">
                        <a:srgbClr val="FFDE58"/>
                      </a:gs>
                      <a:gs pos="0">
                        <a:srgbClr val="FFECA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098" name="Freeform 1097"/>
                  <p:cNvSpPr/>
                  <p:nvPr/>
                </p:nvSpPr>
                <p:spPr>
                  <a:xfrm>
                    <a:off x="7580594" y="4649814"/>
                    <a:ext cx="7837" cy="1270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37" h="12705">
                        <a:moveTo>
                          <a:pt x="0" y="92"/>
                        </a:moveTo>
                        <a:cubicBezTo>
                          <a:pt x="0" y="92"/>
                          <a:pt x="2322" y="-1082"/>
                          <a:pt x="4064" y="4198"/>
                        </a:cubicBezTo>
                        <a:cubicBezTo>
                          <a:pt x="5805" y="9478"/>
                          <a:pt x="7837" y="10945"/>
                          <a:pt x="7837" y="10945"/>
                        </a:cubicBezTo>
                        <a:lnTo>
                          <a:pt x="7837" y="12705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8B4513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099" name="Freeform 1098"/>
                  <p:cNvSpPr/>
                  <p:nvPr/>
                </p:nvSpPr>
                <p:spPr>
                  <a:xfrm>
                    <a:off x="7584495" y="4652823"/>
                    <a:ext cx="6386" cy="88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86" h="8818">
                        <a:moveTo>
                          <a:pt x="163" y="18"/>
                        </a:moveTo>
                        <a:cubicBezTo>
                          <a:pt x="163" y="18"/>
                          <a:pt x="2485" y="-275"/>
                          <a:pt x="3937" y="1192"/>
                        </a:cubicBezTo>
                        <a:cubicBezTo>
                          <a:pt x="5388" y="2658"/>
                          <a:pt x="6839" y="6765"/>
                          <a:pt x="6259" y="7351"/>
                        </a:cubicBezTo>
                        <a:cubicBezTo>
                          <a:pt x="5678" y="7938"/>
                          <a:pt x="3937" y="8818"/>
                          <a:pt x="3937" y="8818"/>
                        </a:cubicBezTo>
                        <a:cubicBezTo>
                          <a:pt x="3937" y="8818"/>
                          <a:pt x="-998" y="2072"/>
                          <a:pt x="163" y="18"/>
                        </a:cubicBezTo>
                        <a:close/>
                      </a:path>
                    </a:pathLst>
                  </a:custGeom>
                  <a:solidFill>
                    <a:srgbClr val="8B4513"/>
                  </a:soli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1101" name="Freeform 1100"/>
                <p:cNvSpPr/>
                <p:nvPr/>
              </p:nvSpPr>
              <p:spPr>
                <a:xfrm>
                  <a:off x="7332842" y="4616707"/>
                  <a:ext cx="262264" cy="1571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2264" h="157165">
                      <a:moveTo>
                        <a:pt x="0" y="108584"/>
                      </a:moveTo>
                      <a:cubicBezTo>
                        <a:pt x="0" y="108584"/>
                        <a:pt x="15547" y="130290"/>
                        <a:pt x="52700" y="144369"/>
                      </a:cubicBezTo>
                      <a:cubicBezTo>
                        <a:pt x="89852" y="158448"/>
                        <a:pt x="130488" y="160796"/>
                        <a:pt x="164158" y="151996"/>
                      </a:cubicBezTo>
                      <a:cubicBezTo>
                        <a:pt x="197828" y="143196"/>
                        <a:pt x="228885" y="125890"/>
                        <a:pt x="238463" y="116211"/>
                      </a:cubicBezTo>
                      <a:cubicBezTo>
                        <a:pt x="248042" y="106531"/>
                        <a:pt x="262264" y="88052"/>
                        <a:pt x="262264" y="75145"/>
                      </a:cubicBezTo>
                      <a:cubicBezTo>
                        <a:pt x="262264" y="62239"/>
                        <a:pt x="257039" y="48746"/>
                        <a:pt x="251815" y="38187"/>
                      </a:cubicBezTo>
                      <a:cubicBezTo>
                        <a:pt x="246590" y="27627"/>
                        <a:pt x="226853" y="4161"/>
                        <a:pt x="214372" y="348"/>
                      </a:cubicBezTo>
                      <a:cubicBezTo>
                        <a:pt x="201891" y="-3465"/>
                        <a:pt x="232077" y="24694"/>
                        <a:pt x="236141" y="33494"/>
                      </a:cubicBezTo>
                      <a:cubicBezTo>
                        <a:pt x="240205" y="42293"/>
                        <a:pt x="251815" y="59306"/>
                        <a:pt x="236141" y="83359"/>
                      </a:cubicBezTo>
                      <a:cubicBezTo>
                        <a:pt x="220467" y="107410"/>
                        <a:pt x="162997" y="134983"/>
                        <a:pt x="119458" y="134983"/>
                      </a:cubicBezTo>
                      <a:cubicBezTo>
                        <a:pt x="75920" y="134983"/>
                        <a:pt x="-4771" y="98024"/>
                        <a:pt x="0" y="108584"/>
                      </a:cubicBezTo>
                      <a:close/>
                    </a:path>
                  </a:pathLst>
                </a:custGeom>
                <a:solidFill>
                  <a:srgbClr val="F4B95F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659" name="Text 659"/>
              <p:cNvSpPr txBox="1"/>
              <p:nvPr/>
            </p:nvSpPr>
            <p:spPr>
              <a:xfrm>
                <a:off x="7625925" y="4643431"/>
                <a:ext cx="877800" cy="1309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02">
                    <a:solidFill>
                      <a:srgbClr val="FFFFFF"/>
                    </a:solidFill>
                    <a:latin typeface="Comic Sans MS"/>
                  </a:rPr>
                  <a:t>Pineapple &amp; Mango</a:t>
                </a:r>
              </a:p>
            </p:txBody>
          </p:sp>
        </p:grpSp>
        <p:sp>
          <p:nvSpPr>
            <p:cNvPr id="587" name="Rectangle Callout"/>
            <p:cNvSpPr/>
            <p:nvPr/>
          </p:nvSpPr>
          <p:spPr>
            <a:xfrm>
              <a:off x="7864685" y="2914881"/>
              <a:ext cx="603042" cy="350154"/>
            </a:xfrm>
            <a:custGeom>
              <a:avLst/>
              <a:gdLst>
                <a:gd name="rtl" fmla="*/ 30800 w 603042"/>
                <a:gd name="rtt" fmla="*/ 30800 h 350154"/>
                <a:gd name="rtr" fmla="*/ 572242 w 603042"/>
                <a:gd name="rtb" fmla="*/ 319354 h 350154"/>
              </a:gdLst>
              <a:ahLst/>
              <a:cxnLst/>
              <a:rect l="rtl" t="rtt" r="rtr" b="rtb"/>
              <a:pathLst>
                <a:path w="603042" h="350154">
                  <a:moveTo>
                    <a:pt x="92400" y="0"/>
                  </a:moveTo>
                  <a:lnTo>
                    <a:pt x="92400" y="0"/>
                  </a:lnTo>
                  <a:lnTo>
                    <a:pt x="92400" y="0"/>
                  </a:lnTo>
                  <a:lnTo>
                    <a:pt x="92400" y="0"/>
                  </a:lnTo>
                  <a:lnTo>
                    <a:pt x="510642" y="0"/>
                  </a:lnTo>
                  <a:cubicBezTo>
                    <a:pt x="561675" y="0"/>
                    <a:pt x="603042" y="41367"/>
                    <a:pt x="603042" y="92400"/>
                  </a:cubicBezTo>
                  <a:lnTo>
                    <a:pt x="603042" y="92400"/>
                  </a:lnTo>
                  <a:lnTo>
                    <a:pt x="603042" y="92400"/>
                  </a:lnTo>
                  <a:lnTo>
                    <a:pt x="603042" y="92400"/>
                  </a:lnTo>
                  <a:lnTo>
                    <a:pt x="603042" y="257754"/>
                  </a:lnTo>
                  <a:cubicBezTo>
                    <a:pt x="603042" y="308786"/>
                    <a:pt x="561675" y="350154"/>
                    <a:pt x="510642" y="350154"/>
                  </a:cubicBezTo>
                  <a:lnTo>
                    <a:pt x="92400" y="350154"/>
                  </a:lnTo>
                  <a:lnTo>
                    <a:pt x="92400" y="350154"/>
                  </a:lnTo>
                  <a:lnTo>
                    <a:pt x="92400" y="350154"/>
                  </a:lnTo>
                  <a:lnTo>
                    <a:pt x="92400" y="350154"/>
                  </a:lnTo>
                  <a:cubicBezTo>
                    <a:pt x="41367" y="350154"/>
                    <a:pt x="0" y="308786"/>
                    <a:pt x="0" y="257754"/>
                  </a:cubicBezTo>
                  <a:lnTo>
                    <a:pt x="0" y="190976"/>
                  </a:lnTo>
                  <a:lnTo>
                    <a:pt x="-457216" y="109352"/>
                  </a:lnTo>
                  <a:lnTo>
                    <a:pt x="0" y="106939"/>
                  </a:lnTo>
                  <a:lnTo>
                    <a:pt x="0" y="92400"/>
                  </a:lnTo>
                  <a:cubicBezTo>
                    <a:pt x="0" y="41367"/>
                    <a:pt x="41367" y="0"/>
                    <a:pt x="924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700" cap="flat">
              <a:solidFill>
                <a:srgbClr val="E59E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02">
                  <a:solidFill>
                    <a:srgbClr val="000000"/>
                  </a:solidFill>
                  <a:latin typeface="Times New Roman"/>
                </a:rPr>
                <a:t>Confirm on Sunday</a:t>
              </a:r>
            </a:p>
          </p:txBody>
        </p:sp>
        <p:sp>
          <p:nvSpPr>
            <p:cNvPr id="624" name="Rectangle Callout"/>
            <p:cNvSpPr/>
            <p:nvPr/>
          </p:nvSpPr>
          <p:spPr>
            <a:xfrm>
              <a:off x="8032468" y="4120055"/>
              <a:ext cx="576092" cy="334505"/>
            </a:xfrm>
            <a:custGeom>
              <a:avLst/>
              <a:gdLst>
                <a:gd name="rtl" fmla="*/ 30800 w 576092"/>
                <a:gd name="rtt" fmla="*/ 30800 h 334505"/>
                <a:gd name="rtr" fmla="*/ 545292 w 576092"/>
                <a:gd name="rtb" fmla="*/ 303705 h 334505"/>
              </a:gdLst>
              <a:ahLst/>
              <a:cxnLst/>
              <a:rect l="rtl" t="rtt" r="rtr" b="rtb"/>
              <a:pathLst>
                <a:path w="576092" h="334505">
                  <a:moveTo>
                    <a:pt x="92400" y="0"/>
                  </a:moveTo>
                  <a:lnTo>
                    <a:pt x="92400" y="0"/>
                  </a:lnTo>
                  <a:lnTo>
                    <a:pt x="92400" y="0"/>
                  </a:lnTo>
                  <a:lnTo>
                    <a:pt x="92400" y="0"/>
                  </a:lnTo>
                  <a:lnTo>
                    <a:pt x="483692" y="0"/>
                  </a:lnTo>
                  <a:cubicBezTo>
                    <a:pt x="534725" y="0"/>
                    <a:pt x="576092" y="41367"/>
                    <a:pt x="576092" y="92400"/>
                  </a:cubicBezTo>
                  <a:lnTo>
                    <a:pt x="576092" y="92400"/>
                  </a:lnTo>
                  <a:lnTo>
                    <a:pt x="576092" y="92400"/>
                  </a:lnTo>
                  <a:lnTo>
                    <a:pt x="576092" y="92400"/>
                  </a:lnTo>
                  <a:lnTo>
                    <a:pt x="576092" y="242105"/>
                  </a:lnTo>
                  <a:cubicBezTo>
                    <a:pt x="576092" y="293137"/>
                    <a:pt x="534725" y="334505"/>
                    <a:pt x="483692" y="334505"/>
                  </a:cubicBezTo>
                  <a:lnTo>
                    <a:pt x="92400" y="334505"/>
                  </a:lnTo>
                  <a:lnTo>
                    <a:pt x="92400" y="334505"/>
                  </a:lnTo>
                  <a:lnTo>
                    <a:pt x="92400" y="334505"/>
                  </a:lnTo>
                  <a:lnTo>
                    <a:pt x="92400" y="334505"/>
                  </a:lnTo>
                  <a:cubicBezTo>
                    <a:pt x="41367" y="334505"/>
                    <a:pt x="0" y="293137"/>
                    <a:pt x="0" y="242105"/>
                  </a:cubicBezTo>
                  <a:lnTo>
                    <a:pt x="0" y="233989"/>
                  </a:lnTo>
                  <a:lnTo>
                    <a:pt x="-709698" y="259378"/>
                  </a:lnTo>
                  <a:lnTo>
                    <a:pt x="0" y="153708"/>
                  </a:lnTo>
                  <a:lnTo>
                    <a:pt x="0" y="92400"/>
                  </a:lnTo>
                  <a:cubicBezTo>
                    <a:pt x="0" y="41367"/>
                    <a:pt x="41367" y="0"/>
                    <a:pt x="924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700" cap="flat">
              <a:solidFill>
                <a:srgbClr val="E59E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000000"/>
                  </a:solidFill>
                  <a:latin typeface="Times New Roman"/>
                </a:rPr>
                <a:t>Mum will make it</a:t>
              </a:r>
            </a:p>
          </p:txBody>
        </p:sp>
        <p:sp>
          <p:nvSpPr>
            <p:cNvPr id="631" name="Rectangle Callout"/>
            <p:cNvSpPr/>
            <p:nvPr/>
          </p:nvSpPr>
          <p:spPr>
            <a:xfrm>
              <a:off x="1131332" y="2574316"/>
              <a:ext cx="654500" cy="380032"/>
            </a:xfrm>
            <a:custGeom>
              <a:avLst/>
              <a:gdLst>
                <a:gd name="rtl" fmla="*/ 30800 w 654500"/>
                <a:gd name="rtt" fmla="*/ 30800 h 380032"/>
                <a:gd name="rtr" fmla="*/ 623700 w 654500"/>
                <a:gd name="rtb" fmla="*/ 349232 h 380032"/>
              </a:gdLst>
              <a:ahLst/>
              <a:cxnLst/>
              <a:rect l="rtl" t="rtt" r="rtr" b="rtb"/>
              <a:pathLst>
                <a:path w="654500" h="380032">
                  <a:moveTo>
                    <a:pt x="92400" y="0"/>
                  </a:moveTo>
                  <a:lnTo>
                    <a:pt x="92400" y="0"/>
                  </a:lnTo>
                  <a:lnTo>
                    <a:pt x="92400" y="0"/>
                  </a:lnTo>
                  <a:lnTo>
                    <a:pt x="92400" y="0"/>
                  </a:lnTo>
                  <a:lnTo>
                    <a:pt x="562100" y="0"/>
                  </a:lnTo>
                  <a:cubicBezTo>
                    <a:pt x="613133" y="0"/>
                    <a:pt x="654500" y="41367"/>
                    <a:pt x="654500" y="92400"/>
                  </a:cubicBezTo>
                  <a:lnTo>
                    <a:pt x="654500" y="92400"/>
                  </a:lnTo>
                  <a:lnTo>
                    <a:pt x="1054199" y="22841"/>
                  </a:lnTo>
                  <a:lnTo>
                    <a:pt x="654500" y="183608"/>
                  </a:lnTo>
                  <a:lnTo>
                    <a:pt x="654500" y="287632"/>
                  </a:lnTo>
                  <a:cubicBezTo>
                    <a:pt x="654500" y="338664"/>
                    <a:pt x="613133" y="380032"/>
                    <a:pt x="562100" y="380032"/>
                  </a:cubicBezTo>
                  <a:lnTo>
                    <a:pt x="92400" y="380032"/>
                  </a:lnTo>
                  <a:lnTo>
                    <a:pt x="92400" y="380032"/>
                  </a:lnTo>
                  <a:lnTo>
                    <a:pt x="92400" y="380032"/>
                  </a:lnTo>
                  <a:lnTo>
                    <a:pt x="92400" y="380032"/>
                  </a:lnTo>
                  <a:cubicBezTo>
                    <a:pt x="41367" y="380032"/>
                    <a:pt x="0" y="338664"/>
                    <a:pt x="0" y="287632"/>
                  </a:cubicBezTo>
                  <a:lnTo>
                    <a:pt x="0" y="92400"/>
                  </a:lnTo>
                  <a:lnTo>
                    <a:pt x="0" y="92400"/>
                  </a:lnTo>
                  <a:lnTo>
                    <a:pt x="0" y="92400"/>
                  </a:lnTo>
                  <a:lnTo>
                    <a:pt x="0" y="92400"/>
                  </a:lnTo>
                  <a:cubicBezTo>
                    <a:pt x="0" y="41367"/>
                    <a:pt x="41367" y="0"/>
                    <a:pt x="92400" y="0"/>
                  </a:cubicBezTo>
                  <a:close/>
                </a:path>
              </a:pathLst>
            </a:custGeom>
            <a:gradFill>
              <a:gsLst>
                <a:gs pos="0">
                  <a:srgbClr val="FFF5E6"/>
                </a:gs>
                <a:gs pos="100000">
                  <a:srgbClr val="FFECCE"/>
                </a:gs>
              </a:gsLst>
              <a:lin ang="5400000" scaled="0"/>
            </a:gradFill>
            <a:ln w="7700" cap="flat">
              <a:solidFill>
                <a:srgbClr val="E59E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000000"/>
                  </a:solidFill>
                  <a:latin typeface="Times New Roman"/>
                </a:rPr>
                <a:t>Address: 34 Good Street</a:t>
              </a:r>
            </a:p>
          </p:txBody>
        </p:sp>
        <p:cxnSp>
          <p:nvCxnSpPr>
            <p:cNvPr id="638" name="Relationship"/>
            <p:cNvCxnSpPr/>
            <p:nvPr/>
          </p:nvCxnSpPr>
          <p:spPr>
            <a:xfrm rot="5068350">
              <a:off x="7093948" y="2342780"/>
              <a:ext cx="719446" cy="0"/>
            </a:xfrm>
            <a:prstGeom prst="line">
              <a:avLst/>
            </a:prstGeom>
            <a:ln w="15400" cap="flat">
              <a:solidFill>
                <a:srgbClr val="D2DBEB"/>
              </a:solidFill>
              <a:custDash>
                <a:ds d="250000" sp="250000"/>
              </a:custDash>
              <a:miter lim="800000"/>
              <a:headEnd type="stealth" w="med" len="med"/>
              <a:tailEnd type="stealth" w="med" len="med"/>
            </a:ln>
          </p:spPr>
        </p:cxnSp>
        <p:grpSp>
          <p:nvGrpSpPr>
            <p:cNvPr id="1349" name="Group 1348"/>
            <p:cNvGrpSpPr/>
            <p:nvPr/>
          </p:nvGrpSpPr>
          <p:grpSpPr>
            <a:xfrm>
              <a:off x="975527" y="4491341"/>
              <a:ext cx="412864" cy="1472548"/>
              <a:chOff x="975527" y="4491341"/>
              <a:chExt cx="412864" cy="1472548"/>
            </a:xfrm>
          </p:grpSpPr>
          <p:sp>
            <p:nvSpPr>
              <p:cNvPr id="1350" name="Freeform 1349"/>
              <p:cNvSpPr/>
              <p:nvPr/>
            </p:nvSpPr>
            <p:spPr>
              <a:xfrm>
                <a:off x="1100326" y="4491232"/>
                <a:ext cx="165146" cy="509473"/>
              </a:xfrm>
              <a:custGeom>
                <a:avLst/>
                <a:gdLst/>
                <a:ahLst/>
                <a:cxnLst/>
                <a:rect l="0" t="0" r="0" b="0"/>
                <a:pathLst>
                  <a:path w="165146" h="509473">
                    <a:moveTo>
                      <a:pt x="72066" y="0"/>
                    </a:moveTo>
                    <a:cubicBezTo>
                      <a:pt x="45250" y="39736"/>
                      <a:pt x="47313" y="128669"/>
                      <a:pt x="47313" y="223279"/>
                    </a:cubicBezTo>
                    <a:cubicBezTo>
                      <a:pt x="47313" y="317888"/>
                      <a:pt x="-21888" y="382313"/>
                      <a:pt x="6059" y="452234"/>
                    </a:cubicBezTo>
                    <a:cubicBezTo>
                      <a:pt x="28749" y="509473"/>
                      <a:pt x="107132" y="526031"/>
                      <a:pt x="133947" y="491970"/>
                    </a:cubicBezTo>
                    <a:cubicBezTo>
                      <a:pt x="160762" y="457911"/>
                      <a:pt x="181390" y="338702"/>
                      <a:pt x="146324" y="244093"/>
                    </a:cubicBezTo>
                    <a:cubicBezTo>
                      <a:pt x="111257" y="149483"/>
                      <a:pt x="53502" y="88933"/>
                      <a:pt x="7206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C602"/>
                  </a:gs>
                  <a:gs pos="50000">
                    <a:srgbClr val="FBD156"/>
                  </a:gs>
                  <a:gs pos="89000">
                    <a:srgbClr val="FEF9E6"/>
                  </a:gs>
                  <a:gs pos="100000">
                    <a:srgbClr val="FDE79A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351" name="Freeform 1350"/>
              <p:cNvSpPr/>
              <p:nvPr/>
            </p:nvSpPr>
            <p:spPr>
              <a:xfrm>
                <a:off x="975527" y="5025583"/>
                <a:ext cx="412864" cy="82265"/>
              </a:xfrm>
              <a:custGeom>
                <a:avLst/>
                <a:gdLst/>
                <a:ahLst/>
                <a:cxnLst/>
                <a:rect l="0" t="0" r="0" b="0"/>
                <a:pathLst>
                  <a:path w="412864" h="82265">
                    <a:moveTo>
                      <a:pt x="0" y="40972"/>
                    </a:moveTo>
                    <a:cubicBezTo>
                      <a:pt x="0" y="18165"/>
                      <a:pt x="92382" y="-322"/>
                      <a:pt x="206432" y="-322"/>
                    </a:cubicBezTo>
                    <a:cubicBezTo>
                      <a:pt x="320300" y="-322"/>
                      <a:pt x="412864" y="18165"/>
                      <a:pt x="412864" y="40972"/>
                    </a:cubicBezTo>
                    <a:cubicBezTo>
                      <a:pt x="412864" y="63778"/>
                      <a:pt x="320300" y="82265"/>
                      <a:pt x="206432" y="82265"/>
                    </a:cubicBezTo>
                    <a:cubicBezTo>
                      <a:pt x="92382" y="82265"/>
                      <a:pt x="0" y="63778"/>
                      <a:pt x="0" y="40972"/>
                    </a:cubicBezTo>
                    <a:close/>
                  </a:path>
                </a:pathLst>
              </a:custGeom>
              <a:solidFill>
                <a:srgbClr val="ECD495"/>
              </a:solidFill>
              <a:ln w="7700" cap="flat">
                <a:noFill/>
                <a:bevel/>
              </a:ln>
            </p:spPr>
          </p:sp>
          <p:sp>
            <p:nvSpPr>
              <p:cNvPr id="1352" name="Freeform 1351"/>
              <p:cNvSpPr/>
              <p:nvPr/>
            </p:nvSpPr>
            <p:spPr>
              <a:xfrm>
                <a:off x="975527" y="5025585"/>
                <a:ext cx="412864" cy="82265"/>
              </a:xfrm>
              <a:custGeom>
                <a:avLst/>
                <a:gdLst/>
                <a:ahLst/>
                <a:cxnLst/>
                <a:rect l="0" t="0" r="0" b="0"/>
                <a:pathLst>
                  <a:path w="412864" h="82265">
                    <a:moveTo>
                      <a:pt x="0" y="40971"/>
                    </a:moveTo>
                    <a:cubicBezTo>
                      <a:pt x="0" y="18165"/>
                      <a:pt x="92382" y="-322"/>
                      <a:pt x="206432" y="-322"/>
                    </a:cubicBezTo>
                    <a:cubicBezTo>
                      <a:pt x="320300" y="-322"/>
                      <a:pt x="412864" y="18165"/>
                      <a:pt x="412864" y="40971"/>
                    </a:cubicBezTo>
                    <a:cubicBezTo>
                      <a:pt x="412864" y="63778"/>
                      <a:pt x="320300" y="82265"/>
                      <a:pt x="206432" y="82265"/>
                    </a:cubicBezTo>
                    <a:cubicBezTo>
                      <a:pt x="92382" y="82265"/>
                      <a:pt x="0" y="63778"/>
                      <a:pt x="0" y="40971"/>
                    </a:cubicBezTo>
                    <a:close/>
                  </a:path>
                </a:pathLst>
              </a:custGeom>
              <a:gradFill>
                <a:gsLst>
                  <a:gs pos="26000">
                    <a:srgbClr val="946623">
                      <a:alpha val="32000"/>
                    </a:srgbClr>
                  </a:gs>
                  <a:gs pos="78000">
                    <a:srgbClr val="FFFFFF">
                      <a:alpha val="55000"/>
                    </a:srgbClr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53" name="Freeform 1352"/>
              <p:cNvSpPr/>
              <p:nvPr/>
            </p:nvSpPr>
            <p:spPr>
              <a:xfrm>
                <a:off x="993397" y="5026958"/>
                <a:ext cx="380262" cy="60314"/>
              </a:xfrm>
              <a:custGeom>
                <a:avLst/>
                <a:gdLst/>
                <a:ahLst/>
                <a:cxnLst/>
                <a:rect l="0" t="0" r="0" b="0"/>
                <a:pathLst>
                  <a:path w="380262" h="60314">
                    <a:moveTo>
                      <a:pt x="0" y="30039"/>
                    </a:moveTo>
                    <a:cubicBezTo>
                      <a:pt x="0" y="13318"/>
                      <a:pt x="85087" y="-236"/>
                      <a:pt x="190131" y="-236"/>
                    </a:cubicBezTo>
                    <a:cubicBezTo>
                      <a:pt x="295007" y="-236"/>
                      <a:pt x="380262" y="13318"/>
                      <a:pt x="380262" y="30039"/>
                    </a:cubicBezTo>
                    <a:cubicBezTo>
                      <a:pt x="380262" y="46759"/>
                      <a:pt x="295007" y="60314"/>
                      <a:pt x="190131" y="60314"/>
                    </a:cubicBezTo>
                    <a:cubicBezTo>
                      <a:pt x="85087" y="60314"/>
                      <a:pt x="0" y="46759"/>
                      <a:pt x="0" y="30039"/>
                    </a:cubicBezTo>
                    <a:close/>
                  </a:path>
                </a:pathLst>
              </a:custGeom>
              <a:gradFill>
                <a:gsLst>
                  <a:gs pos="15000">
                    <a:srgbClr val="E8CCA3"/>
                  </a:gs>
                  <a:gs pos="37000">
                    <a:srgbClr val="DAAF55"/>
                  </a:gs>
                  <a:gs pos="86000">
                    <a:srgbClr val="F0D98D"/>
                  </a:gs>
                  <a:gs pos="100000">
                    <a:srgbClr val="D6A649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54" name="Freeform 1353"/>
              <p:cNvSpPr/>
              <p:nvPr/>
            </p:nvSpPr>
            <p:spPr>
              <a:xfrm>
                <a:off x="975527" y="5063749"/>
                <a:ext cx="412864" cy="900138"/>
              </a:xfrm>
              <a:custGeom>
                <a:avLst/>
                <a:gdLst/>
                <a:ahLst/>
                <a:cxnLst/>
                <a:rect l="0" t="0" r="0" b="0"/>
                <a:pathLst>
                  <a:path w="412864" h="900138">
                    <a:moveTo>
                      <a:pt x="0" y="0"/>
                    </a:moveTo>
                    <a:lnTo>
                      <a:pt x="0" y="831923"/>
                    </a:lnTo>
                    <a:cubicBezTo>
                      <a:pt x="0" y="831923"/>
                      <a:pt x="51517" y="900138"/>
                      <a:pt x="216049" y="900138"/>
                    </a:cubicBezTo>
                    <a:cubicBezTo>
                      <a:pt x="381655" y="900138"/>
                      <a:pt x="412864" y="837983"/>
                      <a:pt x="412864" y="837983"/>
                    </a:cubicBezTo>
                    <a:lnTo>
                      <a:pt x="412864" y="0"/>
                    </a:lnTo>
                    <a:cubicBezTo>
                      <a:pt x="412864" y="0"/>
                      <a:pt x="406440" y="43652"/>
                      <a:pt x="206432" y="41510"/>
                    </a:cubicBezTo>
                    <a:cubicBezTo>
                      <a:pt x="23516" y="39551"/>
                      <a:pt x="0" y="12423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E7C5"/>
                  </a:gs>
                  <a:gs pos="13000">
                    <a:srgbClr val="D49F51"/>
                  </a:gs>
                  <a:gs pos="43000">
                    <a:srgbClr val="E3C27E"/>
                  </a:gs>
                  <a:gs pos="75000">
                    <a:srgbClr val="F4E3AA"/>
                  </a:gs>
                  <a:gs pos="91000">
                    <a:srgbClr val="DEB77C"/>
                  </a:gs>
                  <a:gs pos="100000">
                    <a:srgbClr val="EFDE97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55" name="Freeform 1354"/>
              <p:cNvSpPr/>
              <p:nvPr/>
            </p:nvSpPr>
            <p:spPr>
              <a:xfrm>
                <a:off x="1232121" y="5100947"/>
                <a:ext cx="61693" cy="861545"/>
              </a:xfrm>
              <a:custGeom>
                <a:avLst/>
                <a:gdLst/>
                <a:ahLst/>
                <a:cxnLst/>
                <a:rect l="0" t="0" r="0" b="0"/>
                <a:pathLst>
                  <a:path w="61693" h="861545">
                    <a:moveTo>
                      <a:pt x="345" y="4541"/>
                    </a:moveTo>
                    <a:lnTo>
                      <a:pt x="61590" y="0"/>
                    </a:lnTo>
                    <a:lnTo>
                      <a:pt x="61590" y="853753"/>
                    </a:lnTo>
                    <a:cubicBezTo>
                      <a:pt x="61590" y="853753"/>
                      <a:pt x="28447" y="860213"/>
                      <a:pt x="345" y="861545"/>
                    </a:cubicBezTo>
                    <a:cubicBezTo>
                      <a:pt x="455" y="846376"/>
                      <a:pt x="345" y="4541"/>
                      <a:pt x="345" y="4541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FFFFFF">
                      <a:alpha val="1000"/>
                    </a:srgbClr>
                  </a:gs>
                  <a:gs pos="34000">
                    <a:srgbClr val="FFFFFF">
                      <a:alpha val="32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sp>
            <p:nvSpPr>
              <p:cNvPr id="1356" name="Freeform 1355"/>
              <p:cNvSpPr/>
              <p:nvPr/>
            </p:nvSpPr>
            <p:spPr>
              <a:xfrm>
                <a:off x="1226202" y="5083157"/>
                <a:ext cx="67564" cy="22378"/>
              </a:xfrm>
              <a:custGeom>
                <a:avLst/>
                <a:gdLst/>
                <a:ahLst/>
                <a:cxnLst/>
                <a:rect l="0" t="0" r="0" b="0"/>
                <a:pathLst>
                  <a:path w="67564" h="22378">
                    <a:moveTo>
                      <a:pt x="67564" y="17794"/>
                    </a:moveTo>
                    <a:lnTo>
                      <a:pt x="57449" y="-147"/>
                    </a:lnTo>
                    <a:lnTo>
                      <a:pt x="0" y="3312"/>
                    </a:lnTo>
                    <a:lnTo>
                      <a:pt x="6265" y="22335"/>
                    </a:lnTo>
                    <a:cubicBezTo>
                      <a:pt x="6265" y="22335"/>
                      <a:pt x="40647" y="19308"/>
                      <a:pt x="67564" y="17794"/>
                    </a:cubicBezTo>
                    <a:close/>
                  </a:path>
                </a:pathLst>
              </a:custGeom>
              <a:gradFill>
                <a:gsLst>
                  <a:gs pos="26000">
                    <a:srgbClr val="FFFFFF">
                      <a:alpha val="39000"/>
                    </a:srgbClr>
                  </a:gs>
                  <a:gs pos="70000">
                    <a:srgbClr val="FFFFFF">
                      <a:alpha val="42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sp>
            <p:nvSpPr>
              <p:cNvPr id="1357" name="Freeform 1356"/>
              <p:cNvSpPr/>
              <p:nvPr/>
            </p:nvSpPr>
            <p:spPr>
              <a:xfrm>
                <a:off x="1131902" y="5057115"/>
                <a:ext cx="93932" cy="18804"/>
              </a:xfrm>
              <a:custGeom>
                <a:avLst/>
                <a:gdLst/>
                <a:ahLst/>
                <a:cxnLst/>
                <a:rect l="0" t="0" r="0" b="0"/>
                <a:pathLst>
                  <a:path w="93932" h="18804">
                    <a:moveTo>
                      <a:pt x="-168" y="9343"/>
                    </a:moveTo>
                    <a:cubicBezTo>
                      <a:pt x="-168" y="4117"/>
                      <a:pt x="20878" y="-118"/>
                      <a:pt x="46840" y="-118"/>
                    </a:cubicBezTo>
                    <a:cubicBezTo>
                      <a:pt x="72802" y="-118"/>
                      <a:pt x="93932" y="4117"/>
                      <a:pt x="93932" y="9343"/>
                    </a:cubicBezTo>
                    <a:cubicBezTo>
                      <a:pt x="93932" y="14568"/>
                      <a:pt x="72802" y="18804"/>
                      <a:pt x="46840" y="18804"/>
                    </a:cubicBezTo>
                    <a:cubicBezTo>
                      <a:pt x="20878" y="18804"/>
                      <a:pt x="-168" y="14568"/>
                      <a:pt x="-168" y="9343"/>
                    </a:cubicBezTo>
                    <a:close/>
                  </a:path>
                </a:pathLst>
              </a:custGeom>
              <a:solidFill>
                <a:srgbClr val="D2963F">
                  <a:alpha val="9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358" name="Freeform 1357"/>
              <p:cNvSpPr/>
              <p:nvPr/>
            </p:nvSpPr>
            <p:spPr>
              <a:xfrm>
                <a:off x="1172028" y="4935140"/>
                <a:ext cx="14848" cy="135563"/>
              </a:xfrm>
              <a:custGeom>
                <a:avLst/>
                <a:gdLst/>
                <a:ahLst/>
                <a:cxnLst/>
                <a:rect l="0" t="0" r="0" b="0"/>
                <a:pathLst>
                  <a:path w="14848" h="135563">
                    <a:moveTo>
                      <a:pt x="0" y="4540"/>
                    </a:moveTo>
                    <a:cubicBezTo>
                      <a:pt x="8493" y="-5727"/>
                      <a:pt x="14774" y="4540"/>
                      <a:pt x="14774" y="4540"/>
                    </a:cubicBezTo>
                    <a:lnTo>
                      <a:pt x="14774" y="131347"/>
                    </a:lnTo>
                    <a:cubicBezTo>
                      <a:pt x="14774" y="131347"/>
                      <a:pt x="8002" y="140778"/>
                      <a:pt x="0" y="131347"/>
                    </a:cubicBezTo>
                    <a:cubicBezTo>
                      <a:pt x="1127" y="106356"/>
                      <a:pt x="144" y="10878"/>
                      <a:pt x="0" y="4540"/>
                    </a:cubicBezTo>
                    <a:close/>
                  </a:path>
                </a:pathLst>
              </a:custGeom>
              <a:gradFill>
                <a:gsLst>
                  <a:gs pos="20000">
                    <a:srgbClr val="E8CCA3">
                      <a:alpha val="16000"/>
                    </a:srgbClr>
                  </a:gs>
                  <a:gs pos="37000">
                    <a:srgbClr val="DAAF55"/>
                  </a:gs>
                  <a:gs pos="86000">
                    <a:srgbClr val="F0D98D"/>
                  </a:gs>
                  <a:gs pos="100000">
                    <a:srgbClr val="D6A649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1359" name="Freeform 1358"/>
              <p:cNvSpPr/>
              <p:nvPr/>
            </p:nvSpPr>
            <p:spPr>
              <a:xfrm>
                <a:off x="975441" y="5064808"/>
                <a:ext cx="46961" cy="865110"/>
              </a:xfrm>
              <a:custGeom>
                <a:avLst/>
                <a:gdLst/>
                <a:ahLst/>
                <a:cxnLst/>
                <a:rect l="0" t="0" r="0" b="0"/>
                <a:pathLst>
                  <a:path w="46961" h="865110">
                    <a:moveTo>
                      <a:pt x="327" y="0"/>
                    </a:moveTo>
                    <a:cubicBezTo>
                      <a:pt x="327" y="0"/>
                      <a:pt x="784" y="14742"/>
                      <a:pt x="43018" y="25812"/>
                    </a:cubicBezTo>
                    <a:cubicBezTo>
                      <a:pt x="42527" y="42417"/>
                      <a:pt x="46961" y="865110"/>
                      <a:pt x="46961" y="865110"/>
                    </a:cubicBezTo>
                    <a:cubicBezTo>
                      <a:pt x="46961" y="865110"/>
                      <a:pt x="18955" y="851905"/>
                      <a:pt x="328" y="832532"/>
                    </a:cubicBezTo>
                    <a:cubicBezTo>
                      <a:pt x="437" y="817370"/>
                      <a:pt x="327" y="0"/>
                      <a:pt x="3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"/>
                    </a:srgbClr>
                  </a:gs>
                  <a:gs pos="66000">
                    <a:srgbClr val="FFFFFF">
                      <a:alpha val="4400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grpSp>
            <p:nvGrpSpPr>
              <p:cNvPr id="1360" name="Group 1359"/>
              <p:cNvGrpSpPr/>
              <p:nvPr/>
            </p:nvGrpSpPr>
            <p:grpSpPr>
              <a:xfrm>
                <a:off x="975527" y="5096510"/>
                <a:ext cx="412864" cy="866242"/>
                <a:chOff x="975527" y="5096510"/>
                <a:chExt cx="412864" cy="866242"/>
              </a:xfrm>
            </p:grpSpPr>
            <p:sp>
              <p:nvSpPr>
                <p:cNvPr id="1361" name="Freeform 1360"/>
                <p:cNvSpPr/>
                <p:nvPr/>
              </p:nvSpPr>
              <p:spPr>
                <a:xfrm>
                  <a:off x="1047507" y="5096414"/>
                  <a:ext cx="340867" cy="1349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0867" h="134915">
                      <a:moveTo>
                        <a:pt x="153975" y="11500"/>
                      </a:moveTo>
                      <a:cubicBezTo>
                        <a:pt x="195261" y="47478"/>
                        <a:pt x="271935" y="39351"/>
                        <a:pt x="293442" y="37837"/>
                      </a:cubicBezTo>
                      <a:cubicBezTo>
                        <a:pt x="314948" y="36323"/>
                        <a:pt x="340867" y="16644"/>
                        <a:pt x="340867" y="16644"/>
                      </a:cubicBezTo>
                      <a:lnTo>
                        <a:pt x="340867" y="104442"/>
                      </a:lnTo>
                      <a:cubicBezTo>
                        <a:pt x="340867" y="104442"/>
                        <a:pt x="321401" y="134915"/>
                        <a:pt x="273010" y="134915"/>
                      </a:cubicBezTo>
                      <a:cubicBezTo>
                        <a:pt x="224618" y="134915"/>
                        <a:pt x="152569" y="118066"/>
                        <a:pt x="108478" y="90818"/>
                      </a:cubicBezTo>
                      <a:cubicBezTo>
                        <a:pt x="64388" y="63571"/>
                        <a:pt x="0" y="0"/>
                        <a:pt x="0" y="0"/>
                      </a:cubicBezTo>
                      <a:cubicBezTo>
                        <a:pt x="0" y="0"/>
                        <a:pt x="74842" y="10809"/>
                        <a:pt x="153975" y="115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0003"/>
                    </a:gs>
                    <a:gs pos="32000">
                      <a:srgbClr val="E20004"/>
                    </a:gs>
                    <a:gs pos="48000">
                      <a:srgbClr val="FF1418"/>
                    </a:gs>
                    <a:gs pos="67000">
                      <a:srgbClr val="FF5A5D"/>
                    </a:gs>
                    <a:gs pos="89000">
                      <a:srgbClr val="C10005"/>
                    </a:gs>
                    <a:gs pos="100000">
                      <a:srgbClr val="FF161B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62" name="Freeform 1361"/>
                <p:cNvSpPr/>
                <p:nvPr/>
              </p:nvSpPr>
              <p:spPr>
                <a:xfrm>
                  <a:off x="975527" y="5100995"/>
                  <a:ext cx="412864" cy="383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2864" h="383878">
                      <a:moveTo>
                        <a:pt x="0" y="0"/>
                      </a:moveTo>
                      <a:cubicBezTo>
                        <a:pt x="0" y="0"/>
                        <a:pt x="44693" y="129787"/>
                        <a:pt x="142931" y="204309"/>
                      </a:cubicBezTo>
                      <a:cubicBezTo>
                        <a:pt x="322528" y="340547"/>
                        <a:pt x="412864" y="270914"/>
                        <a:pt x="412864" y="270914"/>
                      </a:cubicBezTo>
                      <a:lnTo>
                        <a:pt x="412864" y="360226"/>
                      </a:lnTo>
                      <a:cubicBezTo>
                        <a:pt x="412864" y="360226"/>
                        <a:pt x="330056" y="434401"/>
                        <a:pt x="140781" y="319354"/>
                      </a:cubicBezTo>
                      <a:cubicBezTo>
                        <a:pt x="72022" y="277562"/>
                        <a:pt x="0" y="181603"/>
                        <a:pt x="0" y="146786"/>
                      </a:cubicBezTo>
                      <a:cubicBezTo>
                        <a:pt x="0" y="111970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0003"/>
                    </a:gs>
                    <a:gs pos="32000">
                      <a:srgbClr val="E20004"/>
                    </a:gs>
                    <a:gs pos="48000">
                      <a:srgbClr val="FF1418"/>
                    </a:gs>
                    <a:gs pos="67000">
                      <a:srgbClr val="FF5A5D"/>
                    </a:gs>
                    <a:gs pos="89000">
                      <a:srgbClr val="C10005"/>
                    </a:gs>
                    <a:gs pos="100000">
                      <a:srgbClr val="FF161B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63" name="Freeform 1362"/>
                <p:cNvSpPr/>
                <p:nvPr/>
              </p:nvSpPr>
              <p:spPr>
                <a:xfrm>
                  <a:off x="975527" y="5359281"/>
                  <a:ext cx="412864" cy="383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2864" h="383826">
                      <a:moveTo>
                        <a:pt x="0" y="0"/>
                      </a:moveTo>
                      <a:cubicBezTo>
                        <a:pt x="0" y="0"/>
                        <a:pt x="42155" y="130922"/>
                        <a:pt x="140388" y="205444"/>
                      </a:cubicBezTo>
                      <a:cubicBezTo>
                        <a:pt x="319975" y="341681"/>
                        <a:pt x="412864" y="269094"/>
                        <a:pt x="412864" y="269094"/>
                      </a:cubicBezTo>
                      <a:lnTo>
                        <a:pt x="412864" y="358404"/>
                      </a:lnTo>
                      <a:cubicBezTo>
                        <a:pt x="412864" y="358404"/>
                        <a:pt x="327503" y="435534"/>
                        <a:pt x="138237" y="320489"/>
                      </a:cubicBezTo>
                      <a:cubicBezTo>
                        <a:pt x="69482" y="278696"/>
                        <a:pt x="0" y="181450"/>
                        <a:pt x="0" y="146633"/>
                      </a:cubicBezTo>
                      <a:cubicBezTo>
                        <a:pt x="0" y="111817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0003"/>
                    </a:gs>
                    <a:gs pos="32000">
                      <a:srgbClr val="E20004"/>
                    </a:gs>
                    <a:gs pos="48000">
                      <a:srgbClr val="FF1418"/>
                    </a:gs>
                    <a:gs pos="67000">
                      <a:srgbClr val="FF5A5D"/>
                    </a:gs>
                    <a:gs pos="89000">
                      <a:srgbClr val="C10005"/>
                    </a:gs>
                    <a:gs pos="100000">
                      <a:srgbClr val="FF161B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64" name="Freeform 1363"/>
                <p:cNvSpPr/>
                <p:nvPr/>
              </p:nvSpPr>
              <p:spPr>
                <a:xfrm>
                  <a:off x="975527" y="5620473"/>
                  <a:ext cx="412864" cy="3423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2864" h="342368">
                      <a:moveTo>
                        <a:pt x="0" y="0"/>
                      </a:moveTo>
                      <a:cubicBezTo>
                        <a:pt x="0" y="0"/>
                        <a:pt x="45214" y="118154"/>
                        <a:pt x="142931" y="194019"/>
                      </a:cubicBezTo>
                      <a:cubicBezTo>
                        <a:pt x="333283" y="341800"/>
                        <a:pt x="412864" y="260623"/>
                        <a:pt x="412864" y="260623"/>
                      </a:cubicBezTo>
                      <a:lnTo>
                        <a:pt x="412864" y="281248"/>
                      </a:lnTo>
                      <a:cubicBezTo>
                        <a:pt x="412864" y="281248"/>
                        <a:pt x="374149" y="347856"/>
                        <a:pt x="219287" y="341800"/>
                      </a:cubicBezTo>
                      <a:cubicBezTo>
                        <a:pt x="137554" y="325148"/>
                        <a:pt x="0" y="171538"/>
                        <a:pt x="0" y="136496"/>
                      </a:cubicBezTo>
                      <a:cubicBezTo>
                        <a:pt x="0" y="101681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0003"/>
                    </a:gs>
                    <a:gs pos="32000">
                      <a:srgbClr val="E20004"/>
                    </a:gs>
                    <a:gs pos="48000">
                      <a:srgbClr val="FF1418"/>
                    </a:gs>
                    <a:gs pos="67000">
                      <a:srgbClr val="FF5A5D"/>
                    </a:gs>
                    <a:gs pos="89000">
                      <a:srgbClr val="C10005"/>
                    </a:gs>
                    <a:gs pos="100000">
                      <a:srgbClr val="FF161B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1365" name="Group 1364"/>
            <p:cNvGrpSpPr/>
            <p:nvPr/>
          </p:nvGrpSpPr>
          <p:grpSpPr>
            <a:xfrm>
              <a:off x="535136" y="4851661"/>
              <a:ext cx="440388" cy="1114737"/>
              <a:chOff x="535136" y="4851661"/>
              <a:chExt cx="440388" cy="1114737"/>
            </a:xfrm>
          </p:grpSpPr>
          <p:sp>
            <p:nvSpPr>
              <p:cNvPr id="1366" name="Freeform 1365"/>
              <p:cNvSpPr/>
              <p:nvPr/>
            </p:nvSpPr>
            <p:spPr>
              <a:xfrm>
                <a:off x="668254" y="4851579"/>
                <a:ext cx="176155" cy="385675"/>
              </a:xfrm>
              <a:custGeom>
                <a:avLst/>
                <a:gdLst/>
                <a:ahLst/>
                <a:cxnLst/>
                <a:rect l="0" t="0" r="0" b="0"/>
                <a:pathLst>
                  <a:path w="176155" h="385675">
                    <a:moveTo>
                      <a:pt x="76870" y="0"/>
                    </a:moveTo>
                    <a:cubicBezTo>
                      <a:pt x="48267" y="30080"/>
                      <a:pt x="50467" y="97404"/>
                      <a:pt x="50467" y="169024"/>
                    </a:cubicBezTo>
                    <a:cubicBezTo>
                      <a:pt x="50467" y="240644"/>
                      <a:pt x="-23348" y="289415"/>
                      <a:pt x="6463" y="342345"/>
                    </a:cubicBezTo>
                    <a:cubicBezTo>
                      <a:pt x="30666" y="385675"/>
                      <a:pt x="114274" y="398210"/>
                      <a:pt x="142877" y="372426"/>
                    </a:cubicBezTo>
                    <a:cubicBezTo>
                      <a:pt x="171480" y="346642"/>
                      <a:pt x="193482" y="256401"/>
                      <a:pt x="156078" y="184781"/>
                    </a:cubicBezTo>
                    <a:cubicBezTo>
                      <a:pt x="118674" y="113160"/>
                      <a:pt x="57068" y="67323"/>
                      <a:pt x="7687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C602"/>
                  </a:gs>
                  <a:gs pos="50000">
                    <a:srgbClr val="FBD156"/>
                  </a:gs>
                  <a:gs pos="89000">
                    <a:srgbClr val="FEF9E6"/>
                  </a:gs>
                  <a:gs pos="100000">
                    <a:srgbClr val="FDE79A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367" name="Freeform 1366"/>
              <p:cNvSpPr/>
              <p:nvPr/>
            </p:nvSpPr>
            <p:spPr>
              <a:xfrm>
                <a:off x="535136" y="5256087"/>
                <a:ext cx="440388" cy="62276"/>
              </a:xfrm>
              <a:custGeom>
                <a:avLst/>
                <a:gdLst/>
                <a:ahLst/>
                <a:cxnLst/>
                <a:rect l="0" t="0" r="0" b="0"/>
                <a:pathLst>
                  <a:path w="440388" h="62276">
                    <a:moveTo>
                      <a:pt x="0" y="31016"/>
                    </a:moveTo>
                    <a:cubicBezTo>
                      <a:pt x="0" y="13751"/>
                      <a:pt x="98541" y="-244"/>
                      <a:pt x="220195" y="-244"/>
                    </a:cubicBezTo>
                    <a:cubicBezTo>
                      <a:pt x="341653" y="-244"/>
                      <a:pt x="440388" y="13751"/>
                      <a:pt x="440388" y="31016"/>
                    </a:cubicBezTo>
                    <a:cubicBezTo>
                      <a:pt x="440388" y="48280"/>
                      <a:pt x="341653" y="62276"/>
                      <a:pt x="220195" y="62276"/>
                    </a:cubicBezTo>
                    <a:cubicBezTo>
                      <a:pt x="98541" y="62276"/>
                      <a:pt x="0" y="48280"/>
                      <a:pt x="0" y="31016"/>
                    </a:cubicBezTo>
                    <a:close/>
                  </a:path>
                </a:pathLst>
              </a:custGeom>
              <a:solidFill>
                <a:srgbClr val="ECD495"/>
              </a:solidFill>
              <a:ln w="7700" cap="flat">
                <a:noFill/>
                <a:bevel/>
              </a:ln>
            </p:spPr>
          </p:sp>
          <p:sp>
            <p:nvSpPr>
              <p:cNvPr id="1368" name="Freeform 1367"/>
              <p:cNvSpPr/>
              <p:nvPr/>
            </p:nvSpPr>
            <p:spPr>
              <a:xfrm>
                <a:off x="535136" y="5256088"/>
                <a:ext cx="440388" cy="62276"/>
              </a:xfrm>
              <a:custGeom>
                <a:avLst/>
                <a:gdLst/>
                <a:ahLst/>
                <a:cxnLst/>
                <a:rect l="0" t="0" r="0" b="0"/>
                <a:pathLst>
                  <a:path w="440388" h="62276">
                    <a:moveTo>
                      <a:pt x="0" y="31016"/>
                    </a:moveTo>
                    <a:cubicBezTo>
                      <a:pt x="0" y="13751"/>
                      <a:pt x="98541" y="-244"/>
                      <a:pt x="220195" y="-244"/>
                    </a:cubicBezTo>
                    <a:cubicBezTo>
                      <a:pt x="341653" y="-244"/>
                      <a:pt x="440388" y="13751"/>
                      <a:pt x="440388" y="31016"/>
                    </a:cubicBezTo>
                    <a:cubicBezTo>
                      <a:pt x="440388" y="48280"/>
                      <a:pt x="341653" y="62276"/>
                      <a:pt x="220195" y="62276"/>
                    </a:cubicBezTo>
                    <a:cubicBezTo>
                      <a:pt x="98541" y="62276"/>
                      <a:pt x="0" y="48280"/>
                      <a:pt x="0" y="31016"/>
                    </a:cubicBezTo>
                    <a:close/>
                  </a:path>
                </a:pathLst>
              </a:custGeom>
              <a:gradFill>
                <a:gsLst>
                  <a:gs pos="26000">
                    <a:srgbClr val="946623">
                      <a:alpha val="32000"/>
                    </a:srgbClr>
                  </a:gs>
                  <a:gs pos="78000">
                    <a:srgbClr val="FFFFFF">
                      <a:alpha val="55000"/>
                    </a:srgbClr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69" name="Freeform 1368"/>
              <p:cNvSpPr/>
              <p:nvPr/>
            </p:nvSpPr>
            <p:spPr>
              <a:xfrm>
                <a:off x="554197" y="5257128"/>
                <a:ext cx="405613" cy="45658"/>
              </a:xfrm>
              <a:custGeom>
                <a:avLst/>
                <a:gdLst/>
                <a:ahLst/>
                <a:cxnLst/>
                <a:rect l="0" t="0" r="0" b="0"/>
                <a:pathLst>
                  <a:path w="405613" h="45658">
                    <a:moveTo>
                      <a:pt x="0" y="22739"/>
                    </a:moveTo>
                    <a:cubicBezTo>
                      <a:pt x="0" y="10082"/>
                      <a:pt x="90760" y="-179"/>
                      <a:pt x="202806" y="-179"/>
                    </a:cubicBezTo>
                    <a:cubicBezTo>
                      <a:pt x="314674" y="-179"/>
                      <a:pt x="405613" y="10082"/>
                      <a:pt x="405613" y="22739"/>
                    </a:cubicBezTo>
                    <a:cubicBezTo>
                      <a:pt x="405613" y="35397"/>
                      <a:pt x="314674" y="45658"/>
                      <a:pt x="202806" y="45658"/>
                    </a:cubicBezTo>
                    <a:cubicBezTo>
                      <a:pt x="90760" y="45658"/>
                      <a:pt x="0" y="35397"/>
                      <a:pt x="0" y="22739"/>
                    </a:cubicBezTo>
                    <a:close/>
                  </a:path>
                </a:pathLst>
              </a:custGeom>
              <a:gradFill>
                <a:gsLst>
                  <a:gs pos="15000">
                    <a:srgbClr val="E8CCA3"/>
                  </a:gs>
                  <a:gs pos="37000">
                    <a:srgbClr val="DAAF55"/>
                  </a:gs>
                  <a:gs pos="86000">
                    <a:srgbClr val="F0D98D"/>
                  </a:gs>
                  <a:gs pos="100000">
                    <a:srgbClr val="D6A649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70" name="Freeform 1369"/>
              <p:cNvSpPr/>
              <p:nvPr/>
            </p:nvSpPr>
            <p:spPr>
              <a:xfrm>
                <a:off x="535136" y="5284975"/>
                <a:ext cx="440388" cy="681410"/>
              </a:xfrm>
              <a:custGeom>
                <a:avLst/>
                <a:gdLst/>
                <a:ahLst/>
                <a:cxnLst/>
                <a:rect l="0" t="0" r="0" b="0"/>
                <a:pathLst>
                  <a:path w="440388" h="681410">
                    <a:moveTo>
                      <a:pt x="0" y="0"/>
                    </a:moveTo>
                    <a:lnTo>
                      <a:pt x="0" y="629774"/>
                    </a:lnTo>
                    <a:cubicBezTo>
                      <a:pt x="0" y="629774"/>
                      <a:pt x="54951" y="681410"/>
                      <a:pt x="230452" y="681410"/>
                    </a:cubicBezTo>
                    <a:cubicBezTo>
                      <a:pt x="407099" y="681410"/>
                      <a:pt x="440388" y="634359"/>
                      <a:pt x="440388" y="634359"/>
                    </a:cubicBezTo>
                    <a:lnTo>
                      <a:pt x="440388" y="0"/>
                    </a:lnTo>
                    <a:cubicBezTo>
                      <a:pt x="440388" y="0"/>
                      <a:pt x="433536" y="33045"/>
                      <a:pt x="220195" y="31423"/>
                    </a:cubicBezTo>
                    <a:cubicBezTo>
                      <a:pt x="25084" y="29940"/>
                      <a:pt x="0" y="9404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E7C5"/>
                  </a:gs>
                  <a:gs pos="13000">
                    <a:srgbClr val="D49F51"/>
                  </a:gs>
                  <a:gs pos="43000">
                    <a:srgbClr val="E3C27E"/>
                  </a:gs>
                  <a:gs pos="75000">
                    <a:srgbClr val="F4E3AA"/>
                  </a:gs>
                  <a:gs pos="91000">
                    <a:srgbClr val="DEB77C"/>
                  </a:gs>
                  <a:gs pos="100000">
                    <a:srgbClr val="EFDE97"/>
                  </a:gs>
                </a:gsLst>
                <a:lin ang="0" scaled="0"/>
              </a:gradFill>
              <a:ln w="7700" cap="flat">
                <a:noFill/>
                <a:bevel/>
              </a:ln>
            </p:spPr>
          </p:sp>
          <p:sp>
            <p:nvSpPr>
              <p:cNvPr id="1371" name="Freeform 1370"/>
              <p:cNvSpPr/>
              <p:nvPr/>
            </p:nvSpPr>
            <p:spPr>
              <a:xfrm>
                <a:off x="808837" y="5313142"/>
                <a:ext cx="65806" cy="652195"/>
              </a:xfrm>
              <a:custGeom>
                <a:avLst/>
                <a:gdLst/>
                <a:ahLst/>
                <a:cxnLst/>
                <a:rect l="0" t="0" r="0" b="0"/>
                <a:pathLst>
                  <a:path w="65806" h="652195">
                    <a:moveTo>
                      <a:pt x="368" y="3438"/>
                    </a:moveTo>
                    <a:lnTo>
                      <a:pt x="65696" y="0"/>
                    </a:lnTo>
                    <a:lnTo>
                      <a:pt x="65696" y="646301"/>
                    </a:lnTo>
                    <a:cubicBezTo>
                      <a:pt x="65696" y="646301"/>
                      <a:pt x="30344" y="651192"/>
                      <a:pt x="368" y="652195"/>
                    </a:cubicBezTo>
                    <a:cubicBezTo>
                      <a:pt x="485" y="640717"/>
                      <a:pt x="368" y="3438"/>
                      <a:pt x="368" y="3438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FFFFFF">
                      <a:alpha val="1000"/>
                    </a:srgbClr>
                  </a:gs>
                  <a:gs pos="34000">
                    <a:srgbClr val="FFFFFF">
                      <a:alpha val="32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sp>
            <p:nvSpPr>
              <p:cNvPr id="1372" name="Freeform 1371"/>
              <p:cNvSpPr/>
              <p:nvPr/>
            </p:nvSpPr>
            <p:spPr>
              <a:xfrm>
                <a:off x="802523" y="5299671"/>
                <a:ext cx="72068" cy="16940"/>
              </a:xfrm>
              <a:custGeom>
                <a:avLst/>
                <a:gdLst/>
                <a:ahLst/>
                <a:cxnLst/>
                <a:rect l="0" t="0" r="0" b="0"/>
                <a:pathLst>
                  <a:path w="72068" h="16940">
                    <a:moveTo>
                      <a:pt x="72068" y="13470"/>
                    </a:moveTo>
                    <a:lnTo>
                      <a:pt x="61278" y="-111"/>
                    </a:lnTo>
                    <a:lnTo>
                      <a:pt x="0" y="2508"/>
                    </a:lnTo>
                    <a:lnTo>
                      <a:pt x="6682" y="16908"/>
                    </a:lnTo>
                    <a:cubicBezTo>
                      <a:pt x="6682" y="16908"/>
                      <a:pt x="43357" y="14616"/>
                      <a:pt x="72068" y="13470"/>
                    </a:cubicBezTo>
                    <a:close/>
                  </a:path>
                </a:pathLst>
              </a:custGeom>
              <a:gradFill>
                <a:gsLst>
                  <a:gs pos="26000">
                    <a:srgbClr val="FFFFFF">
                      <a:alpha val="39000"/>
                    </a:srgbClr>
                  </a:gs>
                  <a:gs pos="70000">
                    <a:srgbClr val="FFFFFF">
                      <a:alpha val="42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sp>
            <p:nvSpPr>
              <p:cNvPr id="1373" name="Freeform 1372"/>
              <p:cNvSpPr/>
              <p:nvPr/>
            </p:nvSpPr>
            <p:spPr>
              <a:xfrm>
                <a:off x="701937" y="5279958"/>
                <a:ext cx="100195" cy="14235"/>
              </a:xfrm>
              <a:custGeom>
                <a:avLst/>
                <a:gdLst/>
                <a:ahLst/>
                <a:cxnLst/>
                <a:rect l="0" t="0" r="0" b="0"/>
                <a:pathLst>
                  <a:path w="100195" h="14235">
                    <a:moveTo>
                      <a:pt x="-179" y="7072"/>
                    </a:moveTo>
                    <a:cubicBezTo>
                      <a:pt x="-179" y="3117"/>
                      <a:pt x="22270" y="-90"/>
                      <a:pt x="49963" y="-90"/>
                    </a:cubicBezTo>
                    <a:cubicBezTo>
                      <a:pt x="77656" y="-90"/>
                      <a:pt x="100195" y="3117"/>
                      <a:pt x="100195" y="7072"/>
                    </a:cubicBezTo>
                    <a:cubicBezTo>
                      <a:pt x="100195" y="11028"/>
                      <a:pt x="77656" y="14235"/>
                      <a:pt x="49963" y="14235"/>
                    </a:cubicBezTo>
                    <a:cubicBezTo>
                      <a:pt x="22270" y="14235"/>
                      <a:pt x="-179" y="11028"/>
                      <a:pt x="-179" y="7072"/>
                    </a:cubicBezTo>
                    <a:close/>
                  </a:path>
                </a:pathLst>
              </a:custGeom>
              <a:solidFill>
                <a:srgbClr val="D2963F">
                  <a:alpha val="9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374" name="Freeform 1373"/>
              <p:cNvSpPr/>
              <p:nvPr/>
            </p:nvSpPr>
            <p:spPr>
              <a:xfrm>
                <a:off x="744737" y="5187621"/>
                <a:ext cx="15838" cy="102623"/>
              </a:xfrm>
              <a:custGeom>
                <a:avLst/>
                <a:gdLst/>
                <a:ahLst/>
                <a:cxnLst/>
                <a:rect l="0" t="0" r="0" b="0"/>
                <a:pathLst>
                  <a:path w="15838" h="102623">
                    <a:moveTo>
                      <a:pt x="0" y="3437"/>
                    </a:moveTo>
                    <a:cubicBezTo>
                      <a:pt x="9059" y="-4335"/>
                      <a:pt x="15759" y="3437"/>
                      <a:pt x="15759" y="3437"/>
                    </a:cubicBezTo>
                    <a:lnTo>
                      <a:pt x="15759" y="99431"/>
                    </a:lnTo>
                    <a:cubicBezTo>
                      <a:pt x="15759" y="99431"/>
                      <a:pt x="8535" y="106570"/>
                      <a:pt x="0" y="99431"/>
                    </a:cubicBezTo>
                    <a:cubicBezTo>
                      <a:pt x="1202" y="80513"/>
                      <a:pt x="154" y="8235"/>
                      <a:pt x="0" y="3437"/>
                    </a:cubicBezTo>
                    <a:close/>
                  </a:path>
                </a:pathLst>
              </a:custGeom>
              <a:gradFill>
                <a:gsLst>
                  <a:gs pos="20000">
                    <a:srgbClr val="E8CCA3">
                      <a:alpha val="16000"/>
                    </a:srgbClr>
                  </a:gs>
                  <a:gs pos="37000">
                    <a:srgbClr val="DAAF55"/>
                  </a:gs>
                  <a:gs pos="86000">
                    <a:srgbClr val="F0D98D"/>
                  </a:gs>
                  <a:gs pos="100000">
                    <a:srgbClr val="D6A649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1375" name="Freeform 1374"/>
              <p:cNvSpPr/>
              <p:nvPr/>
            </p:nvSpPr>
            <p:spPr>
              <a:xfrm>
                <a:off x="535045" y="5285781"/>
                <a:ext cx="50092" cy="654895"/>
              </a:xfrm>
              <a:custGeom>
                <a:avLst/>
                <a:gdLst/>
                <a:ahLst/>
                <a:cxnLst/>
                <a:rect l="0" t="0" r="0" b="0"/>
                <a:pathLst>
                  <a:path w="50092" h="654895">
                    <a:moveTo>
                      <a:pt x="349" y="0"/>
                    </a:moveTo>
                    <a:cubicBezTo>
                      <a:pt x="349" y="0"/>
                      <a:pt x="837" y="11160"/>
                      <a:pt x="45886" y="19540"/>
                    </a:cubicBezTo>
                    <a:cubicBezTo>
                      <a:pt x="45362" y="32110"/>
                      <a:pt x="50092" y="654895"/>
                      <a:pt x="50092" y="654895"/>
                    </a:cubicBezTo>
                    <a:cubicBezTo>
                      <a:pt x="50092" y="654895"/>
                      <a:pt x="20218" y="644900"/>
                      <a:pt x="349" y="630235"/>
                    </a:cubicBezTo>
                    <a:cubicBezTo>
                      <a:pt x="467" y="618757"/>
                      <a:pt x="349" y="0"/>
                      <a:pt x="34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"/>
                    </a:srgbClr>
                  </a:gs>
                  <a:gs pos="66000">
                    <a:srgbClr val="FFFFFF">
                      <a:alpha val="44000"/>
                    </a:srgbClr>
                  </a:gs>
                </a:gsLst>
                <a:lin ang="10800000" scaled="0"/>
              </a:gradFill>
              <a:ln w="7700" cap="flat">
                <a:noFill/>
                <a:bevel/>
              </a:ln>
            </p:spPr>
          </p:sp>
          <p:grpSp>
            <p:nvGrpSpPr>
              <p:cNvPr id="1376" name="Group 1375"/>
              <p:cNvGrpSpPr/>
              <p:nvPr/>
            </p:nvGrpSpPr>
            <p:grpSpPr>
              <a:xfrm>
                <a:off x="535136" y="5309784"/>
                <a:ext cx="440388" cy="655754"/>
                <a:chOff x="535136" y="5309784"/>
                <a:chExt cx="440388" cy="655754"/>
              </a:xfrm>
            </p:grpSpPr>
            <p:sp>
              <p:nvSpPr>
                <p:cNvPr id="1377" name="Freeform 1376"/>
                <p:cNvSpPr/>
                <p:nvPr/>
              </p:nvSpPr>
              <p:spPr>
                <a:xfrm>
                  <a:off x="611915" y="5309712"/>
                  <a:ext cx="363591" cy="1021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591" h="102132">
                      <a:moveTo>
                        <a:pt x="164239" y="8706"/>
                      </a:moveTo>
                      <a:cubicBezTo>
                        <a:pt x="208278" y="35941"/>
                        <a:pt x="290064" y="29789"/>
                        <a:pt x="313004" y="28643"/>
                      </a:cubicBezTo>
                      <a:cubicBezTo>
                        <a:pt x="335946" y="27497"/>
                        <a:pt x="363591" y="12600"/>
                        <a:pt x="363591" y="12600"/>
                      </a:cubicBezTo>
                      <a:lnTo>
                        <a:pt x="363591" y="79064"/>
                      </a:lnTo>
                      <a:cubicBezTo>
                        <a:pt x="363591" y="79064"/>
                        <a:pt x="342828" y="102132"/>
                        <a:pt x="291210" y="102132"/>
                      </a:cubicBezTo>
                      <a:cubicBezTo>
                        <a:pt x="239592" y="102132"/>
                        <a:pt x="162740" y="89377"/>
                        <a:pt x="115710" y="68750"/>
                      </a:cubicBezTo>
                      <a:cubicBezTo>
                        <a:pt x="68681" y="48123"/>
                        <a:pt x="0" y="0"/>
                        <a:pt x="0" y="0"/>
                      </a:cubicBezTo>
                      <a:cubicBezTo>
                        <a:pt x="0" y="0"/>
                        <a:pt x="79831" y="8182"/>
                        <a:pt x="164239" y="87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430"/>
                    </a:gs>
                    <a:gs pos="32000">
                      <a:srgbClr val="009045"/>
                    </a:gs>
                    <a:gs pos="48000">
                      <a:srgbClr val="00AF54"/>
                    </a:gs>
                    <a:gs pos="67000">
                      <a:srgbClr val="4CC787"/>
                    </a:gs>
                    <a:gs pos="89000">
                      <a:srgbClr val="007B3B"/>
                    </a:gs>
                    <a:gs pos="100000">
                      <a:srgbClr val="03B056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78" name="Freeform 1377"/>
                <p:cNvSpPr/>
                <p:nvPr/>
              </p:nvSpPr>
              <p:spPr>
                <a:xfrm>
                  <a:off x="535136" y="5313180"/>
                  <a:ext cx="440388" cy="290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88" h="290600">
                      <a:moveTo>
                        <a:pt x="0" y="0"/>
                      </a:moveTo>
                      <a:cubicBezTo>
                        <a:pt x="0" y="0"/>
                        <a:pt x="47672" y="98250"/>
                        <a:pt x="152460" y="154664"/>
                      </a:cubicBezTo>
                      <a:cubicBezTo>
                        <a:pt x="344031" y="257798"/>
                        <a:pt x="440388" y="205085"/>
                        <a:pt x="440388" y="205085"/>
                      </a:cubicBezTo>
                      <a:lnTo>
                        <a:pt x="440388" y="272694"/>
                      </a:lnTo>
                      <a:cubicBezTo>
                        <a:pt x="440388" y="272694"/>
                        <a:pt x="352060" y="328845"/>
                        <a:pt x="150166" y="241755"/>
                      </a:cubicBezTo>
                      <a:cubicBezTo>
                        <a:pt x="76823" y="210117"/>
                        <a:pt x="0" y="137475"/>
                        <a:pt x="0" y="111119"/>
                      </a:cubicBezTo>
                      <a:cubicBezTo>
                        <a:pt x="0" y="84762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430"/>
                    </a:gs>
                    <a:gs pos="32000">
                      <a:srgbClr val="009045"/>
                    </a:gs>
                    <a:gs pos="48000">
                      <a:srgbClr val="00AF54"/>
                    </a:gs>
                    <a:gs pos="67000">
                      <a:srgbClr val="4CC787"/>
                    </a:gs>
                    <a:gs pos="89000">
                      <a:srgbClr val="007B3B"/>
                    </a:gs>
                    <a:gs pos="100000">
                      <a:srgbClr val="03B056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79" name="Freeform 1378"/>
                <p:cNvSpPr/>
                <p:nvPr/>
              </p:nvSpPr>
              <p:spPr>
                <a:xfrm>
                  <a:off x="535136" y="5508704"/>
                  <a:ext cx="440388" cy="290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88" h="290560">
                      <a:moveTo>
                        <a:pt x="0" y="0"/>
                      </a:moveTo>
                      <a:cubicBezTo>
                        <a:pt x="0" y="0"/>
                        <a:pt x="44965" y="99109"/>
                        <a:pt x="149747" y="155522"/>
                      </a:cubicBezTo>
                      <a:cubicBezTo>
                        <a:pt x="341306" y="258656"/>
                        <a:pt x="440388" y="203707"/>
                        <a:pt x="440388" y="203707"/>
                      </a:cubicBezTo>
                      <a:lnTo>
                        <a:pt x="440388" y="271316"/>
                      </a:lnTo>
                      <a:cubicBezTo>
                        <a:pt x="440388" y="271316"/>
                        <a:pt x="349336" y="329704"/>
                        <a:pt x="147453" y="242613"/>
                      </a:cubicBezTo>
                      <a:cubicBezTo>
                        <a:pt x="74114" y="210975"/>
                        <a:pt x="0" y="137360"/>
                        <a:pt x="0" y="111002"/>
                      </a:cubicBezTo>
                      <a:cubicBezTo>
                        <a:pt x="0" y="84647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430"/>
                    </a:gs>
                    <a:gs pos="32000">
                      <a:srgbClr val="009045"/>
                    </a:gs>
                    <a:gs pos="48000">
                      <a:srgbClr val="00AF54"/>
                    </a:gs>
                    <a:gs pos="67000">
                      <a:srgbClr val="4CC787"/>
                    </a:gs>
                    <a:gs pos="89000">
                      <a:srgbClr val="007B3B"/>
                    </a:gs>
                    <a:gs pos="100000">
                      <a:srgbClr val="03B056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380" name="Freeform 1379"/>
                <p:cNvSpPr/>
                <p:nvPr/>
              </p:nvSpPr>
              <p:spPr>
                <a:xfrm>
                  <a:off x="535136" y="5706429"/>
                  <a:ext cx="440388" cy="2591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0388" h="259176">
                      <a:moveTo>
                        <a:pt x="0" y="0"/>
                      </a:moveTo>
                      <a:cubicBezTo>
                        <a:pt x="0" y="0"/>
                        <a:pt x="48228" y="89444"/>
                        <a:pt x="152460" y="146874"/>
                      </a:cubicBezTo>
                      <a:cubicBezTo>
                        <a:pt x="355501" y="258745"/>
                        <a:pt x="440388" y="197294"/>
                        <a:pt x="440388" y="197294"/>
                      </a:cubicBezTo>
                      <a:lnTo>
                        <a:pt x="440388" y="212907"/>
                      </a:lnTo>
                      <a:cubicBezTo>
                        <a:pt x="440388" y="212907"/>
                        <a:pt x="399093" y="263330"/>
                        <a:pt x="233906" y="258745"/>
                      </a:cubicBezTo>
                      <a:cubicBezTo>
                        <a:pt x="146725" y="246140"/>
                        <a:pt x="0" y="129856"/>
                        <a:pt x="0" y="103329"/>
                      </a:cubicBezTo>
                      <a:cubicBezTo>
                        <a:pt x="0" y="76973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430"/>
                    </a:gs>
                    <a:gs pos="32000">
                      <a:srgbClr val="009045"/>
                    </a:gs>
                    <a:gs pos="48000">
                      <a:srgbClr val="00AF54"/>
                    </a:gs>
                    <a:gs pos="67000">
                      <a:srgbClr val="4CC787"/>
                    </a:gs>
                    <a:gs pos="89000">
                      <a:srgbClr val="007B3B"/>
                    </a:gs>
                    <a:gs pos="100000">
                      <a:srgbClr val="03B056"/>
                    </a:gs>
                  </a:gsLst>
                  <a:lin ang="0" scaled="0"/>
                </a:gradFill>
                <a:ln w="7700" cap="flat">
                  <a:noFill/>
                  <a:bevel/>
                </a:ln>
              </p:spPr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2015-12-18T03:58:37Z</dcterms:created>
  <dcterms:modified xsi:type="dcterms:W3CDTF">2015-12-18T09:07:37Z</dcterms:modified>
</cp:coreProperties>
</file>