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7" name="Group1147"/>
          <p:cNvGrpSpPr/>
          <p:nvPr/>
        </p:nvGrpSpPr>
        <p:grpSpPr>
          <a:xfrm>
            <a:off x="12175" y="241200"/>
            <a:ext cx="9119649" cy="6375600"/>
            <a:chOff x="12175" y="241200"/>
            <a:chExt cx="9119649" cy="6375600"/>
          </a:xfrm>
        </p:grpSpPr>
        <p:grpSp>
          <p:nvGrpSpPr>
            <p:cNvPr id="1450" name="Plant 12"/>
            <p:cNvGrpSpPr/>
            <p:nvPr/>
          </p:nvGrpSpPr>
          <p:grpSpPr>
            <a:xfrm>
              <a:off x="1439489" y="755471"/>
              <a:ext cx="1321066" cy="1321066"/>
              <a:chOff x="1439489" y="755471"/>
              <a:chExt cx="1321066" cy="1321066"/>
            </a:xfrm>
          </p:grpSpPr>
          <p:grpSp>
            <p:nvGrpSpPr>
              <p:cNvPr id="1451" name="Group 1450"/>
              <p:cNvGrpSpPr/>
              <p:nvPr/>
            </p:nvGrpSpPr>
            <p:grpSpPr>
              <a:xfrm flipH="1">
                <a:off x="1438900" y="1275555"/>
                <a:ext cx="449332" cy="478145"/>
                <a:chOff x="1438900" y="1275555"/>
                <a:chExt cx="449332" cy="478145"/>
              </a:xfrm>
            </p:grpSpPr>
            <p:sp>
              <p:nvSpPr>
                <p:cNvPr id="1452" name="Freeform 1451"/>
                <p:cNvSpPr/>
                <p:nvPr/>
              </p:nvSpPr>
              <p:spPr>
                <a:xfrm>
                  <a:off x="1438900" y="1275555"/>
                  <a:ext cx="449332" cy="478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332" h="478145">
                      <a:moveTo>
                        <a:pt x="384915" y="0"/>
                      </a:moveTo>
                      <a:cubicBezTo>
                        <a:pt x="384915" y="0"/>
                        <a:pt x="168598" y="3231"/>
                        <a:pt x="76347" y="177689"/>
                      </a:cubicBezTo>
                      <a:cubicBezTo>
                        <a:pt x="-15906" y="352146"/>
                        <a:pt x="19087" y="361839"/>
                        <a:pt x="19087" y="361839"/>
                      </a:cubicBezTo>
                      <a:cubicBezTo>
                        <a:pt x="19087" y="361839"/>
                        <a:pt x="6362" y="394146"/>
                        <a:pt x="6362" y="413530"/>
                      </a:cubicBezTo>
                      <a:cubicBezTo>
                        <a:pt x="6362" y="432914"/>
                        <a:pt x="0" y="478145"/>
                        <a:pt x="0" y="478145"/>
                      </a:cubicBezTo>
                      <a:lnTo>
                        <a:pt x="34992" y="442607"/>
                      </a:lnTo>
                      <a:cubicBezTo>
                        <a:pt x="34992" y="442607"/>
                        <a:pt x="216315" y="442607"/>
                        <a:pt x="284709" y="389300"/>
                      </a:cubicBezTo>
                      <a:cubicBezTo>
                        <a:pt x="353104" y="335993"/>
                        <a:pt x="550333" y="67845"/>
                        <a:pt x="38491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53" name="Freeform 1452"/>
                <p:cNvSpPr/>
                <p:nvPr/>
              </p:nvSpPr>
              <p:spPr>
                <a:xfrm>
                  <a:off x="1445261" y="1291518"/>
                  <a:ext cx="400820" cy="4555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00820" h="455530">
                      <a:moveTo>
                        <a:pt x="0" y="455530"/>
                      </a:moveTo>
                      <a:cubicBezTo>
                        <a:pt x="6362" y="429684"/>
                        <a:pt x="117701" y="277841"/>
                        <a:pt x="232221" y="161535"/>
                      </a:cubicBezTo>
                      <a:cubicBezTo>
                        <a:pt x="346741" y="45230"/>
                        <a:pt x="400820" y="0"/>
                        <a:pt x="400820" y="0"/>
                      </a:cubicBezTo>
                      <a:cubicBezTo>
                        <a:pt x="400820" y="0"/>
                        <a:pt x="25449" y="403838"/>
                        <a:pt x="0" y="455530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54" name="Group 1453"/>
              <p:cNvGrpSpPr/>
              <p:nvPr/>
            </p:nvGrpSpPr>
            <p:grpSpPr>
              <a:xfrm>
                <a:off x="2057621" y="757043"/>
                <a:ext cx="231089" cy="353448"/>
                <a:chOff x="2057621" y="757043"/>
                <a:chExt cx="231089" cy="353448"/>
              </a:xfrm>
            </p:grpSpPr>
            <p:sp>
              <p:nvSpPr>
                <p:cNvPr id="1455" name="Freeform 1454"/>
                <p:cNvSpPr/>
                <p:nvPr/>
              </p:nvSpPr>
              <p:spPr>
                <a:xfrm>
                  <a:off x="2057621" y="757043"/>
                  <a:ext cx="231089" cy="3534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089" h="353448">
                      <a:moveTo>
                        <a:pt x="18700" y="301280"/>
                      </a:moveTo>
                      <a:cubicBezTo>
                        <a:pt x="18700" y="286700"/>
                        <a:pt x="-36909" y="177351"/>
                        <a:pt x="42878" y="92301"/>
                      </a:cubicBezTo>
                      <a:cubicBezTo>
                        <a:pt x="122666" y="7252"/>
                        <a:pt x="151679" y="0"/>
                        <a:pt x="151679" y="0"/>
                      </a:cubicBezTo>
                      <a:cubicBezTo>
                        <a:pt x="151679" y="0"/>
                        <a:pt x="267735" y="174921"/>
                        <a:pt x="219378" y="269690"/>
                      </a:cubicBezTo>
                      <a:cubicBezTo>
                        <a:pt x="171022" y="364459"/>
                        <a:pt x="79145" y="383898"/>
                        <a:pt x="18700" y="301280"/>
                      </a:cubicBezTo>
                      <a:close/>
                    </a:path>
                  </a:pathLst>
                </a:custGeom>
                <a:solidFill>
                  <a:srgbClr val="529C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56" name="Freeform 1455"/>
                <p:cNvSpPr/>
                <p:nvPr/>
              </p:nvSpPr>
              <p:spPr>
                <a:xfrm>
                  <a:off x="2150102" y="757043"/>
                  <a:ext cx="59274" cy="34752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274" h="347526">
                      <a:moveTo>
                        <a:pt x="1171" y="347526"/>
                      </a:moveTo>
                      <a:cubicBezTo>
                        <a:pt x="1171" y="269690"/>
                        <a:pt x="-6082" y="228380"/>
                        <a:pt x="13260" y="145761"/>
                      </a:cubicBezTo>
                      <a:cubicBezTo>
                        <a:pt x="32602" y="63142"/>
                        <a:pt x="59198" y="0"/>
                        <a:pt x="59198" y="0"/>
                      </a:cubicBezTo>
                      <a:cubicBezTo>
                        <a:pt x="59198" y="0"/>
                        <a:pt x="8425" y="296420"/>
                        <a:pt x="1171" y="347526"/>
                      </a:cubicBezTo>
                      <a:close/>
                    </a:path>
                  </a:pathLst>
                </a:custGeom>
                <a:solidFill>
                  <a:srgbClr val="9FCB66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57" name="Group 1456"/>
              <p:cNvGrpSpPr/>
              <p:nvPr/>
            </p:nvGrpSpPr>
            <p:grpSpPr>
              <a:xfrm flipH="1">
                <a:off x="2344585" y="1514630"/>
                <a:ext cx="335229" cy="356724"/>
                <a:chOff x="2344585" y="1514630"/>
                <a:chExt cx="335229" cy="356724"/>
              </a:xfrm>
            </p:grpSpPr>
            <p:sp>
              <p:nvSpPr>
                <p:cNvPr id="1458" name="Freeform 1457"/>
                <p:cNvSpPr/>
                <p:nvPr/>
              </p:nvSpPr>
              <p:spPr>
                <a:xfrm>
                  <a:off x="2344585" y="1514630"/>
                  <a:ext cx="335229" cy="356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229" h="356724">
                      <a:moveTo>
                        <a:pt x="287169" y="0"/>
                      </a:moveTo>
                      <a:cubicBezTo>
                        <a:pt x="287169" y="0"/>
                        <a:pt x="125785" y="2410"/>
                        <a:pt x="56959" y="132566"/>
                      </a:cubicBezTo>
                      <a:cubicBezTo>
                        <a:pt x="-11866" y="262722"/>
                        <a:pt x="14240" y="269954"/>
                        <a:pt x="14240" y="269954"/>
                      </a:cubicBezTo>
                      <a:cubicBezTo>
                        <a:pt x="14240" y="269954"/>
                        <a:pt x="4747" y="294056"/>
                        <a:pt x="4747" y="308518"/>
                      </a:cubicBezTo>
                      <a:cubicBezTo>
                        <a:pt x="4747" y="322980"/>
                        <a:pt x="0" y="356724"/>
                        <a:pt x="0" y="356724"/>
                      </a:cubicBezTo>
                      <a:lnTo>
                        <a:pt x="26106" y="330211"/>
                      </a:lnTo>
                      <a:cubicBezTo>
                        <a:pt x="26106" y="330211"/>
                        <a:pt x="161384" y="330211"/>
                        <a:pt x="212410" y="290441"/>
                      </a:cubicBezTo>
                      <a:cubicBezTo>
                        <a:pt x="263436" y="250671"/>
                        <a:pt x="410581" y="50616"/>
                        <a:pt x="28716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59" name="Freeform 1458"/>
                <p:cNvSpPr/>
                <p:nvPr/>
              </p:nvSpPr>
              <p:spPr>
                <a:xfrm>
                  <a:off x="2349330" y="1526539"/>
                  <a:ext cx="299036" cy="3398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036" h="339852">
                      <a:moveTo>
                        <a:pt x="0" y="339852"/>
                      </a:moveTo>
                      <a:cubicBezTo>
                        <a:pt x="4747" y="320569"/>
                        <a:pt x="87812" y="207286"/>
                        <a:pt x="173251" y="120515"/>
                      </a:cubicBezTo>
                      <a:cubicBezTo>
                        <a:pt x="258689" y="33744"/>
                        <a:pt x="299036" y="0"/>
                        <a:pt x="299036" y="0"/>
                      </a:cubicBezTo>
                      <a:cubicBezTo>
                        <a:pt x="299036" y="0"/>
                        <a:pt x="18986" y="301287"/>
                        <a:pt x="0" y="339852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60" name="Group 1459"/>
              <p:cNvGrpSpPr/>
              <p:nvPr/>
            </p:nvGrpSpPr>
            <p:grpSpPr>
              <a:xfrm>
                <a:off x="2489953" y="1101835"/>
                <a:ext cx="262710" cy="401811"/>
                <a:chOff x="2489953" y="1101835"/>
                <a:chExt cx="262710" cy="401811"/>
              </a:xfrm>
            </p:grpSpPr>
            <p:sp>
              <p:nvSpPr>
                <p:cNvPr id="1461" name="Freeform 1460"/>
                <p:cNvSpPr/>
                <p:nvPr/>
              </p:nvSpPr>
              <p:spPr>
                <a:xfrm>
                  <a:off x="2489953" y="1101835"/>
                  <a:ext cx="262710" cy="4018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2710" h="401811">
                      <a:moveTo>
                        <a:pt x="21259" y="342504"/>
                      </a:moveTo>
                      <a:cubicBezTo>
                        <a:pt x="21259" y="325929"/>
                        <a:pt x="-41960" y="201618"/>
                        <a:pt x="48746" y="104931"/>
                      </a:cubicBezTo>
                      <a:cubicBezTo>
                        <a:pt x="139451" y="8244"/>
                        <a:pt x="172435" y="0"/>
                        <a:pt x="172435" y="0"/>
                      </a:cubicBezTo>
                      <a:cubicBezTo>
                        <a:pt x="172435" y="0"/>
                        <a:pt x="304370" y="198856"/>
                        <a:pt x="249396" y="306592"/>
                      </a:cubicBezTo>
                      <a:cubicBezTo>
                        <a:pt x="194423" y="414328"/>
                        <a:pt x="89975" y="436428"/>
                        <a:pt x="21259" y="342504"/>
                      </a:cubicBezTo>
                      <a:close/>
                    </a:path>
                  </a:pathLst>
                </a:custGeom>
                <a:solidFill>
                  <a:srgbClr val="529C2F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62" name="Freeform 1461"/>
                <p:cNvSpPr/>
                <p:nvPr/>
              </p:nvSpPr>
              <p:spPr>
                <a:xfrm>
                  <a:off x="2595089" y="1101835"/>
                  <a:ext cx="67385" cy="395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7385" h="395078">
                      <a:moveTo>
                        <a:pt x="1331" y="395078"/>
                      </a:moveTo>
                      <a:cubicBezTo>
                        <a:pt x="1331" y="306592"/>
                        <a:pt x="-6914" y="259630"/>
                        <a:pt x="15075" y="165706"/>
                      </a:cubicBezTo>
                      <a:cubicBezTo>
                        <a:pt x="37064" y="71781"/>
                        <a:pt x="67299" y="0"/>
                        <a:pt x="67299" y="0"/>
                      </a:cubicBezTo>
                      <a:cubicBezTo>
                        <a:pt x="67299" y="0"/>
                        <a:pt x="9577" y="336980"/>
                        <a:pt x="1331" y="395078"/>
                      </a:cubicBezTo>
                      <a:close/>
                    </a:path>
                  </a:pathLst>
                </a:custGeom>
                <a:solidFill>
                  <a:srgbClr val="9FCB66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63" name="Group 1462"/>
              <p:cNvGrpSpPr/>
              <p:nvPr/>
            </p:nvGrpSpPr>
            <p:grpSpPr>
              <a:xfrm flipH="1">
                <a:off x="1722392" y="755405"/>
                <a:ext cx="335229" cy="356724"/>
                <a:chOff x="1722392" y="755405"/>
                <a:chExt cx="335229" cy="356724"/>
              </a:xfrm>
            </p:grpSpPr>
            <p:sp>
              <p:nvSpPr>
                <p:cNvPr id="1464" name="Freeform 1463"/>
                <p:cNvSpPr/>
                <p:nvPr/>
              </p:nvSpPr>
              <p:spPr>
                <a:xfrm>
                  <a:off x="1722392" y="755405"/>
                  <a:ext cx="335229" cy="3567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5229" h="356724">
                      <a:moveTo>
                        <a:pt x="287169" y="0"/>
                      </a:moveTo>
                      <a:cubicBezTo>
                        <a:pt x="287169" y="0"/>
                        <a:pt x="125785" y="2410"/>
                        <a:pt x="56959" y="132566"/>
                      </a:cubicBezTo>
                      <a:cubicBezTo>
                        <a:pt x="-11866" y="262722"/>
                        <a:pt x="14240" y="269954"/>
                        <a:pt x="14240" y="269954"/>
                      </a:cubicBezTo>
                      <a:cubicBezTo>
                        <a:pt x="14240" y="269954"/>
                        <a:pt x="4747" y="294056"/>
                        <a:pt x="4747" y="308518"/>
                      </a:cubicBezTo>
                      <a:cubicBezTo>
                        <a:pt x="4747" y="322980"/>
                        <a:pt x="0" y="356724"/>
                        <a:pt x="0" y="356724"/>
                      </a:cubicBezTo>
                      <a:lnTo>
                        <a:pt x="26106" y="330211"/>
                      </a:lnTo>
                      <a:cubicBezTo>
                        <a:pt x="26106" y="330211"/>
                        <a:pt x="161384" y="330211"/>
                        <a:pt x="212410" y="290441"/>
                      </a:cubicBezTo>
                      <a:cubicBezTo>
                        <a:pt x="263436" y="250671"/>
                        <a:pt x="410581" y="50616"/>
                        <a:pt x="28716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65" name="Freeform 1464"/>
                <p:cNvSpPr/>
                <p:nvPr/>
              </p:nvSpPr>
              <p:spPr>
                <a:xfrm>
                  <a:off x="1727138" y="767315"/>
                  <a:ext cx="299036" cy="33985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9036" h="339852">
                      <a:moveTo>
                        <a:pt x="0" y="339852"/>
                      </a:moveTo>
                      <a:cubicBezTo>
                        <a:pt x="4747" y="320569"/>
                        <a:pt x="87812" y="207286"/>
                        <a:pt x="173251" y="120515"/>
                      </a:cubicBezTo>
                      <a:cubicBezTo>
                        <a:pt x="258689" y="33744"/>
                        <a:pt x="299036" y="0"/>
                        <a:pt x="299036" y="0"/>
                      </a:cubicBezTo>
                      <a:cubicBezTo>
                        <a:pt x="299036" y="0"/>
                        <a:pt x="18986" y="301287"/>
                        <a:pt x="0" y="339852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66" name="Group 1465"/>
              <p:cNvGrpSpPr/>
              <p:nvPr/>
            </p:nvGrpSpPr>
            <p:grpSpPr>
              <a:xfrm>
                <a:off x="1565050" y="1666195"/>
                <a:ext cx="385580" cy="410304"/>
                <a:chOff x="1565050" y="1666195"/>
                <a:chExt cx="385580" cy="410304"/>
              </a:xfrm>
            </p:grpSpPr>
            <p:sp>
              <p:nvSpPr>
                <p:cNvPr id="1467" name="Freeform 1466"/>
                <p:cNvSpPr/>
                <p:nvPr/>
              </p:nvSpPr>
              <p:spPr>
                <a:xfrm>
                  <a:off x="1565050" y="1666195"/>
                  <a:ext cx="385580" cy="4103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5580" h="410304">
                      <a:moveTo>
                        <a:pt x="330302" y="0"/>
                      </a:moveTo>
                      <a:cubicBezTo>
                        <a:pt x="330302" y="0"/>
                        <a:pt x="144678" y="2772"/>
                        <a:pt x="65515" y="152478"/>
                      </a:cubicBezTo>
                      <a:cubicBezTo>
                        <a:pt x="-13649" y="302183"/>
                        <a:pt x="16379" y="310500"/>
                        <a:pt x="16379" y="310500"/>
                      </a:cubicBezTo>
                      <a:cubicBezTo>
                        <a:pt x="16379" y="310500"/>
                        <a:pt x="5460" y="338223"/>
                        <a:pt x="5460" y="354857"/>
                      </a:cubicBezTo>
                      <a:cubicBezTo>
                        <a:pt x="5460" y="371491"/>
                        <a:pt x="0" y="410304"/>
                        <a:pt x="0" y="410304"/>
                      </a:cubicBezTo>
                      <a:lnTo>
                        <a:pt x="30027" y="379808"/>
                      </a:lnTo>
                      <a:cubicBezTo>
                        <a:pt x="30027" y="379808"/>
                        <a:pt x="185624" y="379808"/>
                        <a:pt x="244314" y="334064"/>
                      </a:cubicBezTo>
                      <a:cubicBezTo>
                        <a:pt x="303004" y="288322"/>
                        <a:pt x="472250" y="58219"/>
                        <a:pt x="33030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7C451"/>
                    </a:gs>
                    <a:gs pos="100000">
                      <a:srgbClr val="468E2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68" name="Freeform 1467"/>
                <p:cNvSpPr/>
                <p:nvPr/>
              </p:nvSpPr>
              <p:spPr>
                <a:xfrm>
                  <a:off x="1570508" y="1679894"/>
                  <a:ext cx="343951" cy="39089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3951" h="390897">
                      <a:moveTo>
                        <a:pt x="0" y="390897"/>
                      </a:moveTo>
                      <a:cubicBezTo>
                        <a:pt x="5460" y="368718"/>
                        <a:pt x="101002" y="238420"/>
                        <a:pt x="199273" y="138616"/>
                      </a:cubicBezTo>
                      <a:cubicBezTo>
                        <a:pt x="297544" y="38813"/>
                        <a:pt x="343951" y="0"/>
                        <a:pt x="343951" y="0"/>
                      </a:cubicBezTo>
                      <a:cubicBezTo>
                        <a:pt x="343951" y="0"/>
                        <a:pt x="21838" y="346540"/>
                        <a:pt x="0" y="390897"/>
                      </a:cubicBezTo>
                      <a:close/>
                    </a:path>
                  </a:pathLst>
                </a:custGeom>
                <a:solidFill>
                  <a:srgbClr val="A1CC67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69" name="Group 1468"/>
              <p:cNvGrpSpPr/>
              <p:nvPr/>
            </p:nvGrpSpPr>
            <p:grpSpPr>
              <a:xfrm>
                <a:off x="1537731" y="933767"/>
                <a:ext cx="704552" cy="651133"/>
                <a:chOff x="1537731" y="933767"/>
                <a:chExt cx="704552" cy="651133"/>
              </a:xfrm>
            </p:grpSpPr>
            <p:sp>
              <p:nvSpPr>
                <p:cNvPr id="1470" name="Freeform 1469"/>
                <p:cNvSpPr/>
                <p:nvPr/>
              </p:nvSpPr>
              <p:spPr>
                <a:xfrm>
                  <a:off x="1581285" y="1063947"/>
                  <a:ext cx="278932" cy="21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932" h="211658">
                      <a:moveTo>
                        <a:pt x="257650" y="125070"/>
                      </a:moveTo>
                      <a:cubicBezTo>
                        <a:pt x="257650" y="125070"/>
                        <a:pt x="181102" y="17992"/>
                        <a:pt x="101665" y="3323"/>
                      </a:cubicBezTo>
                      <a:cubicBezTo>
                        <a:pt x="22229" y="-11345"/>
                        <a:pt x="26562" y="26793"/>
                        <a:pt x="26562" y="26793"/>
                      </a:cubicBezTo>
                      <a:cubicBezTo>
                        <a:pt x="26562" y="26793"/>
                        <a:pt x="2008" y="34127"/>
                        <a:pt x="6341" y="69330"/>
                      </a:cubicBezTo>
                      <a:cubicBezTo>
                        <a:pt x="10675" y="104534"/>
                        <a:pt x="-13879" y="78131"/>
                        <a:pt x="12118" y="129470"/>
                      </a:cubicBezTo>
                      <a:cubicBezTo>
                        <a:pt x="38116" y="180809"/>
                        <a:pt x="131996" y="211658"/>
                        <a:pt x="189769" y="211658"/>
                      </a:cubicBezTo>
                      <a:cubicBezTo>
                        <a:pt x="247541" y="211658"/>
                        <a:pt x="275705" y="180075"/>
                        <a:pt x="277871" y="182276"/>
                      </a:cubicBezTo>
                      <a:cubicBezTo>
                        <a:pt x="277871" y="182276"/>
                        <a:pt x="285813" y="153673"/>
                        <a:pt x="257650" y="1250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1" name="Freeform 1470"/>
                <p:cNvSpPr/>
                <p:nvPr/>
              </p:nvSpPr>
              <p:spPr>
                <a:xfrm>
                  <a:off x="1537731" y="1240197"/>
                  <a:ext cx="305675" cy="1791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675" h="179113">
                      <a:moveTo>
                        <a:pt x="301206" y="16296"/>
                      </a:moveTo>
                      <a:cubicBezTo>
                        <a:pt x="293984" y="16296"/>
                        <a:pt x="130778" y="-23309"/>
                        <a:pt x="64339" y="20696"/>
                      </a:cubicBezTo>
                      <a:cubicBezTo>
                        <a:pt x="-2099" y="64701"/>
                        <a:pt x="18122" y="63234"/>
                        <a:pt x="18122" y="63234"/>
                      </a:cubicBezTo>
                      <a:cubicBezTo>
                        <a:pt x="18122" y="63234"/>
                        <a:pt x="6567" y="72035"/>
                        <a:pt x="12344" y="85236"/>
                      </a:cubicBezTo>
                      <a:cubicBezTo>
                        <a:pt x="18122" y="98438"/>
                        <a:pt x="-7876" y="113106"/>
                        <a:pt x="2234" y="126307"/>
                      </a:cubicBezTo>
                      <a:cubicBezTo>
                        <a:pt x="12344" y="139509"/>
                        <a:pt x="35453" y="140975"/>
                        <a:pt x="35453" y="140975"/>
                      </a:cubicBezTo>
                      <a:cubicBezTo>
                        <a:pt x="35453" y="140975"/>
                        <a:pt x="36898" y="162978"/>
                        <a:pt x="47008" y="162978"/>
                      </a:cubicBezTo>
                      <a:cubicBezTo>
                        <a:pt x="57118" y="162978"/>
                        <a:pt x="67228" y="162978"/>
                        <a:pt x="67228" y="162978"/>
                      </a:cubicBezTo>
                      <a:cubicBezTo>
                        <a:pt x="67228" y="162978"/>
                        <a:pt x="86004" y="190847"/>
                        <a:pt x="179884" y="173245"/>
                      </a:cubicBezTo>
                      <a:cubicBezTo>
                        <a:pt x="273764" y="155644"/>
                        <a:pt x="321426" y="25096"/>
                        <a:pt x="301206" y="162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2" name="Freeform 1471"/>
                <p:cNvSpPr/>
                <p:nvPr/>
              </p:nvSpPr>
              <p:spPr>
                <a:xfrm>
                  <a:off x="1673698" y="1267126"/>
                  <a:ext cx="238085" cy="2847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85" h="284771">
                      <a:moveTo>
                        <a:pt x="197012" y="2567"/>
                      </a:moveTo>
                      <a:cubicBezTo>
                        <a:pt x="185458" y="-3300"/>
                        <a:pt x="22251" y="64174"/>
                        <a:pt x="6364" y="133115"/>
                      </a:cubicBezTo>
                      <a:cubicBezTo>
                        <a:pt x="-9523" y="202055"/>
                        <a:pt x="9253" y="212323"/>
                        <a:pt x="9253" y="212323"/>
                      </a:cubicBezTo>
                      <a:cubicBezTo>
                        <a:pt x="9253" y="212323"/>
                        <a:pt x="15030" y="216723"/>
                        <a:pt x="23696" y="222591"/>
                      </a:cubicBezTo>
                      <a:cubicBezTo>
                        <a:pt x="32362" y="228458"/>
                        <a:pt x="25140" y="250460"/>
                        <a:pt x="42472" y="265129"/>
                      </a:cubicBezTo>
                      <a:cubicBezTo>
                        <a:pt x="59803" y="279796"/>
                        <a:pt x="85800" y="268062"/>
                        <a:pt x="85800" y="268062"/>
                      </a:cubicBezTo>
                      <a:cubicBezTo>
                        <a:pt x="85800" y="268062"/>
                        <a:pt x="121909" y="288598"/>
                        <a:pt x="140684" y="284197"/>
                      </a:cubicBezTo>
                      <a:cubicBezTo>
                        <a:pt x="159460" y="279796"/>
                        <a:pt x="215788" y="262195"/>
                        <a:pt x="233120" y="182986"/>
                      </a:cubicBezTo>
                      <a:cubicBezTo>
                        <a:pt x="250451" y="103778"/>
                        <a:pt x="217232" y="5501"/>
                        <a:pt x="217232" y="5501"/>
                      </a:cubicBezTo>
                      <a:cubicBezTo>
                        <a:pt x="217232" y="5501"/>
                        <a:pt x="217232" y="-4767"/>
                        <a:pt x="197012" y="25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3" name="Freeform 1472"/>
                <p:cNvSpPr/>
                <p:nvPr/>
              </p:nvSpPr>
              <p:spPr>
                <a:xfrm>
                  <a:off x="1874774" y="1269303"/>
                  <a:ext cx="206491" cy="31559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491" h="315596">
                      <a:moveTo>
                        <a:pt x="11825" y="16525"/>
                      </a:moveTo>
                      <a:cubicBezTo>
                        <a:pt x="7492" y="20925"/>
                        <a:pt x="-24283" y="221880"/>
                        <a:pt x="37823" y="268819"/>
                      </a:cubicBezTo>
                      <a:cubicBezTo>
                        <a:pt x="99928" y="315596"/>
                        <a:pt x="99928" y="314290"/>
                        <a:pt x="99928" y="314290"/>
                      </a:cubicBezTo>
                      <a:cubicBezTo>
                        <a:pt x="99928" y="314290"/>
                        <a:pt x="117982" y="322356"/>
                        <a:pt x="128814" y="298155"/>
                      </a:cubicBezTo>
                      <a:cubicBezTo>
                        <a:pt x="139646" y="273952"/>
                        <a:pt x="149034" y="312823"/>
                        <a:pt x="167810" y="293754"/>
                      </a:cubicBezTo>
                      <a:cubicBezTo>
                        <a:pt x="186586" y="274685"/>
                        <a:pt x="173587" y="262951"/>
                        <a:pt x="173587" y="262951"/>
                      </a:cubicBezTo>
                      <a:cubicBezTo>
                        <a:pt x="173587" y="262951"/>
                        <a:pt x="199585" y="261484"/>
                        <a:pt x="199585" y="242415"/>
                      </a:cubicBezTo>
                      <a:cubicBezTo>
                        <a:pt x="199585" y="223347"/>
                        <a:pt x="199585" y="223347"/>
                        <a:pt x="199585" y="223347"/>
                      </a:cubicBezTo>
                      <a:cubicBezTo>
                        <a:pt x="199585" y="223347"/>
                        <a:pt x="240024" y="145605"/>
                        <a:pt x="125925" y="53195"/>
                      </a:cubicBezTo>
                      <a:cubicBezTo>
                        <a:pt x="11825" y="-39215"/>
                        <a:pt x="11825" y="16525"/>
                        <a:pt x="11825" y="16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4" name="Freeform 1473"/>
                <p:cNvSpPr/>
                <p:nvPr/>
              </p:nvSpPr>
              <p:spPr>
                <a:xfrm>
                  <a:off x="1917201" y="1202952"/>
                  <a:ext cx="325082" cy="216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082" h="216586">
                      <a:moveTo>
                        <a:pt x="8395" y="62340"/>
                      </a:moveTo>
                      <a:cubicBezTo>
                        <a:pt x="8395" y="62340"/>
                        <a:pt x="71944" y="200222"/>
                        <a:pt x="175935" y="213422"/>
                      </a:cubicBezTo>
                      <a:cubicBezTo>
                        <a:pt x="279925" y="226624"/>
                        <a:pt x="287147" y="194354"/>
                        <a:pt x="287147" y="194354"/>
                      </a:cubicBezTo>
                      <a:cubicBezTo>
                        <a:pt x="287147" y="194354"/>
                        <a:pt x="317477" y="206088"/>
                        <a:pt x="320365" y="179686"/>
                      </a:cubicBezTo>
                      <a:cubicBezTo>
                        <a:pt x="323254" y="153283"/>
                        <a:pt x="307367" y="138615"/>
                        <a:pt x="307367" y="138615"/>
                      </a:cubicBezTo>
                      <a:cubicBezTo>
                        <a:pt x="307367" y="138615"/>
                        <a:pt x="336252" y="129814"/>
                        <a:pt x="320365" y="113679"/>
                      </a:cubicBezTo>
                      <a:cubicBezTo>
                        <a:pt x="304478" y="97544"/>
                        <a:pt x="235152" y="-13935"/>
                        <a:pt x="97220" y="1467"/>
                      </a:cubicBezTo>
                      <a:cubicBezTo>
                        <a:pt x="-40712" y="16868"/>
                        <a:pt x="8395" y="62340"/>
                        <a:pt x="8395" y="623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5" name="Freeform 1474"/>
                <p:cNvSpPr/>
                <p:nvPr/>
              </p:nvSpPr>
              <p:spPr>
                <a:xfrm>
                  <a:off x="1904901" y="1050081"/>
                  <a:ext cx="318199" cy="2439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99" h="243974">
                      <a:moveTo>
                        <a:pt x="23583" y="175606"/>
                      </a:moveTo>
                      <a:cubicBezTo>
                        <a:pt x="23583" y="175606"/>
                        <a:pt x="56802" y="81729"/>
                        <a:pt x="142016" y="31858"/>
                      </a:cubicBezTo>
                      <a:cubicBezTo>
                        <a:pt x="227231" y="-18014"/>
                        <a:pt x="285003" y="5455"/>
                        <a:pt x="285003" y="5455"/>
                      </a:cubicBezTo>
                      <a:cubicBezTo>
                        <a:pt x="285003" y="5455"/>
                        <a:pt x="293669" y="14256"/>
                        <a:pt x="285003" y="28924"/>
                      </a:cubicBezTo>
                      <a:cubicBezTo>
                        <a:pt x="276337" y="43592"/>
                        <a:pt x="311000" y="17189"/>
                        <a:pt x="316777" y="46526"/>
                      </a:cubicBezTo>
                      <a:cubicBezTo>
                        <a:pt x="322555" y="75862"/>
                        <a:pt x="299446" y="96398"/>
                        <a:pt x="299446" y="96398"/>
                      </a:cubicBezTo>
                      <a:cubicBezTo>
                        <a:pt x="299446" y="96398"/>
                        <a:pt x="324000" y="102264"/>
                        <a:pt x="316777" y="113999"/>
                      </a:cubicBezTo>
                      <a:cubicBezTo>
                        <a:pt x="309555" y="125734"/>
                        <a:pt x="261894" y="263616"/>
                        <a:pt x="98687" y="241614"/>
                      </a:cubicBezTo>
                      <a:cubicBezTo>
                        <a:pt x="-64520" y="219611"/>
                        <a:pt x="23583" y="169740"/>
                        <a:pt x="23583" y="1756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6" name="Freeform 1475"/>
                <p:cNvSpPr/>
                <p:nvPr/>
              </p:nvSpPr>
              <p:spPr>
                <a:xfrm>
                  <a:off x="1876918" y="938007"/>
                  <a:ext cx="209311" cy="28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311" h="287520">
                      <a:moveTo>
                        <a:pt x="14014" y="253944"/>
                      </a:moveTo>
                      <a:cubicBezTo>
                        <a:pt x="8237" y="237809"/>
                        <a:pt x="-33647" y="64724"/>
                        <a:pt x="61677" y="25119"/>
                      </a:cubicBezTo>
                      <a:cubicBezTo>
                        <a:pt x="157001" y="-14485"/>
                        <a:pt x="145446" y="1650"/>
                        <a:pt x="159889" y="13385"/>
                      </a:cubicBezTo>
                      <a:cubicBezTo>
                        <a:pt x="174333" y="25119"/>
                        <a:pt x="180110" y="4584"/>
                        <a:pt x="197441" y="32454"/>
                      </a:cubicBezTo>
                      <a:cubicBezTo>
                        <a:pt x="214772" y="60323"/>
                        <a:pt x="232106" y="198205"/>
                        <a:pt x="105006" y="261279"/>
                      </a:cubicBezTo>
                      <a:cubicBezTo>
                        <a:pt x="-22093" y="324352"/>
                        <a:pt x="14014" y="253944"/>
                        <a:pt x="14014" y="25394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7" name="Freeform 1476"/>
                <p:cNvSpPr/>
                <p:nvPr/>
              </p:nvSpPr>
              <p:spPr>
                <a:xfrm>
                  <a:off x="1710597" y="933767"/>
                  <a:ext cx="217436" cy="2861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436" h="286145">
                      <a:moveTo>
                        <a:pt x="128341" y="275785"/>
                      </a:moveTo>
                      <a:cubicBezTo>
                        <a:pt x="128341" y="275785"/>
                        <a:pt x="-21867" y="192177"/>
                        <a:pt x="2685" y="86566"/>
                      </a:cubicBezTo>
                      <a:cubicBezTo>
                        <a:pt x="27239" y="-19046"/>
                        <a:pt x="48903" y="35227"/>
                        <a:pt x="48903" y="35227"/>
                      </a:cubicBezTo>
                      <a:cubicBezTo>
                        <a:pt x="48903" y="35227"/>
                        <a:pt x="63347" y="-23446"/>
                        <a:pt x="129784" y="10291"/>
                      </a:cubicBezTo>
                      <a:cubicBezTo>
                        <a:pt x="196222" y="44027"/>
                        <a:pt x="210666" y="76298"/>
                        <a:pt x="216443" y="167241"/>
                      </a:cubicBezTo>
                      <a:cubicBezTo>
                        <a:pt x="222220" y="258184"/>
                        <a:pt x="203445" y="309524"/>
                        <a:pt x="128341" y="27578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78" name="Freeform 1477"/>
                <p:cNvSpPr/>
                <p:nvPr/>
              </p:nvSpPr>
              <p:spPr>
                <a:xfrm>
                  <a:off x="1798947" y="1150697"/>
                  <a:ext cx="186406" cy="1741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406" h="174185">
                      <a:moveTo>
                        <a:pt x="22658" y="67657"/>
                      </a:moveTo>
                      <a:cubicBezTo>
                        <a:pt x="22658" y="63257"/>
                        <a:pt x="21211" y="25119"/>
                        <a:pt x="47210" y="22186"/>
                      </a:cubicBezTo>
                      <a:cubicBezTo>
                        <a:pt x="73208" y="19252"/>
                        <a:pt x="74651" y="-7151"/>
                        <a:pt x="103538" y="1650"/>
                      </a:cubicBezTo>
                      <a:cubicBezTo>
                        <a:pt x="132424" y="10451"/>
                        <a:pt x="142535" y="6051"/>
                        <a:pt x="146867" y="17785"/>
                      </a:cubicBezTo>
                      <a:cubicBezTo>
                        <a:pt x="151200" y="29520"/>
                        <a:pt x="168532" y="28053"/>
                        <a:pt x="175753" y="52989"/>
                      </a:cubicBezTo>
                      <a:cubicBezTo>
                        <a:pt x="182974" y="77925"/>
                        <a:pt x="193085" y="89660"/>
                        <a:pt x="180087" y="108728"/>
                      </a:cubicBezTo>
                      <a:cubicBezTo>
                        <a:pt x="167088" y="127797"/>
                        <a:pt x="180086" y="127797"/>
                        <a:pt x="154089" y="151266"/>
                      </a:cubicBezTo>
                      <a:cubicBezTo>
                        <a:pt x="128091" y="174735"/>
                        <a:pt x="142534" y="146866"/>
                        <a:pt x="109315" y="157134"/>
                      </a:cubicBezTo>
                      <a:cubicBezTo>
                        <a:pt x="76096" y="167402"/>
                        <a:pt x="68875" y="193802"/>
                        <a:pt x="37099" y="148333"/>
                      </a:cubicBezTo>
                      <a:cubicBezTo>
                        <a:pt x="5325" y="102861"/>
                        <a:pt x="9658" y="123397"/>
                        <a:pt x="3159" y="113862"/>
                      </a:cubicBezTo>
                      <a:cubicBezTo>
                        <a:pt x="-3340" y="104327"/>
                        <a:pt x="-1897" y="70591"/>
                        <a:pt x="22658" y="67657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79" name="Freeform 1478"/>
                <p:cNvSpPr/>
                <p:nvPr/>
              </p:nvSpPr>
              <p:spPr>
                <a:xfrm>
                  <a:off x="1841826" y="1181256"/>
                  <a:ext cx="126151" cy="117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151" h="117880">
                      <a:moveTo>
                        <a:pt x="15334" y="45787"/>
                      </a:moveTo>
                      <a:cubicBezTo>
                        <a:pt x="15334" y="42809"/>
                        <a:pt x="14355" y="17000"/>
                        <a:pt x="31949" y="15014"/>
                      </a:cubicBezTo>
                      <a:cubicBezTo>
                        <a:pt x="49544" y="13029"/>
                        <a:pt x="50520" y="-4839"/>
                        <a:pt x="70070" y="1117"/>
                      </a:cubicBezTo>
                      <a:cubicBezTo>
                        <a:pt x="89618" y="7073"/>
                        <a:pt x="96461" y="4095"/>
                        <a:pt x="99393" y="12036"/>
                      </a:cubicBezTo>
                      <a:cubicBezTo>
                        <a:pt x="102325" y="19978"/>
                        <a:pt x="114055" y="18985"/>
                        <a:pt x="118941" y="35860"/>
                      </a:cubicBezTo>
                      <a:cubicBezTo>
                        <a:pt x="123828" y="52736"/>
                        <a:pt x="130671" y="60677"/>
                        <a:pt x="121874" y="73582"/>
                      </a:cubicBezTo>
                      <a:cubicBezTo>
                        <a:pt x="113077" y="86487"/>
                        <a:pt x="121873" y="86487"/>
                        <a:pt x="104280" y="102370"/>
                      </a:cubicBezTo>
                      <a:cubicBezTo>
                        <a:pt x="86686" y="118253"/>
                        <a:pt x="96460" y="99392"/>
                        <a:pt x="73980" y="106341"/>
                      </a:cubicBezTo>
                      <a:cubicBezTo>
                        <a:pt x="51498" y="113289"/>
                        <a:pt x="46611" y="131156"/>
                        <a:pt x="25107" y="100384"/>
                      </a:cubicBezTo>
                      <a:cubicBezTo>
                        <a:pt x="3604" y="69611"/>
                        <a:pt x="6536" y="83510"/>
                        <a:pt x="2138" y="77057"/>
                      </a:cubicBezTo>
                      <a:cubicBezTo>
                        <a:pt x="-2260" y="70604"/>
                        <a:pt x="-1284" y="47773"/>
                        <a:pt x="15334" y="45787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80" name="Freeform 1479"/>
                <p:cNvSpPr/>
                <p:nvPr/>
              </p:nvSpPr>
              <p:spPr>
                <a:xfrm>
                  <a:off x="1876805" y="1224611"/>
                  <a:ext cx="30692" cy="31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92" h="31170">
                      <a:moveTo>
                        <a:pt x="0" y="15585"/>
                      </a:moveTo>
                      <a:cubicBezTo>
                        <a:pt x="0" y="6978"/>
                        <a:pt x="6871" y="0"/>
                        <a:pt x="15346" y="0"/>
                      </a:cubicBezTo>
                      <a:cubicBezTo>
                        <a:pt x="23821" y="0"/>
                        <a:pt x="30692" y="6978"/>
                        <a:pt x="30692" y="15585"/>
                      </a:cubicBezTo>
                      <a:cubicBezTo>
                        <a:pt x="30692" y="24192"/>
                        <a:pt x="23821" y="31170"/>
                        <a:pt x="15346" y="31170"/>
                      </a:cubicBezTo>
                      <a:cubicBezTo>
                        <a:pt x="6871" y="31170"/>
                        <a:pt x="0" y="24192"/>
                        <a:pt x="0" y="15585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81" name="Freeform 1480"/>
                <p:cNvSpPr/>
                <p:nvPr/>
              </p:nvSpPr>
              <p:spPr>
                <a:xfrm>
                  <a:off x="1932094" y="1219455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82" name="Freeform 1481"/>
                <p:cNvSpPr/>
                <p:nvPr/>
              </p:nvSpPr>
              <p:spPr>
                <a:xfrm>
                  <a:off x="1905917" y="1264376"/>
                  <a:ext cx="13540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40" h="15585">
                      <a:moveTo>
                        <a:pt x="0" y="7792"/>
                      </a:moveTo>
                      <a:cubicBezTo>
                        <a:pt x="0" y="3489"/>
                        <a:pt x="3031" y="0"/>
                        <a:pt x="6770" y="0"/>
                      </a:cubicBezTo>
                      <a:cubicBezTo>
                        <a:pt x="10509" y="0"/>
                        <a:pt x="13540" y="3489"/>
                        <a:pt x="13540" y="7792"/>
                      </a:cubicBezTo>
                      <a:cubicBezTo>
                        <a:pt x="13540" y="12096"/>
                        <a:pt x="10509" y="15585"/>
                        <a:pt x="6770" y="15585"/>
                      </a:cubicBezTo>
                      <a:cubicBezTo>
                        <a:pt x="3031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83" name="Freeform 1482"/>
                <p:cNvSpPr/>
                <p:nvPr/>
              </p:nvSpPr>
              <p:spPr>
                <a:xfrm>
                  <a:off x="1910431" y="1235040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84" name="Group 1483"/>
              <p:cNvGrpSpPr/>
              <p:nvPr/>
            </p:nvGrpSpPr>
            <p:grpSpPr>
              <a:xfrm>
                <a:off x="1757837" y="1302739"/>
                <a:ext cx="704552" cy="651130"/>
                <a:chOff x="1757837" y="1302739"/>
                <a:chExt cx="704552" cy="651130"/>
              </a:xfrm>
            </p:grpSpPr>
            <p:sp>
              <p:nvSpPr>
                <p:cNvPr id="1485" name="Freeform 1484"/>
                <p:cNvSpPr/>
                <p:nvPr/>
              </p:nvSpPr>
              <p:spPr>
                <a:xfrm>
                  <a:off x="1801391" y="1432919"/>
                  <a:ext cx="278932" cy="21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932" h="211658">
                      <a:moveTo>
                        <a:pt x="257650" y="125070"/>
                      </a:moveTo>
                      <a:cubicBezTo>
                        <a:pt x="257650" y="125070"/>
                        <a:pt x="181102" y="17991"/>
                        <a:pt x="101665" y="3323"/>
                      </a:cubicBezTo>
                      <a:cubicBezTo>
                        <a:pt x="22229" y="-11345"/>
                        <a:pt x="26562" y="26792"/>
                        <a:pt x="26562" y="26792"/>
                      </a:cubicBezTo>
                      <a:cubicBezTo>
                        <a:pt x="26562" y="26792"/>
                        <a:pt x="2008" y="34126"/>
                        <a:pt x="6341" y="69330"/>
                      </a:cubicBezTo>
                      <a:cubicBezTo>
                        <a:pt x="10675" y="104534"/>
                        <a:pt x="-13879" y="78131"/>
                        <a:pt x="12118" y="129470"/>
                      </a:cubicBezTo>
                      <a:cubicBezTo>
                        <a:pt x="38116" y="180808"/>
                        <a:pt x="131996" y="211658"/>
                        <a:pt x="189769" y="211658"/>
                      </a:cubicBezTo>
                      <a:cubicBezTo>
                        <a:pt x="247541" y="211658"/>
                        <a:pt x="275705" y="180075"/>
                        <a:pt x="277871" y="182275"/>
                      </a:cubicBezTo>
                      <a:cubicBezTo>
                        <a:pt x="277871" y="182275"/>
                        <a:pt x="285813" y="153672"/>
                        <a:pt x="257650" y="1250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86" name="Freeform 1485"/>
                <p:cNvSpPr/>
                <p:nvPr/>
              </p:nvSpPr>
              <p:spPr>
                <a:xfrm>
                  <a:off x="1757837" y="1609167"/>
                  <a:ext cx="305675" cy="1791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675" h="179112">
                      <a:moveTo>
                        <a:pt x="301206" y="16295"/>
                      </a:moveTo>
                      <a:cubicBezTo>
                        <a:pt x="293984" y="16295"/>
                        <a:pt x="130778" y="-23309"/>
                        <a:pt x="64339" y="20696"/>
                      </a:cubicBezTo>
                      <a:cubicBezTo>
                        <a:pt x="-2099" y="64700"/>
                        <a:pt x="18122" y="63234"/>
                        <a:pt x="18122" y="63234"/>
                      </a:cubicBezTo>
                      <a:cubicBezTo>
                        <a:pt x="18122" y="63234"/>
                        <a:pt x="6567" y="72034"/>
                        <a:pt x="12344" y="85236"/>
                      </a:cubicBezTo>
                      <a:cubicBezTo>
                        <a:pt x="18122" y="98438"/>
                        <a:pt x="-7876" y="113105"/>
                        <a:pt x="2234" y="126307"/>
                      </a:cubicBezTo>
                      <a:cubicBezTo>
                        <a:pt x="12344" y="139508"/>
                        <a:pt x="35453" y="140975"/>
                        <a:pt x="35453" y="140975"/>
                      </a:cubicBezTo>
                      <a:cubicBezTo>
                        <a:pt x="35453" y="140975"/>
                        <a:pt x="36898" y="162977"/>
                        <a:pt x="47008" y="162977"/>
                      </a:cubicBezTo>
                      <a:cubicBezTo>
                        <a:pt x="57118" y="162977"/>
                        <a:pt x="67228" y="162977"/>
                        <a:pt x="67228" y="162977"/>
                      </a:cubicBezTo>
                      <a:cubicBezTo>
                        <a:pt x="67228" y="162977"/>
                        <a:pt x="86004" y="190846"/>
                        <a:pt x="179884" y="173245"/>
                      </a:cubicBezTo>
                      <a:cubicBezTo>
                        <a:pt x="273764" y="155643"/>
                        <a:pt x="321426" y="25096"/>
                        <a:pt x="301206" y="162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87" name="Freeform 1486"/>
                <p:cNvSpPr/>
                <p:nvPr/>
              </p:nvSpPr>
              <p:spPr>
                <a:xfrm>
                  <a:off x="1893804" y="1636097"/>
                  <a:ext cx="238085" cy="2847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85" h="284769">
                      <a:moveTo>
                        <a:pt x="197012" y="2567"/>
                      </a:moveTo>
                      <a:cubicBezTo>
                        <a:pt x="185458" y="-3300"/>
                        <a:pt x="22251" y="64173"/>
                        <a:pt x="6364" y="133114"/>
                      </a:cubicBezTo>
                      <a:cubicBezTo>
                        <a:pt x="-9523" y="202054"/>
                        <a:pt x="9253" y="212322"/>
                        <a:pt x="9253" y="212322"/>
                      </a:cubicBezTo>
                      <a:cubicBezTo>
                        <a:pt x="9253" y="212322"/>
                        <a:pt x="15030" y="216723"/>
                        <a:pt x="23696" y="222590"/>
                      </a:cubicBezTo>
                      <a:cubicBezTo>
                        <a:pt x="32362" y="228457"/>
                        <a:pt x="25140" y="250459"/>
                        <a:pt x="42472" y="265127"/>
                      </a:cubicBezTo>
                      <a:cubicBezTo>
                        <a:pt x="59803" y="279796"/>
                        <a:pt x="85800" y="268061"/>
                        <a:pt x="85800" y="268061"/>
                      </a:cubicBezTo>
                      <a:cubicBezTo>
                        <a:pt x="85800" y="268061"/>
                        <a:pt x="121909" y="288597"/>
                        <a:pt x="140684" y="284196"/>
                      </a:cubicBezTo>
                      <a:cubicBezTo>
                        <a:pt x="159460" y="279796"/>
                        <a:pt x="215788" y="262193"/>
                        <a:pt x="233120" y="182986"/>
                      </a:cubicBezTo>
                      <a:cubicBezTo>
                        <a:pt x="250451" y="103778"/>
                        <a:pt x="217232" y="5501"/>
                        <a:pt x="217232" y="5501"/>
                      </a:cubicBezTo>
                      <a:cubicBezTo>
                        <a:pt x="217232" y="5501"/>
                        <a:pt x="217232" y="-4767"/>
                        <a:pt x="197012" y="25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88" name="Freeform 1487"/>
                <p:cNvSpPr/>
                <p:nvPr/>
              </p:nvSpPr>
              <p:spPr>
                <a:xfrm>
                  <a:off x="2094880" y="1638274"/>
                  <a:ext cx="206491" cy="315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491" h="315595">
                      <a:moveTo>
                        <a:pt x="11825" y="16525"/>
                      </a:moveTo>
                      <a:cubicBezTo>
                        <a:pt x="7492" y="20925"/>
                        <a:pt x="-24283" y="221879"/>
                        <a:pt x="37823" y="268817"/>
                      </a:cubicBezTo>
                      <a:cubicBezTo>
                        <a:pt x="99928" y="315595"/>
                        <a:pt x="99928" y="314289"/>
                        <a:pt x="99928" y="314289"/>
                      </a:cubicBezTo>
                      <a:cubicBezTo>
                        <a:pt x="99928" y="314289"/>
                        <a:pt x="117982" y="322355"/>
                        <a:pt x="128814" y="298153"/>
                      </a:cubicBezTo>
                      <a:cubicBezTo>
                        <a:pt x="139646" y="273951"/>
                        <a:pt x="149034" y="312822"/>
                        <a:pt x="167810" y="293753"/>
                      </a:cubicBezTo>
                      <a:cubicBezTo>
                        <a:pt x="186586" y="274684"/>
                        <a:pt x="173587" y="262950"/>
                        <a:pt x="173587" y="262950"/>
                      </a:cubicBezTo>
                      <a:cubicBezTo>
                        <a:pt x="173587" y="262950"/>
                        <a:pt x="199585" y="261483"/>
                        <a:pt x="199585" y="242414"/>
                      </a:cubicBezTo>
                      <a:cubicBezTo>
                        <a:pt x="199585" y="223346"/>
                        <a:pt x="199585" y="223346"/>
                        <a:pt x="199585" y="223346"/>
                      </a:cubicBezTo>
                      <a:cubicBezTo>
                        <a:pt x="199585" y="223346"/>
                        <a:pt x="240024" y="145605"/>
                        <a:pt x="125925" y="53195"/>
                      </a:cubicBezTo>
                      <a:cubicBezTo>
                        <a:pt x="11825" y="-39215"/>
                        <a:pt x="11825" y="16525"/>
                        <a:pt x="11825" y="16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89" name="Freeform 1488"/>
                <p:cNvSpPr/>
                <p:nvPr/>
              </p:nvSpPr>
              <p:spPr>
                <a:xfrm>
                  <a:off x="2137307" y="1571923"/>
                  <a:ext cx="325082" cy="216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082" h="216585">
                      <a:moveTo>
                        <a:pt x="8395" y="62340"/>
                      </a:moveTo>
                      <a:cubicBezTo>
                        <a:pt x="8395" y="62340"/>
                        <a:pt x="71944" y="200221"/>
                        <a:pt x="175935" y="213422"/>
                      </a:cubicBezTo>
                      <a:cubicBezTo>
                        <a:pt x="279925" y="226623"/>
                        <a:pt x="287147" y="194353"/>
                        <a:pt x="287147" y="194353"/>
                      </a:cubicBezTo>
                      <a:cubicBezTo>
                        <a:pt x="287147" y="194353"/>
                        <a:pt x="317477" y="206087"/>
                        <a:pt x="320365" y="179685"/>
                      </a:cubicBezTo>
                      <a:cubicBezTo>
                        <a:pt x="323254" y="153282"/>
                        <a:pt x="307367" y="138614"/>
                        <a:pt x="307367" y="138614"/>
                      </a:cubicBezTo>
                      <a:cubicBezTo>
                        <a:pt x="307367" y="138614"/>
                        <a:pt x="336252" y="129814"/>
                        <a:pt x="320365" y="113678"/>
                      </a:cubicBezTo>
                      <a:cubicBezTo>
                        <a:pt x="304478" y="97544"/>
                        <a:pt x="235152" y="-13935"/>
                        <a:pt x="97220" y="1467"/>
                      </a:cubicBezTo>
                      <a:cubicBezTo>
                        <a:pt x="-40712" y="16868"/>
                        <a:pt x="8395" y="62340"/>
                        <a:pt x="8395" y="623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90" name="Freeform 1489"/>
                <p:cNvSpPr/>
                <p:nvPr/>
              </p:nvSpPr>
              <p:spPr>
                <a:xfrm>
                  <a:off x="2125007" y="1419053"/>
                  <a:ext cx="318199" cy="243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99" h="243973">
                      <a:moveTo>
                        <a:pt x="23583" y="175605"/>
                      </a:moveTo>
                      <a:cubicBezTo>
                        <a:pt x="23583" y="175605"/>
                        <a:pt x="56802" y="81729"/>
                        <a:pt x="142016" y="31858"/>
                      </a:cubicBezTo>
                      <a:cubicBezTo>
                        <a:pt x="227231" y="-18014"/>
                        <a:pt x="285003" y="5455"/>
                        <a:pt x="285003" y="5455"/>
                      </a:cubicBezTo>
                      <a:cubicBezTo>
                        <a:pt x="285003" y="5455"/>
                        <a:pt x="293669" y="14256"/>
                        <a:pt x="285003" y="28924"/>
                      </a:cubicBezTo>
                      <a:cubicBezTo>
                        <a:pt x="276337" y="43592"/>
                        <a:pt x="311000" y="17189"/>
                        <a:pt x="316777" y="46526"/>
                      </a:cubicBezTo>
                      <a:cubicBezTo>
                        <a:pt x="322555" y="75862"/>
                        <a:pt x="299446" y="96398"/>
                        <a:pt x="299446" y="96398"/>
                      </a:cubicBezTo>
                      <a:cubicBezTo>
                        <a:pt x="299446" y="96398"/>
                        <a:pt x="324000" y="102264"/>
                        <a:pt x="316777" y="113999"/>
                      </a:cubicBezTo>
                      <a:cubicBezTo>
                        <a:pt x="309555" y="125734"/>
                        <a:pt x="261894" y="263616"/>
                        <a:pt x="98687" y="241613"/>
                      </a:cubicBezTo>
                      <a:cubicBezTo>
                        <a:pt x="-64520" y="219610"/>
                        <a:pt x="23583" y="169739"/>
                        <a:pt x="23583" y="1756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91" name="Freeform 1490"/>
                <p:cNvSpPr/>
                <p:nvPr/>
              </p:nvSpPr>
              <p:spPr>
                <a:xfrm>
                  <a:off x="2097024" y="1306979"/>
                  <a:ext cx="209311" cy="28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311" h="287520">
                      <a:moveTo>
                        <a:pt x="14014" y="253943"/>
                      </a:moveTo>
                      <a:cubicBezTo>
                        <a:pt x="8237" y="237808"/>
                        <a:pt x="-33647" y="64724"/>
                        <a:pt x="61677" y="25119"/>
                      </a:cubicBezTo>
                      <a:cubicBezTo>
                        <a:pt x="157001" y="-14485"/>
                        <a:pt x="145446" y="1650"/>
                        <a:pt x="159889" y="13385"/>
                      </a:cubicBezTo>
                      <a:cubicBezTo>
                        <a:pt x="174333" y="25119"/>
                        <a:pt x="180110" y="4584"/>
                        <a:pt x="197441" y="32453"/>
                      </a:cubicBezTo>
                      <a:cubicBezTo>
                        <a:pt x="214772" y="60323"/>
                        <a:pt x="232106" y="198204"/>
                        <a:pt x="105006" y="261277"/>
                      </a:cubicBezTo>
                      <a:cubicBezTo>
                        <a:pt x="-22093" y="324351"/>
                        <a:pt x="14014" y="253943"/>
                        <a:pt x="14014" y="253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92" name="Freeform 1491"/>
                <p:cNvSpPr/>
                <p:nvPr/>
              </p:nvSpPr>
              <p:spPr>
                <a:xfrm>
                  <a:off x="1930703" y="1302739"/>
                  <a:ext cx="217436" cy="286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436" h="286144">
                      <a:moveTo>
                        <a:pt x="128341" y="275784"/>
                      </a:moveTo>
                      <a:cubicBezTo>
                        <a:pt x="128341" y="275784"/>
                        <a:pt x="-21867" y="192177"/>
                        <a:pt x="2685" y="86565"/>
                      </a:cubicBezTo>
                      <a:cubicBezTo>
                        <a:pt x="27239" y="-19046"/>
                        <a:pt x="48903" y="35227"/>
                        <a:pt x="48903" y="35227"/>
                      </a:cubicBezTo>
                      <a:cubicBezTo>
                        <a:pt x="48903" y="35227"/>
                        <a:pt x="63347" y="-23446"/>
                        <a:pt x="129784" y="10291"/>
                      </a:cubicBezTo>
                      <a:cubicBezTo>
                        <a:pt x="196222" y="44027"/>
                        <a:pt x="210666" y="76298"/>
                        <a:pt x="216443" y="167240"/>
                      </a:cubicBezTo>
                      <a:cubicBezTo>
                        <a:pt x="222220" y="258183"/>
                        <a:pt x="203445" y="309522"/>
                        <a:pt x="128341" y="2757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493" name="Freeform 1492"/>
                <p:cNvSpPr/>
                <p:nvPr/>
              </p:nvSpPr>
              <p:spPr>
                <a:xfrm>
                  <a:off x="2019053" y="1519668"/>
                  <a:ext cx="186406" cy="1741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406" h="174185">
                      <a:moveTo>
                        <a:pt x="22658" y="67657"/>
                      </a:moveTo>
                      <a:cubicBezTo>
                        <a:pt x="22658" y="63256"/>
                        <a:pt x="21211" y="25119"/>
                        <a:pt x="47210" y="22186"/>
                      </a:cubicBezTo>
                      <a:cubicBezTo>
                        <a:pt x="73208" y="19252"/>
                        <a:pt x="74651" y="-7151"/>
                        <a:pt x="103538" y="1650"/>
                      </a:cubicBezTo>
                      <a:cubicBezTo>
                        <a:pt x="132424" y="10451"/>
                        <a:pt x="142535" y="6051"/>
                        <a:pt x="146867" y="17785"/>
                      </a:cubicBezTo>
                      <a:cubicBezTo>
                        <a:pt x="151200" y="29520"/>
                        <a:pt x="168532" y="28053"/>
                        <a:pt x="175753" y="52989"/>
                      </a:cubicBezTo>
                      <a:cubicBezTo>
                        <a:pt x="182974" y="77925"/>
                        <a:pt x="193085" y="89659"/>
                        <a:pt x="180087" y="108728"/>
                      </a:cubicBezTo>
                      <a:cubicBezTo>
                        <a:pt x="167088" y="127796"/>
                        <a:pt x="180086" y="127797"/>
                        <a:pt x="154089" y="151266"/>
                      </a:cubicBezTo>
                      <a:cubicBezTo>
                        <a:pt x="128091" y="174735"/>
                        <a:pt x="142534" y="146865"/>
                        <a:pt x="109315" y="157133"/>
                      </a:cubicBezTo>
                      <a:cubicBezTo>
                        <a:pt x="76096" y="167401"/>
                        <a:pt x="68875" y="193801"/>
                        <a:pt x="37099" y="148332"/>
                      </a:cubicBezTo>
                      <a:cubicBezTo>
                        <a:pt x="5325" y="102860"/>
                        <a:pt x="9658" y="123396"/>
                        <a:pt x="3159" y="113861"/>
                      </a:cubicBezTo>
                      <a:cubicBezTo>
                        <a:pt x="-3340" y="104327"/>
                        <a:pt x="-1897" y="70591"/>
                        <a:pt x="22658" y="67657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4" name="Freeform 1493"/>
                <p:cNvSpPr/>
                <p:nvPr/>
              </p:nvSpPr>
              <p:spPr>
                <a:xfrm>
                  <a:off x="2061932" y="1550227"/>
                  <a:ext cx="126151" cy="117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151" h="117880">
                      <a:moveTo>
                        <a:pt x="15334" y="45787"/>
                      </a:moveTo>
                      <a:cubicBezTo>
                        <a:pt x="15334" y="42809"/>
                        <a:pt x="14355" y="16999"/>
                        <a:pt x="31949" y="15014"/>
                      </a:cubicBezTo>
                      <a:cubicBezTo>
                        <a:pt x="49544" y="13029"/>
                        <a:pt x="50520" y="-4839"/>
                        <a:pt x="70070" y="1117"/>
                      </a:cubicBezTo>
                      <a:cubicBezTo>
                        <a:pt x="89618" y="7073"/>
                        <a:pt x="96461" y="4095"/>
                        <a:pt x="99393" y="12036"/>
                      </a:cubicBezTo>
                      <a:cubicBezTo>
                        <a:pt x="102325" y="19977"/>
                        <a:pt x="114055" y="18985"/>
                        <a:pt x="118941" y="35860"/>
                      </a:cubicBezTo>
                      <a:cubicBezTo>
                        <a:pt x="123828" y="52736"/>
                        <a:pt x="130671" y="60677"/>
                        <a:pt x="121874" y="73582"/>
                      </a:cubicBezTo>
                      <a:cubicBezTo>
                        <a:pt x="113077" y="86486"/>
                        <a:pt x="121873" y="86487"/>
                        <a:pt x="104280" y="102369"/>
                      </a:cubicBezTo>
                      <a:cubicBezTo>
                        <a:pt x="86686" y="118253"/>
                        <a:pt x="96460" y="99392"/>
                        <a:pt x="73980" y="106341"/>
                      </a:cubicBezTo>
                      <a:cubicBezTo>
                        <a:pt x="51498" y="113289"/>
                        <a:pt x="46611" y="131156"/>
                        <a:pt x="25107" y="100384"/>
                      </a:cubicBezTo>
                      <a:cubicBezTo>
                        <a:pt x="3604" y="69611"/>
                        <a:pt x="6536" y="83509"/>
                        <a:pt x="2138" y="77056"/>
                      </a:cubicBezTo>
                      <a:cubicBezTo>
                        <a:pt x="-2260" y="70604"/>
                        <a:pt x="-1284" y="47772"/>
                        <a:pt x="15334" y="45787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5" name="Freeform 1494"/>
                <p:cNvSpPr/>
                <p:nvPr/>
              </p:nvSpPr>
              <p:spPr>
                <a:xfrm>
                  <a:off x="2096911" y="1593582"/>
                  <a:ext cx="30692" cy="31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92" h="31170">
                      <a:moveTo>
                        <a:pt x="0" y="15585"/>
                      </a:moveTo>
                      <a:cubicBezTo>
                        <a:pt x="0" y="6978"/>
                        <a:pt x="6871" y="0"/>
                        <a:pt x="15346" y="0"/>
                      </a:cubicBezTo>
                      <a:cubicBezTo>
                        <a:pt x="23821" y="0"/>
                        <a:pt x="30692" y="6978"/>
                        <a:pt x="30692" y="15585"/>
                      </a:cubicBezTo>
                      <a:cubicBezTo>
                        <a:pt x="30692" y="24192"/>
                        <a:pt x="23821" y="31170"/>
                        <a:pt x="15346" y="31170"/>
                      </a:cubicBezTo>
                      <a:cubicBezTo>
                        <a:pt x="6871" y="31170"/>
                        <a:pt x="0" y="24192"/>
                        <a:pt x="0" y="15585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6" name="Freeform 1495"/>
                <p:cNvSpPr/>
                <p:nvPr/>
              </p:nvSpPr>
              <p:spPr>
                <a:xfrm>
                  <a:off x="2152201" y="1588425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7" name="Freeform 1496"/>
                <p:cNvSpPr/>
                <p:nvPr/>
              </p:nvSpPr>
              <p:spPr>
                <a:xfrm>
                  <a:off x="2126023" y="1633346"/>
                  <a:ext cx="13540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40" h="15585">
                      <a:moveTo>
                        <a:pt x="0" y="7792"/>
                      </a:moveTo>
                      <a:cubicBezTo>
                        <a:pt x="0" y="3489"/>
                        <a:pt x="3031" y="0"/>
                        <a:pt x="6770" y="0"/>
                      </a:cubicBezTo>
                      <a:cubicBezTo>
                        <a:pt x="10509" y="0"/>
                        <a:pt x="13540" y="3489"/>
                        <a:pt x="13540" y="7792"/>
                      </a:cubicBezTo>
                      <a:cubicBezTo>
                        <a:pt x="13540" y="12096"/>
                        <a:pt x="10509" y="15585"/>
                        <a:pt x="6770" y="15585"/>
                      </a:cubicBezTo>
                      <a:cubicBezTo>
                        <a:pt x="3031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498" name="Freeform 1497"/>
                <p:cNvSpPr/>
                <p:nvPr/>
              </p:nvSpPr>
              <p:spPr>
                <a:xfrm>
                  <a:off x="2130537" y="1604010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499" name="Group 1498"/>
              <p:cNvGrpSpPr/>
              <p:nvPr/>
            </p:nvGrpSpPr>
            <p:grpSpPr>
              <a:xfrm>
                <a:off x="2055804" y="933768"/>
                <a:ext cx="704552" cy="651130"/>
                <a:chOff x="2055804" y="933768"/>
                <a:chExt cx="704552" cy="651130"/>
              </a:xfrm>
            </p:grpSpPr>
            <p:sp>
              <p:nvSpPr>
                <p:cNvPr id="1500" name="Freeform 1499"/>
                <p:cNvSpPr/>
                <p:nvPr/>
              </p:nvSpPr>
              <p:spPr>
                <a:xfrm>
                  <a:off x="2099358" y="1063948"/>
                  <a:ext cx="278932" cy="21165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8932" h="211658">
                      <a:moveTo>
                        <a:pt x="257650" y="125070"/>
                      </a:moveTo>
                      <a:cubicBezTo>
                        <a:pt x="257650" y="125070"/>
                        <a:pt x="181102" y="17991"/>
                        <a:pt x="101665" y="3323"/>
                      </a:cubicBezTo>
                      <a:cubicBezTo>
                        <a:pt x="22229" y="-11345"/>
                        <a:pt x="26562" y="26792"/>
                        <a:pt x="26562" y="26792"/>
                      </a:cubicBezTo>
                      <a:cubicBezTo>
                        <a:pt x="26562" y="26792"/>
                        <a:pt x="2008" y="34126"/>
                        <a:pt x="6341" y="69330"/>
                      </a:cubicBezTo>
                      <a:cubicBezTo>
                        <a:pt x="10675" y="104534"/>
                        <a:pt x="-13879" y="78131"/>
                        <a:pt x="12118" y="129470"/>
                      </a:cubicBezTo>
                      <a:cubicBezTo>
                        <a:pt x="38116" y="180808"/>
                        <a:pt x="131996" y="211658"/>
                        <a:pt x="189769" y="211658"/>
                      </a:cubicBezTo>
                      <a:cubicBezTo>
                        <a:pt x="247541" y="211658"/>
                        <a:pt x="275705" y="180075"/>
                        <a:pt x="277871" y="182275"/>
                      </a:cubicBezTo>
                      <a:cubicBezTo>
                        <a:pt x="277871" y="182275"/>
                        <a:pt x="285813" y="153672"/>
                        <a:pt x="257650" y="1250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5F7B3"/>
                    </a:gs>
                    <a:gs pos="100000">
                      <a:srgbClr val="EEF179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1" name="Freeform 1500"/>
                <p:cNvSpPr/>
                <p:nvPr/>
              </p:nvSpPr>
              <p:spPr>
                <a:xfrm>
                  <a:off x="2055804" y="1240196"/>
                  <a:ext cx="305675" cy="1791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5675" h="179112">
                      <a:moveTo>
                        <a:pt x="301206" y="16295"/>
                      </a:moveTo>
                      <a:cubicBezTo>
                        <a:pt x="293984" y="16295"/>
                        <a:pt x="130778" y="-23309"/>
                        <a:pt x="64339" y="20696"/>
                      </a:cubicBezTo>
                      <a:cubicBezTo>
                        <a:pt x="-2099" y="64700"/>
                        <a:pt x="18122" y="63234"/>
                        <a:pt x="18122" y="63234"/>
                      </a:cubicBezTo>
                      <a:cubicBezTo>
                        <a:pt x="18122" y="63234"/>
                        <a:pt x="6567" y="72034"/>
                        <a:pt x="12344" y="85236"/>
                      </a:cubicBezTo>
                      <a:cubicBezTo>
                        <a:pt x="18122" y="98438"/>
                        <a:pt x="-7876" y="113105"/>
                        <a:pt x="2234" y="126307"/>
                      </a:cubicBezTo>
                      <a:cubicBezTo>
                        <a:pt x="12344" y="139508"/>
                        <a:pt x="35453" y="140975"/>
                        <a:pt x="35453" y="140975"/>
                      </a:cubicBezTo>
                      <a:cubicBezTo>
                        <a:pt x="35453" y="140975"/>
                        <a:pt x="36898" y="162977"/>
                        <a:pt x="47008" y="162977"/>
                      </a:cubicBezTo>
                      <a:cubicBezTo>
                        <a:pt x="57118" y="162977"/>
                        <a:pt x="67228" y="162977"/>
                        <a:pt x="67228" y="162977"/>
                      </a:cubicBezTo>
                      <a:cubicBezTo>
                        <a:pt x="67228" y="162977"/>
                        <a:pt x="86004" y="190846"/>
                        <a:pt x="179884" y="173245"/>
                      </a:cubicBezTo>
                      <a:cubicBezTo>
                        <a:pt x="273764" y="155643"/>
                        <a:pt x="321426" y="25096"/>
                        <a:pt x="301206" y="162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1EF8D"/>
                    </a:gs>
                    <a:gs pos="100000">
                      <a:srgbClr val="E7E53F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2" name="Freeform 1501"/>
                <p:cNvSpPr/>
                <p:nvPr/>
              </p:nvSpPr>
              <p:spPr>
                <a:xfrm>
                  <a:off x="2191771" y="1267126"/>
                  <a:ext cx="238085" cy="2847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8085" h="284769">
                      <a:moveTo>
                        <a:pt x="197012" y="2567"/>
                      </a:moveTo>
                      <a:cubicBezTo>
                        <a:pt x="185458" y="-3300"/>
                        <a:pt x="22251" y="64173"/>
                        <a:pt x="6364" y="133114"/>
                      </a:cubicBezTo>
                      <a:cubicBezTo>
                        <a:pt x="-9523" y="202054"/>
                        <a:pt x="9253" y="212322"/>
                        <a:pt x="9253" y="212322"/>
                      </a:cubicBezTo>
                      <a:cubicBezTo>
                        <a:pt x="9253" y="212322"/>
                        <a:pt x="15030" y="216723"/>
                        <a:pt x="23696" y="222590"/>
                      </a:cubicBezTo>
                      <a:cubicBezTo>
                        <a:pt x="32362" y="228457"/>
                        <a:pt x="25140" y="250459"/>
                        <a:pt x="42472" y="265127"/>
                      </a:cubicBezTo>
                      <a:cubicBezTo>
                        <a:pt x="59803" y="279796"/>
                        <a:pt x="85800" y="268061"/>
                        <a:pt x="85800" y="268061"/>
                      </a:cubicBezTo>
                      <a:cubicBezTo>
                        <a:pt x="85800" y="268061"/>
                        <a:pt x="121909" y="288597"/>
                        <a:pt x="140684" y="284196"/>
                      </a:cubicBezTo>
                      <a:cubicBezTo>
                        <a:pt x="159460" y="279796"/>
                        <a:pt x="215788" y="262193"/>
                        <a:pt x="233120" y="182986"/>
                      </a:cubicBezTo>
                      <a:cubicBezTo>
                        <a:pt x="250451" y="103778"/>
                        <a:pt x="217232" y="5501"/>
                        <a:pt x="217232" y="5501"/>
                      </a:cubicBezTo>
                      <a:cubicBezTo>
                        <a:pt x="217232" y="5501"/>
                        <a:pt x="217232" y="-4767"/>
                        <a:pt x="197012" y="25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AEC86"/>
                    </a:gs>
                    <a:gs pos="100000">
                      <a:srgbClr val="DCDF35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3" name="Freeform 1502"/>
                <p:cNvSpPr/>
                <p:nvPr/>
              </p:nvSpPr>
              <p:spPr>
                <a:xfrm>
                  <a:off x="2392847" y="1269303"/>
                  <a:ext cx="206491" cy="3155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6491" h="315595">
                      <a:moveTo>
                        <a:pt x="11825" y="16525"/>
                      </a:moveTo>
                      <a:cubicBezTo>
                        <a:pt x="7492" y="20925"/>
                        <a:pt x="-24283" y="221879"/>
                        <a:pt x="37823" y="268817"/>
                      </a:cubicBezTo>
                      <a:cubicBezTo>
                        <a:pt x="99928" y="315595"/>
                        <a:pt x="99928" y="314289"/>
                        <a:pt x="99928" y="314289"/>
                      </a:cubicBezTo>
                      <a:cubicBezTo>
                        <a:pt x="99928" y="314289"/>
                        <a:pt x="117982" y="322355"/>
                        <a:pt x="128814" y="298153"/>
                      </a:cubicBezTo>
                      <a:cubicBezTo>
                        <a:pt x="139646" y="273951"/>
                        <a:pt x="149034" y="312822"/>
                        <a:pt x="167810" y="293753"/>
                      </a:cubicBezTo>
                      <a:cubicBezTo>
                        <a:pt x="186586" y="274684"/>
                        <a:pt x="173587" y="262950"/>
                        <a:pt x="173587" y="262950"/>
                      </a:cubicBezTo>
                      <a:cubicBezTo>
                        <a:pt x="173587" y="262950"/>
                        <a:pt x="199585" y="261483"/>
                        <a:pt x="199585" y="242414"/>
                      </a:cubicBezTo>
                      <a:cubicBezTo>
                        <a:pt x="199585" y="223346"/>
                        <a:pt x="199585" y="223346"/>
                        <a:pt x="199585" y="223346"/>
                      </a:cubicBezTo>
                      <a:cubicBezTo>
                        <a:pt x="199585" y="223346"/>
                        <a:pt x="240024" y="145605"/>
                        <a:pt x="125925" y="53195"/>
                      </a:cubicBezTo>
                      <a:cubicBezTo>
                        <a:pt x="11825" y="-39215"/>
                        <a:pt x="11825" y="16525"/>
                        <a:pt x="11825" y="165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194"/>
                    </a:gs>
                    <a:gs pos="100000">
                      <a:srgbClr val="E8E74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4" name="Freeform 1503"/>
                <p:cNvSpPr/>
                <p:nvPr/>
              </p:nvSpPr>
              <p:spPr>
                <a:xfrm>
                  <a:off x="2435274" y="1202952"/>
                  <a:ext cx="325082" cy="216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5082" h="216585">
                      <a:moveTo>
                        <a:pt x="8395" y="62340"/>
                      </a:moveTo>
                      <a:cubicBezTo>
                        <a:pt x="8395" y="62340"/>
                        <a:pt x="71944" y="200221"/>
                        <a:pt x="175935" y="213422"/>
                      </a:cubicBezTo>
                      <a:cubicBezTo>
                        <a:pt x="279925" y="226623"/>
                        <a:pt x="287147" y="194353"/>
                        <a:pt x="287147" y="194353"/>
                      </a:cubicBezTo>
                      <a:cubicBezTo>
                        <a:pt x="287147" y="194353"/>
                        <a:pt x="317477" y="206087"/>
                        <a:pt x="320365" y="179685"/>
                      </a:cubicBezTo>
                      <a:cubicBezTo>
                        <a:pt x="323254" y="153282"/>
                        <a:pt x="307367" y="138614"/>
                        <a:pt x="307367" y="138614"/>
                      </a:cubicBezTo>
                      <a:cubicBezTo>
                        <a:pt x="307367" y="138614"/>
                        <a:pt x="336252" y="129814"/>
                        <a:pt x="320365" y="113678"/>
                      </a:cubicBezTo>
                      <a:cubicBezTo>
                        <a:pt x="304478" y="97544"/>
                        <a:pt x="235152" y="-13935"/>
                        <a:pt x="97220" y="1467"/>
                      </a:cubicBezTo>
                      <a:cubicBezTo>
                        <a:pt x="-40712" y="16868"/>
                        <a:pt x="8395" y="62340"/>
                        <a:pt x="8395" y="6234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ECEA8B"/>
                    </a:gs>
                    <a:gs pos="100000">
                      <a:srgbClr val="E0DC3D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5" name="Freeform 1504"/>
                <p:cNvSpPr/>
                <p:nvPr/>
              </p:nvSpPr>
              <p:spPr>
                <a:xfrm>
                  <a:off x="2422974" y="1050082"/>
                  <a:ext cx="318199" cy="2439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8199" h="243973">
                      <a:moveTo>
                        <a:pt x="23583" y="175605"/>
                      </a:moveTo>
                      <a:cubicBezTo>
                        <a:pt x="23583" y="175605"/>
                        <a:pt x="56802" y="81729"/>
                        <a:pt x="142016" y="31858"/>
                      </a:cubicBezTo>
                      <a:cubicBezTo>
                        <a:pt x="227231" y="-18014"/>
                        <a:pt x="285003" y="5455"/>
                        <a:pt x="285003" y="5455"/>
                      </a:cubicBezTo>
                      <a:cubicBezTo>
                        <a:pt x="285003" y="5455"/>
                        <a:pt x="293669" y="14256"/>
                        <a:pt x="285003" y="28924"/>
                      </a:cubicBezTo>
                      <a:cubicBezTo>
                        <a:pt x="276337" y="43592"/>
                        <a:pt x="311000" y="17189"/>
                        <a:pt x="316777" y="46526"/>
                      </a:cubicBezTo>
                      <a:cubicBezTo>
                        <a:pt x="322555" y="75862"/>
                        <a:pt x="299446" y="96398"/>
                        <a:pt x="299446" y="96398"/>
                      </a:cubicBezTo>
                      <a:cubicBezTo>
                        <a:pt x="299446" y="96398"/>
                        <a:pt x="324000" y="102264"/>
                        <a:pt x="316777" y="113999"/>
                      </a:cubicBezTo>
                      <a:cubicBezTo>
                        <a:pt x="309555" y="125734"/>
                        <a:pt x="261894" y="263616"/>
                        <a:pt x="98687" y="241613"/>
                      </a:cubicBezTo>
                      <a:cubicBezTo>
                        <a:pt x="-64520" y="219610"/>
                        <a:pt x="23583" y="169739"/>
                        <a:pt x="23583" y="1756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A2"/>
                    </a:gs>
                    <a:gs pos="100000">
                      <a:srgbClr val="ECEB5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6" name="Freeform 1505"/>
                <p:cNvSpPr/>
                <p:nvPr/>
              </p:nvSpPr>
              <p:spPr>
                <a:xfrm>
                  <a:off x="2394990" y="938009"/>
                  <a:ext cx="209311" cy="2875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9311" h="287520">
                      <a:moveTo>
                        <a:pt x="14014" y="253943"/>
                      </a:moveTo>
                      <a:cubicBezTo>
                        <a:pt x="8237" y="237808"/>
                        <a:pt x="-33647" y="64724"/>
                        <a:pt x="61677" y="25119"/>
                      </a:cubicBezTo>
                      <a:cubicBezTo>
                        <a:pt x="157001" y="-14485"/>
                        <a:pt x="145446" y="1650"/>
                        <a:pt x="159889" y="13385"/>
                      </a:cubicBezTo>
                      <a:cubicBezTo>
                        <a:pt x="174333" y="25119"/>
                        <a:pt x="180110" y="4584"/>
                        <a:pt x="197441" y="32453"/>
                      </a:cubicBezTo>
                      <a:cubicBezTo>
                        <a:pt x="214772" y="60323"/>
                        <a:pt x="232106" y="198204"/>
                        <a:pt x="105006" y="261277"/>
                      </a:cubicBezTo>
                      <a:cubicBezTo>
                        <a:pt x="-22093" y="324351"/>
                        <a:pt x="14014" y="253943"/>
                        <a:pt x="14014" y="253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EF8B"/>
                    </a:gs>
                    <a:gs pos="100000">
                      <a:srgbClr val="E8E33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7" name="Freeform 1506"/>
                <p:cNvSpPr/>
                <p:nvPr/>
              </p:nvSpPr>
              <p:spPr>
                <a:xfrm>
                  <a:off x="2228670" y="933768"/>
                  <a:ext cx="217436" cy="2861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7436" h="286144">
                      <a:moveTo>
                        <a:pt x="128341" y="275784"/>
                      </a:moveTo>
                      <a:cubicBezTo>
                        <a:pt x="128341" y="275784"/>
                        <a:pt x="-21867" y="192177"/>
                        <a:pt x="2685" y="86565"/>
                      </a:cubicBezTo>
                      <a:cubicBezTo>
                        <a:pt x="27239" y="-19046"/>
                        <a:pt x="48903" y="35227"/>
                        <a:pt x="48903" y="35227"/>
                      </a:cubicBezTo>
                      <a:cubicBezTo>
                        <a:pt x="48903" y="35227"/>
                        <a:pt x="63347" y="-23446"/>
                        <a:pt x="129784" y="10291"/>
                      </a:cubicBezTo>
                      <a:cubicBezTo>
                        <a:pt x="196222" y="44027"/>
                        <a:pt x="210666" y="76298"/>
                        <a:pt x="216443" y="167240"/>
                      </a:cubicBezTo>
                      <a:cubicBezTo>
                        <a:pt x="222220" y="258183"/>
                        <a:pt x="203445" y="309522"/>
                        <a:pt x="128341" y="27578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F39C"/>
                    </a:gs>
                    <a:gs pos="100000">
                      <a:srgbClr val="ECEB5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08" name="Freeform 1507"/>
                <p:cNvSpPr/>
                <p:nvPr/>
              </p:nvSpPr>
              <p:spPr>
                <a:xfrm>
                  <a:off x="2317020" y="1150697"/>
                  <a:ext cx="186406" cy="1741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6406" h="174185">
                      <a:moveTo>
                        <a:pt x="22658" y="67657"/>
                      </a:moveTo>
                      <a:cubicBezTo>
                        <a:pt x="22658" y="63256"/>
                        <a:pt x="21211" y="25119"/>
                        <a:pt x="47210" y="22186"/>
                      </a:cubicBezTo>
                      <a:cubicBezTo>
                        <a:pt x="73208" y="19252"/>
                        <a:pt x="74651" y="-7151"/>
                        <a:pt x="103538" y="1650"/>
                      </a:cubicBezTo>
                      <a:cubicBezTo>
                        <a:pt x="132424" y="10451"/>
                        <a:pt x="142535" y="6051"/>
                        <a:pt x="146867" y="17785"/>
                      </a:cubicBezTo>
                      <a:cubicBezTo>
                        <a:pt x="151200" y="29520"/>
                        <a:pt x="168532" y="28053"/>
                        <a:pt x="175753" y="52989"/>
                      </a:cubicBezTo>
                      <a:cubicBezTo>
                        <a:pt x="182974" y="77925"/>
                        <a:pt x="193085" y="89659"/>
                        <a:pt x="180087" y="108728"/>
                      </a:cubicBezTo>
                      <a:cubicBezTo>
                        <a:pt x="167088" y="127796"/>
                        <a:pt x="180086" y="127797"/>
                        <a:pt x="154089" y="151266"/>
                      </a:cubicBezTo>
                      <a:cubicBezTo>
                        <a:pt x="128091" y="174735"/>
                        <a:pt x="142534" y="146865"/>
                        <a:pt x="109315" y="157133"/>
                      </a:cubicBezTo>
                      <a:cubicBezTo>
                        <a:pt x="76096" y="167401"/>
                        <a:pt x="68875" y="193801"/>
                        <a:pt x="37099" y="148332"/>
                      </a:cubicBezTo>
                      <a:cubicBezTo>
                        <a:pt x="5325" y="102860"/>
                        <a:pt x="9658" y="123396"/>
                        <a:pt x="3159" y="113861"/>
                      </a:cubicBezTo>
                      <a:cubicBezTo>
                        <a:pt x="-3340" y="104327"/>
                        <a:pt x="-1897" y="70591"/>
                        <a:pt x="22658" y="67657"/>
                      </a:cubicBezTo>
                      <a:close/>
                    </a:path>
                  </a:pathLst>
                </a:custGeom>
                <a:solidFill>
                  <a:srgbClr val="38620E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09" name="Freeform 1508"/>
                <p:cNvSpPr/>
                <p:nvPr/>
              </p:nvSpPr>
              <p:spPr>
                <a:xfrm>
                  <a:off x="2359898" y="1181256"/>
                  <a:ext cx="126151" cy="11788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151" h="117880">
                      <a:moveTo>
                        <a:pt x="15334" y="45787"/>
                      </a:moveTo>
                      <a:cubicBezTo>
                        <a:pt x="15334" y="42809"/>
                        <a:pt x="14355" y="16999"/>
                        <a:pt x="31949" y="15014"/>
                      </a:cubicBezTo>
                      <a:cubicBezTo>
                        <a:pt x="49544" y="13029"/>
                        <a:pt x="50520" y="-4839"/>
                        <a:pt x="70070" y="1117"/>
                      </a:cubicBezTo>
                      <a:cubicBezTo>
                        <a:pt x="89618" y="7073"/>
                        <a:pt x="96461" y="4095"/>
                        <a:pt x="99393" y="12036"/>
                      </a:cubicBezTo>
                      <a:cubicBezTo>
                        <a:pt x="102325" y="19977"/>
                        <a:pt x="114055" y="18985"/>
                        <a:pt x="118941" y="35860"/>
                      </a:cubicBezTo>
                      <a:cubicBezTo>
                        <a:pt x="123828" y="52736"/>
                        <a:pt x="130671" y="60677"/>
                        <a:pt x="121874" y="73582"/>
                      </a:cubicBezTo>
                      <a:cubicBezTo>
                        <a:pt x="113077" y="86486"/>
                        <a:pt x="121873" y="86487"/>
                        <a:pt x="104280" y="102369"/>
                      </a:cubicBezTo>
                      <a:cubicBezTo>
                        <a:pt x="86686" y="118253"/>
                        <a:pt x="96460" y="99392"/>
                        <a:pt x="73980" y="106341"/>
                      </a:cubicBezTo>
                      <a:cubicBezTo>
                        <a:pt x="51498" y="113289"/>
                        <a:pt x="46611" y="131156"/>
                        <a:pt x="25107" y="100384"/>
                      </a:cubicBezTo>
                      <a:cubicBezTo>
                        <a:pt x="3604" y="69611"/>
                        <a:pt x="6536" y="83509"/>
                        <a:pt x="2138" y="77056"/>
                      </a:cubicBezTo>
                      <a:cubicBezTo>
                        <a:pt x="-2260" y="70604"/>
                        <a:pt x="-1284" y="47772"/>
                        <a:pt x="15334" y="45787"/>
                      </a:cubicBezTo>
                      <a:close/>
                    </a:path>
                  </a:pathLst>
                </a:custGeom>
                <a:solidFill>
                  <a:srgbClr val="483D8B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10" name="Freeform 1509"/>
                <p:cNvSpPr/>
                <p:nvPr/>
              </p:nvSpPr>
              <p:spPr>
                <a:xfrm>
                  <a:off x="2394878" y="1224611"/>
                  <a:ext cx="30692" cy="311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692" h="31170">
                      <a:moveTo>
                        <a:pt x="0" y="15585"/>
                      </a:moveTo>
                      <a:cubicBezTo>
                        <a:pt x="0" y="6978"/>
                        <a:pt x="6871" y="0"/>
                        <a:pt x="15346" y="0"/>
                      </a:cubicBezTo>
                      <a:cubicBezTo>
                        <a:pt x="23821" y="0"/>
                        <a:pt x="30692" y="6978"/>
                        <a:pt x="30692" y="15585"/>
                      </a:cubicBezTo>
                      <a:cubicBezTo>
                        <a:pt x="30692" y="24192"/>
                        <a:pt x="23821" y="31170"/>
                        <a:pt x="15346" y="31170"/>
                      </a:cubicBezTo>
                      <a:cubicBezTo>
                        <a:pt x="6871" y="31170"/>
                        <a:pt x="0" y="24192"/>
                        <a:pt x="0" y="15585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11" name="Freeform 1510"/>
                <p:cNvSpPr/>
                <p:nvPr/>
              </p:nvSpPr>
              <p:spPr>
                <a:xfrm>
                  <a:off x="2450167" y="1219454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12" name="Freeform 1511"/>
                <p:cNvSpPr/>
                <p:nvPr/>
              </p:nvSpPr>
              <p:spPr>
                <a:xfrm>
                  <a:off x="2423990" y="1264375"/>
                  <a:ext cx="13540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540" h="15585">
                      <a:moveTo>
                        <a:pt x="0" y="7792"/>
                      </a:moveTo>
                      <a:cubicBezTo>
                        <a:pt x="0" y="3489"/>
                        <a:pt x="3031" y="0"/>
                        <a:pt x="6770" y="0"/>
                      </a:cubicBezTo>
                      <a:cubicBezTo>
                        <a:pt x="10509" y="0"/>
                        <a:pt x="13540" y="3489"/>
                        <a:pt x="13540" y="7792"/>
                      </a:cubicBezTo>
                      <a:cubicBezTo>
                        <a:pt x="13540" y="12096"/>
                        <a:pt x="10509" y="15585"/>
                        <a:pt x="6770" y="15585"/>
                      </a:cubicBezTo>
                      <a:cubicBezTo>
                        <a:pt x="3031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  <p:sp>
              <p:nvSpPr>
                <p:cNvPr id="1513" name="Freeform 1512"/>
                <p:cNvSpPr/>
                <p:nvPr/>
              </p:nvSpPr>
              <p:spPr>
                <a:xfrm>
                  <a:off x="2428503" y="1235039"/>
                  <a:ext cx="14443" cy="155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443" h="15585">
                      <a:moveTo>
                        <a:pt x="0" y="7792"/>
                      </a:moveTo>
                      <a:cubicBezTo>
                        <a:pt x="0" y="3489"/>
                        <a:pt x="3233" y="0"/>
                        <a:pt x="7222" y="0"/>
                      </a:cubicBezTo>
                      <a:cubicBezTo>
                        <a:pt x="11210" y="0"/>
                        <a:pt x="14443" y="3489"/>
                        <a:pt x="14443" y="7792"/>
                      </a:cubicBezTo>
                      <a:cubicBezTo>
                        <a:pt x="14443" y="12096"/>
                        <a:pt x="11210" y="15585"/>
                        <a:pt x="7222" y="15585"/>
                      </a:cubicBezTo>
                      <a:cubicBezTo>
                        <a:pt x="3233" y="15585"/>
                        <a:pt x="0" y="12096"/>
                        <a:pt x="0" y="7792"/>
                      </a:cubicBezTo>
                      <a:close/>
                    </a:path>
                  </a:pathLst>
                </a:custGeom>
                <a:solidFill>
                  <a:srgbClr val="9EB8ED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1514" name="Plant 11"/>
            <p:cNvGrpSpPr/>
            <p:nvPr/>
          </p:nvGrpSpPr>
          <p:grpSpPr>
            <a:xfrm>
              <a:off x="3964763" y="693808"/>
              <a:ext cx="1838668" cy="1348355"/>
              <a:chOff x="3964763" y="693808"/>
              <a:chExt cx="1838668" cy="1348355"/>
            </a:xfrm>
          </p:grpSpPr>
          <p:sp>
            <p:nvSpPr>
              <p:cNvPr id="1515" name="Freeform 1514"/>
              <p:cNvSpPr/>
              <p:nvPr/>
            </p:nvSpPr>
            <p:spPr>
              <a:xfrm>
                <a:off x="4440462" y="693808"/>
                <a:ext cx="568389" cy="597927"/>
              </a:xfrm>
              <a:custGeom>
                <a:avLst/>
                <a:gdLst/>
                <a:ahLst/>
                <a:cxnLst/>
                <a:rect l="0" t="0" r="0" b="0"/>
                <a:pathLst>
                  <a:path w="568389" h="597927">
                    <a:moveTo>
                      <a:pt x="197386" y="595051"/>
                    </a:moveTo>
                    <a:cubicBezTo>
                      <a:pt x="197386" y="595051"/>
                      <a:pt x="296596" y="337234"/>
                      <a:pt x="65106" y="125455"/>
                    </a:cubicBezTo>
                    <a:cubicBezTo>
                      <a:pt x="-166383" y="-86323"/>
                      <a:pt x="280061" y="-12661"/>
                      <a:pt x="511551" y="208325"/>
                    </a:cubicBezTo>
                    <a:cubicBezTo>
                      <a:pt x="743038" y="429311"/>
                      <a:pt x="197386" y="622676"/>
                      <a:pt x="197386" y="595051"/>
                    </a:cubicBezTo>
                    <a:close/>
                  </a:path>
                </a:pathLst>
              </a:custGeom>
              <a:solidFill>
                <a:srgbClr val="8ACF57"/>
              </a:solidFill>
              <a:ln w="7700" cap="flat">
                <a:noFill/>
                <a:bevel/>
              </a:ln>
            </p:spPr>
          </p:sp>
          <p:sp>
            <p:nvSpPr>
              <p:cNvPr id="1516" name="Freeform 1515"/>
              <p:cNvSpPr/>
              <p:nvPr/>
            </p:nvSpPr>
            <p:spPr>
              <a:xfrm>
                <a:off x="4744767" y="928029"/>
                <a:ext cx="960721" cy="552463"/>
              </a:xfrm>
              <a:custGeom>
                <a:avLst/>
                <a:gdLst/>
                <a:ahLst/>
                <a:cxnLst/>
                <a:rect l="0" t="0" r="0" b="0"/>
                <a:pathLst>
                  <a:path w="960721" h="552463">
                    <a:moveTo>
                      <a:pt x="2915" y="231920"/>
                    </a:moveTo>
                    <a:cubicBezTo>
                      <a:pt x="2915" y="231920"/>
                      <a:pt x="553233" y="-81143"/>
                      <a:pt x="889019" y="20142"/>
                    </a:cubicBezTo>
                    <a:cubicBezTo>
                      <a:pt x="1224808" y="121427"/>
                      <a:pt x="278074" y="162862"/>
                      <a:pt x="208118" y="462112"/>
                    </a:cubicBezTo>
                    <a:cubicBezTo>
                      <a:pt x="138163" y="761361"/>
                      <a:pt x="-25067" y="231920"/>
                      <a:pt x="2915" y="231920"/>
                    </a:cubicBezTo>
                    <a:close/>
                  </a:path>
                </a:pathLst>
              </a:custGeom>
              <a:solidFill>
                <a:srgbClr val="8ACF57"/>
              </a:solidFill>
              <a:ln w="7700" cap="flat">
                <a:noFill/>
                <a:bevel/>
              </a:ln>
            </p:spPr>
          </p:sp>
          <p:sp>
            <p:nvSpPr>
              <p:cNvPr id="1517" name="Freeform 1516"/>
              <p:cNvSpPr/>
              <p:nvPr/>
            </p:nvSpPr>
            <p:spPr>
              <a:xfrm>
                <a:off x="4907997" y="1301516"/>
                <a:ext cx="895433" cy="569152"/>
              </a:xfrm>
              <a:custGeom>
                <a:avLst/>
                <a:gdLst/>
                <a:ahLst/>
                <a:cxnLst/>
                <a:rect l="0" t="0" r="0" b="0"/>
                <a:pathLst>
                  <a:path w="895433" h="569152">
                    <a:moveTo>
                      <a:pt x="30897" y="212928"/>
                    </a:moveTo>
                    <a:cubicBezTo>
                      <a:pt x="30897" y="212928"/>
                      <a:pt x="641844" y="456933"/>
                      <a:pt x="837721" y="558218"/>
                    </a:cubicBezTo>
                    <a:cubicBezTo>
                      <a:pt x="1033602" y="659505"/>
                      <a:pt x="707136" y="24170"/>
                      <a:pt x="273411" y="1151"/>
                    </a:cubicBezTo>
                    <a:cubicBezTo>
                      <a:pt x="-160315" y="-21868"/>
                      <a:pt x="58879" y="240552"/>
                      <a:pt x="30897" y="212928"/>
                    </a:cubicBezTo>
                    <a:close/>
                  </a:path>
                </a:pathLst>
              </a:custGeom>
              <a:solidFill>
                <a:srgbClr val="8ACF57"/>
              </a:solidFill>
              <a:ln w="7700" cap="flat">
                <a:noFill/>
                <a:bevel/>
              </a:ln>
            </p:spPr>
          </p:sp>
          <p:sp>
            <p:nvSpPr>
              <p:cNvPr id="1518" name="Freeform 1517"/>
              <p:cNvSpPr/>
              <p:nvPr/>
            </p:nvSpPr>
            <p:spPr>
              <a:xfrm>
                <a:off x="3964178" y="1412588"/>
                <a:ext cx="869784" cy="629182"/>
              </a:xfrm>
              <a:custGeom>
                <a:avLst/>
                <a:gdLst/>
                <a:ahLst/>
                <a:cxnLst/>
                <a:rect l="0" t="0" r="0" b="0"/>
                <a:pathLst>
                  <a:path w="869784" h="629182">
                    <a:moveTo>
                      <a:pt x="482756" y="28806"/>
                    </a:moveTo>
                    <a:cubicBezTo>
                      <a:pt x="462279" y="49021"/>
                      <a:pt x="97780" y="360327"/>
                      <a:pt x="7679" y="578646"/>
                    </a:cubicBezTo>
                    <a:cubicBezTo>
                      <a:pt x="-82422" y="796965"/>
                      <a:pt x="630194" y="239039"/>
                      <a:pt x="810394" y="239039"/>
                    </a:cubicBezTo>
                    <a:cubicBezTo>
                      <a:pt x="990605" y="239039"/>
                      <a:pt x="728485" y="-100568"/>
                      <a:pt x="482756" y="28806"/>
                    </a:cubicBezTo>
                    <a:close/>
                  </a:path>
                </a:pathLst>
              </a:custGeom>
              <a:solidFill>
                <a:srgbClr val="8ACF57"/>
              </a:solidFill>
              <a:ln w="7700" cap="flat">
                <a:noFill/>
                <a:bevel/>
              </a:ln>
            </p:spPr>
          </p:sp>
          <p:grpSp>
            <p:nvGrpSpPr>
              <p:cNvPr id="1519" name="Group 1518"/>
              <p:cNvGrpSpPr/>
              <p:nvPr/>
            </p:nvGrpSpPr>
            <p:grpSpPr>
              <a:xfrm>
                <a:off x="4210802" y="903629"/>
                <a:ext cx="719398" cy="715211"/>
                <a:chOff x="4210802" y="903629"/>
                <a:chExt cx="719398" cy="715211"/>
              </a:xfrm>
            </p:grpSpPr>
            <p:sp>
              <p:nvSpPr>
                <p:cNvPr id="1520" name="Freeform 1519"/>
                <p:cNvSpPr/>
                <p:nvPr/>
              </p:nvSpPr>
              <p:spPr>
                <a:xfrm>
                  <a:off x="4425774" y="915960"/>
                  <a:ext cx="227004" cy="3177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7004" h="317748">
                      <a:moveTo>
                        <a:pt x="45509" y="211756"/>
                      </a:moveTo>
                      <a:cubicBezTo>
                        <a:pt x="45509" y="211756"/>
                        <a:pt x="7250" y="183735"/>
                        <a:pt x="17124" y="131348"/>
                      </a:cubicBezTo>
                      <a:cubicBezTo>
                        <a:pt x="26997" y="78961"/>
                        <a:pt x="26997" y="41194"/>
                        <a:pt x="17124" y="24137"/>
                      </a:cubicBezTo>
                      <a:cubicBezTo>
                        <a:pt x="7250" y="7081"/>
                        <a:pt x="0" y="2208"/>
                        <a:pt x="0" y="2208"/>
                      </a:cubicBezTo>
                      <a:cubicBezTo>
                        <a:pt x="0" y="2208"/>
                        <a:pt x="80065" y="-11193"/>
                        <a:pt x="138069" y="27792"/>
                      </a:cubicBezTo>
                      <a:cubicBezTo>
                        <a:pt x="196073" y="66778"/>
                        <a:pt x="220755" y="126475"/>
                        <a:pt x="225692" y="164242"/>
                      </a:cubicBezTo>
                      <a:cubicBezTo>
                        <a:pt x="230629" y="202010"/>
                        <a:pt x="221989" y="262924"/>
                        <a:pt x="202244" y="278762"/>
                      </a:cubicBezTo>
                      <a:cubicBezTo>
                        <a:pt x="182498" y="294600"/>
                        <a:pt x="147942" y="317748"/>
                        <a:pt x="147942" y="317748"/>
                      </a:cubicBezTo>
                      <a:cubicBezTo>
                        <a:pt x="147942" y="317748"/>
                        <a:pt x="52914" y="284855"/>
                        <a:pt x="45509" y="2117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1" name="Freeform 1520"/>
                <p:cNvSpPr/>
                <p:nvPr/>
              </p:nvSpPr>
              <p:spPr>
                <a:xfrm>
                  <a:off x="4210802" y="1148275"/>
                  <a:ext cx="320258" cy="20536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0258" h="205360">
                      <a:moveTo>
                        <a:pt x="274055" y="19645"/>
                      </a:moveTo>
                      <a:cubicBezTo>
                        <a:pt x="274055" y="19645"/>
                        <a:pt x="206178" y="-29087"/>
                        <a:pt x="97574" y="26955"/>
                      </a:cubicBezTo>
                      <a:cubicBezTo>
                        <a:pt x="-11030" y="82997"/>
                        <a:pt x="0" y="193862"/>
                        <a:pt x="0" y="193862"/>
                      </a:cubicBezTo>
                      <a:cubicBezTo>
                        <a:pt x="0" y="193862"/>
                        <a:pt x="39569" y="174370"/>
                        <a:pt x="121022" y="199954"/>
                      </a:cubicBezTo>
                      <a:cubicBezTo>
                        <a:pt x="202475" y="225538"/>
                        <a:pt x="246904" y="150003"/>
                        <a:pt x="246904" y="150003"/>
                      </a:cubicBezTo>
                      <a:cubicBezTo>
                        <a:pt x="246904" y="150003"/>
                        <a:pt x="266650" y="96398"/>
                        <a:pt x="299971" y="106144"/>
                      </a:cubicBezTo>
                      <a:cubicBezTo>
                        <a:pt x="333292" y="115891"/>
                        <a:pt x="325888" y="58631"/>
                        <a:pt x="274055" y="1964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2" name="Freeform 1521"/>
                <p:cNvSpPr/>
                <p:nvPr/>
              </p:nvSpPr>
              <p:spPr>
                <a:xfrm>
                  <a:off x="4308453" y="1209038"/>
                  <a:ext cx="291102" cy="35132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1102" h="351328">
                      <a:moveTo>
                        <a:pt x="48055" y="351328"/>
                      </a:moveTo>
                      <a:cubicBezTo>
                        <a:pt x="48055" y="351328"/>
                        <a:pt x="-3783" y="300007"/>
                        <a:pt x="0" y="218380"/>
                      </a:cubicBezTo>
                      <a:cubicBezTo>
                        <a:pt x="3622" y="136754"/>
                        <a:pt x="127037" y="31980"/>
                        <a:pt x="181341" y="10051"/>
                      </a:cubicBezTo>
                      <a:cubicBezTo>
                        <a:pt x="235642" y="-11878"/>
                        <a:pt x="240579" y="8909"/>
                        <a:pt x="240579" y="8909"/>
                      </a:cubicBezTo>
                      <a:cubicBezTo>
                        <a:pt x="240579" y="8909"/>
                        <a:pt x="299818" y="36854"/>
                        <a:pt x="289945" y="96550"/>
                      </a:cubicBezTo>
                      <a:cubicBezTo>
                        <a:pt x="280071" y="156248"/>
                        <a:pt x="193680" y="251274"/>
                        <a:pt x="157890" y="270767"/>
                      </a:cubicBezTo>
                      <a:cubicBezTo>
                        <a:pt x="122100" y="290260"/>
                        <a:pt x="48055" y="342647"/>
                        <a:pt x="48055" y="3513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3" name="Freeform 1522"/>
                <p:cNvSpPr/>
                <p:nvPr/>
              </p:nvSpPr>
              <p:spPr>
                <a:xfrm>
                  <a:off x="4447293" y="1263634"/>
                  <a:ext cx="202707" cy="3552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707" h="355210">
                      <a:moveTo>
                        <a:pt x="10413" y="72413"/>
                      </a:moveTo>
                      <a:cubicBezTo>
                        <a:pt x="10413" y="72413"/>
                        <a:pt x="-32782" y="217390"/>
                        <a:pt x="56076" y="286833"/>
                      </a:cubicBezTo>
                      <a:cubicBezTo>
                        <a:pt x="144933" y="356276"/>
                        <a:pt x="184426" y="355210"/>
                        <a:pt x="184426" y="355210"/>
                      </a:cubicBezTo>
                      <a:cubicBezTo>
                        <a:pt x="184426" y="355210"/>
                        <a:pt x="159743" y="297797"/>
                        <a:pt x="189362" y="245411"/>
                      </a:cubicBezTo>
                      <a:cubicBezTo>
                        <a:pt x="218982" y="193024"/>
                        <a:pt x="196150" y="141245"/>
                        <a:pt x="158509" y="104089"/>
                      </a:cubicBezTo>
                      <a:cubicBezTo>
                        <a:pt x="120868" y="66931"/>
                        <a:pt x="123954" y="-90839"/>
                        <a:pt x="10413" y="724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4" name="Freeform 1523"/>
                <p:cNvSpPr/>
                <p:nvPr/>
              </p:nvSpPr>
              <p:spPr>
                <a:xfrm>
                  <a:off x="4585208" y="1260664"/>
                  <a:ext cx="313085" cy="243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3085" h="243737">
                      <a:moveTo>
                        <a:pt x="4551" y="8376"/>
                      </a:moveTo>
                      <a:cubicBezTo>
                        <a:pt x="849" y="8376"/>
                        <a:pt x="-25069" y="157008"/>
                        <a:pt x="103282" y="224015"/>
                      </a:cubicBezTo>
                      <a:cubicBezTo>
                        <a:pt x="231632" y="291021"/>
                        <a:pt x="313085" y="166755"/>
                        <a:pt x="313085" y="166755"/>
                      </a:cubicBezTo>
                      <a:cubicBezTo>
                        <a:pt x="313085" y="166755"/>
                        <a:pt x="274828" y="159445"/>
                        <a:pt x="224227" y="86347"/>
                      </a:cubicBezTo>
                      <a:cubicBezTo>
                        <a:pt x="173627" y="13249"/>
                        <a:pt x="39108" y="-15990"/>
                        <a:pt x="4551" y="837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5" name="Freeform 1524"/>
                <p:cNvSpPr/>
                <p:nvPr/>
              </p:nvSpPr>
              <p:spPr>
                <a:xfrm>
                  <a:off x="4558366" y="1143706"/>
                  <a:ext cx="371629" cy="1937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1629" h="193710">
                      <a:moveTo>
                        <a:pt x="5477" y="86347"/>
                      </a:moveTo>
                      <a:cubicBezTo>
                        <a:pt x="20904" y="71118"/>
                        <a:pt x="121484" y="-15990"/>
                        <a:pt x="225152" y="2284"/>
                      </a:cubicBezTo>
                      <a:cubicBezTo>
                        <a:pt x="328819" y="20559"/>
                        <a:pt x="369546" y="2284"/>
                        <a:pt x="369546" y="2284"/>
                      </a:cubicBezTo>
                      <a:cubicBezTo>
                        <a:pt x="369546" y="2284"/>
                        <a:pt x="386825" y="71727"/>
                        <a:pt x="323884" y="133861"/>
                      </a:cubicBezTo>
                      <a:cubicBezTo>
                        <a:pt x="260943" y="195996"/>
                        <a:pt x="195534" y="193710"/>
                        <a:pt x="195534" y="193710"/>
                      </a:cubicBezTo>
                      <a:cubicBezTo>
                        <a:pt x="195534" y="193710"/>
                        <a:pt x="-38952" y="167973"/>
                        <a:pt x="5477" y="863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6" name="Freeform 1525"/>
                <p:cNvSpPr/>
                <p:nvPr/>
              </p:nvSpPr>
              <p:spPr>
                <a:xfrm>
                  <a:off x="4230701" y="1028807"/>
                  <a:ext cx="308457" cy="2192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8457" h="219294">
                      <a:moveTo>
                        <a:pt x="308457" y="172008"/>
                      </a:moveTo>
                      <a:cubicBezTo>
                        <a:pt x="308457" y="153734"/>
                        <a:pt x="287476" y="-11955"/>
                        <a:pt x="160360" y="228"/>
                      </a:cubicBezTo>
                      <a:cubicBezTo>
                        <a:pt x="33245" y="12411"/>
                        <a:pt x="0" y="72108"/>
                        <a:pt x="0" y="72108"/>
                      </a:cubicBezTo>
                      <a:cubicBezTo>
                        <a:pt x="0" y="72108"/>
                        <a:pt x="80142" y="100128"/>
                        <a:pt x="93717" y="145206"/>
                      </a:cubicBezTo>
                      <a:cubicBezTo>
                        <a:pt x="107293" y="190282"/>
                        <a:pt x="215897" y="271909"/>
                        <a:pt x="308457" y="1720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7" name="Freeform 1526"/>
                <p:cNvSpPr/>
                <p:nvPr/>
              </p:nvSpPr>
              <p:spPr>
                <a:xfrm>
                  <a:off x="4558826" y="903626"/>
                  <a:ext cx="221682" cy="3362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1682" h="336251">
                      <a:moveTo>
                        <a:pt x="124725" y="0"/>
                      </a:moveTo>
                      <a:cubicBezTo>
                        <a:pt x="124725" y="0"/>
                        <a:pt x="243201" y="85205"/>
                        <a:pt x="218520" y="181451"/>
                      </a:cubicBezTo>
                      <a:cubicBezTo>
                        <a:pt x="193837" y="277696"/>
                        <a:pt x="151876" y="336251"/>
                        <a:pt x="61784" y="336251"/>
                      </a:cubicBezTo>
                      <a:cubicBezTo>
                        <a:pt x="-28308" y="336251"/>
                        <a:pt x="-12265" y="149775"/>
                        <a:pt x="59316" y="96169"/>
                      </a:cubicBezTo>
                      <a:cubicBezTo>
                        <a:pt x="130896" y="42564"/>
                        <a:pt x="124725" y="-4949"/>
                        <a:pt x="12472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28" name="Freeform 1527"/>
                <p:cNvSpPr/>
                <p:nvPr/>
              </p:nvSpPr>
              <p:spPr>
                <a:xfrm>
                  <a:off x="4391528" y="1045630"/>
                  <a:ext cx="416054" cy="3898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6054" h="389863">
                      <a:moveTo>
                        <a:pt x="166298" y="148899"/>
                      </a:moveTo>
                      <a:cubicBezTo>
                        <a:pt x="166298" y="148899"/>
                        <a:pt x="180657" y="141267"/>
                        <a:pt x="168507" y="72575"/>
                      </a:cubicBezTo>
                      <a:cubicBezTo>
                        <a:pt x="156357" y="3884"/>
                        <a:pt x="170715" y="-28826"/>
                        <a:pt x="183969" y="32233"/>
                      </a:cubicBezTo>
                      <a:cubicBezTo>
                        <a:pt x="197223" y="93292"/>
                        <a:pt x="180657" y="134725"/>
                        <a:pt x="204956" y="140176"/>
                      </a:cubicBezTo>
                      <a:cubicBezTo>
                        <a:pt x="229254" y="145628"/>
                        <a:pt x="234778" y="156531"/>
                        <a:pt x="254658" y="118369"/>
                      </a:cubicBezTo>
                      <a:cubicBezTo>
                        <a:pt x="274540" y="80208"/>
                        <a:pt x="346332" y="51859"/>
                        <a:pt x="306569" y="102014"/>
                      </a:cubicBezTo>
                      <a:cubicBezTo>
                        <a:pt x="266807" y="152170"/>
                        <a:pt x="232567" y="181609"/>
                        <a:pt x="273435" y="181609"/>
                      </a:cubicBezTo>
                      <a:cubicBezTo>
                        <a:pt x="314302" y="181609"/>
                        <a:pt x="403767" y="187061"/>
                        <a:pt x="414811" y="206686"/>
                      </a:cubicBezTo>
                      <a:cubicBezTo>
                        <a:pt x="425856" y="226312"/>
                        <a:pt x="363452" y="201779"/>
                        <a:pt x="352959" y="212138"/>
                      </a:cubicBezTo>
                      <a:cubicBezTo>
                        <a:pt x="342466" y="222497"/>
                        <a:pt x="336944" y="226857"/>
                        <a:pt x="355169" y="244848"/>
                      </a:cubicBezTo>
                      <a:cubicBezTo>
                        <a:pt x="373393" y="262840"/>
                        <a:pt x="348540" y="252481"/>
                        <a:pt x="316510" y="238307"/>
                      </a:cubicBezTo>
                      <a:cubicBezTo>
                        <a:pt x="284480" y="224132"/>
                        <a:pt x="242508" y="175066"/>
                        <a:pt x="242508" y="212138"/>
                      </a:cubicBezTo>
                      <a:cubicBezTo>
                        <a:pt x="242508" y="249210"/>
                        <a:pt x="266807" y="298274"/>
                        <a:pt x="278957" y="306997"/>
                      </a:cubicBezTo>
                      <a:cubicBezTo>
                        <a:pt x="291107" y="315720"/>
                        <a:pt x="240299" y="298275"/>
                        <a:pt x="232568" y="261203"/>
                      </a:cubicBezTo>
                      <a:cubicBezTo>
                        <a:pt x="224837" y="224132"/>
                        <a:pt x="219314" y="262294"/>
                        <a:pt x="219314" y="298274"/>
                      </a:cubicBezTo>
                      <a:cubicBezTo>
                        <a:pt x="219314" y="334255"/>
                        <a:pt x="204956" y="434568"/>
                        <a:pt x="199433" y="353881"/>
                      </a:cubicBezTo>
                      <a:cubicBezTo>
                        <a:pt x="193910" y="273197"/>
                        <a:pt x="189492" y="385501"/>
                        <a:pt x="180656" y="389863"/>
                      </a:cubicBezTo>
                      <a:cubicBezTo>
                        <a:pt x="171820" y="394225"/>
                        <a:pt x="185073" y="310268"/>
                        <a:pt x="180656" y="287371"/>
                      </a:cubicBezTo>
                      <a:cubicBezTo>
                        <a:pt x="176238" y="264474"/>
                        <a:pt x="136476" y="354972"/>
                        <a:pt x="126535" y="357153"/>
                      </a:cubicBezTo>
                      <a:cubicBezTo>
                        <a:pt x="116595" y="359334"/>
                        <a:pt x="147520" y="297184"/>
                        <a:pt x="150835" y="277558"/>
                      </a:cubicBezTo>
                      <a:cubicBezTo>
                        <a:pt x="154148" y="257932"/>
                        <a:pt x="87878" y="376779"/>
                        <a:pt x="69101" y="371327"/>
                      </a:cubicBezTo>
                      <a:cubicBezTo>
                        <a:pt x="50324" y="365875"/>
                        <a:pt x="122117" y="304816"/>
                        <a:pt x="126535" y="279739"/>
                      </a:cubicBezTo>
                      <a:cubicBezTo>
                        <a:pt x="130953" y="254661"/>
                        <a:pt x="61369" y="314630"/>
                        <a:pt x="53638" y="325533"/>
                      </a:cubicBezTo>
                      <a:cubicBezTo>
                        <a:pt x="45906" y="336436"/>
                        <a:pt x="53639" y="267745"/>
                        <a:pt x="102236" y="251390"/>
                      </a:cubicBezTo>
                      <a:cubicBezTo>
                        <a:pt x="150835" y="235036"/>
                        <a:pt x="156356" y="221952"/>
                        <a:pt x="114385" y="221952"/>
                      </a:cubicBezTo>
                      <a:cubicBezTo>
                        <a:pt x="72415" y="221952"/>
                        <a:pt x="102236" y="208867"/>
                        <a:pt x="118804" y="212138"/>
                      </a:cubicBezTo>
                      <a:cubicBezTo>
                        <a:pt x="135371" y="215409"/>
                        <a:pt x="51428" y="187061"/>
                        <a:pt x="11666" y="217590"/>
                      </a:cubicBezTo>
                      <a:cubicBezTo>
                        <a:pt x="-28096" y="248119"/>
                        <a:pt x="39280" y="160893"/>
                        <a:pt x="97818" y="191422"/>
                      </a:cubicBezTo>
                      <a:cubicBezTo>
                        <a:pt x="156357" y="221952"/>
                        <a:pt x="82355" y="139086"/>
                        <a:pt x="55847" y="142357"/>
                      </a:cubicBezTo>
                      <a:cubicBezTo>
                        <a:pt x="29339" y="145628"/>
                        <a:pt x="95609" y="123821"/>
                        <a:pt x="114385" y="154350"/>
                      </a:cubicBezTo>
                      <a:cubicBezTo>
                        <a:pt x="133162" y="184880"/>
                        <a:pt x="95609" y="137996"/>
                        <a:pt x="102236" y="96563"/>
                      </a:cubicBezTo>
                      <a:cubicBezTo>
                        <a:pt x="108863" y="55130"/>
                        <a:pt x="119911" y="139087"/>
                        <a:pt x="135372" y="154350"/>
                      </a:cubicBezTo>
                      <a:cubicBezTo>
                        <a:pt x="150835" y="169613"/>
                        <a:pt x="128192" y="82934"/>
                        <a:pt x="133162" y="62762"/>
                      </a:cubicBezTo>
                      <a:cubicBezTo>
                        <a:pt x="138133" y="42591"/>
                        <a:pt x="168507" y="143447"/>
                        <a:pt x="166298" y="148899"/>
                      </a:cubicBezTo>
                      <a:close/>
                    </a:path>
                  </a:pathLst>
                </a:custGeom>
                <a:solidFill>
                  <a:srgbClr val="695092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529" name="Group 1528"/>
              <p:cNvGrpSpPr/>
              <p:nvPr/>
            </p:nvGrpSpPr>
            <p:grpSpPr>
              <a:xfrm>
                <a:off x="4620781" y="828441"/>
                <a:ext cx="574617" cy="571442"/>
                <a:chOff x="4620781" y="828441"/>
                <a:chExt cx="574617" cy="571442"/>
              </a:xfrm>
            </p:grpSpPr>
            <p:sp>
              <p:nvSpPr>
                <p:cNvPr id="1530" name="Freeform 1529"/>
                <p:cNvSpPr/>
                <p:nvPr/>
              </p:nvSpPr>
              <p:spPr>
                <a:xfrm>
                  <a:off x="4792538" y="838296"/>
                  <a:ext cx="181370" cy="2538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370" h="253873">
                      <a:moveTo>
                        <a:pt x="36361" y="169187"/>
                      </a:moveTo>
                      <a:cubicBezTo>
                        <a:pt x="36361" y="169187"/>
                        <a:pt x="5793" y="146800"/>
                        <a:pt x="13681" y="104944"/>
                      </a:cubicBezTo>
                      <a:cubicBezTo>
                        <a:pt x="21570" y="63088"/>
                        <a:pt x="21570" y="32913"/>
                        <a:pt x="13681" y="19285"/>
                      </a:cubicBezTo>
                      <a:cubicBezTo>
                        <a:pt x="5793" y="5658"/>
                        <a:pt x="0" y="1764"/>
                        <a:pt x="0" y="1764"/>
                      </a:cubicBezTo>
                      <a:cubicBezTo>
                        <a:pt x="0" y="1764"/>
                        <a:pt x="63970" y="-8943"/>
                        <a:pt x="110314" y="22205"/>
                      </a:cubicBezTo>
                      <a:cubicBezTo>
                        <a:pt x="156657" y="53354"/>
                        <a:pt x="176378" y="101050"/>
                        <a:pt x="180322" y="131225"/>
                      </a:cubicBezTo>
                      <a:cubicBezTo>
                        <a:pt x="184267" y="161400"/>
                        <a:pt x="177364" y="210070"/>
                        <a:pt x="161588" y="222724"/>
                      </a:cubicBezTo>
                      <a:cubicBezTo>
                        <a:pt x="145812" y="235379"/>
                        <a:pt x="118202" y="253873"/>
                        <a:pt x="118202" y="253873"/>
                      </a:cubicBezTo>
                      <a:cubicBezTo>
                        <a:pt x="118202" y="253873"/>
                        <a:pt x="42277" y="227592"/>
                        <a:pt x="36361" y="16918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1" name="Freeform 1530"/>
                <p:cNvSpPr/>
                <p:nvPr/>
              </p:nvSpPr>
              <p:spPr>
                <a:xfrm>
                  <a:off x="4620781" y="1023910"/>
                  <a:ext cx="255878" cy="164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5878" h="164078">
                      <a:moveTo>
                        <a:pt x="218963" y="15696"/>
                      </a:moveTo>
                      <a:cubicBezTo>
                        <a:pt x="218963" y="15696"/>
                        <a:pt x="164731" y="-23240"/>
                        <a:pt x="77959" y="21536"/>
                      </a:cubicBezTo>
                      <a:cubicBezTo>
                        <a:pt x="-8813" y="66312"/>
                        <a:pt x="0" y="154891"/>
                        <a:pt x="0" y="154891"/>
                      </a:cubicBezTo>
                      <a:cubicBezTo>
                        <a:pt x="0" y="154891"/>
                        <a:pt x="31615" y="139317"/>
                        <a:pt x="96694" y="159758"/>
                      </a:cubicBezTo>
                      <a:cubicBezTo>
                        <a:pt x="161772" y="180200"/>
                        <a:pt x="197270" y="119849"/>
                        <a:pt x="197270" y="119849"/>
                      </a:cubicBezTo>
                      <a:cubicBezTo>
                        <a:pt x="197270" y="119849"/>
                        <a:pt x="213047" y="77020"/>
                        <a:pt x="239670" y="84807"/>
                      </a:cubicBezTo>
                      <a:cubicBezTo>
                        <a:pt x="266292" y="92594"/>
                        <a:pt x="260376" y="46844"/>
                        <a:pt x="218963" y="1569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2" name="Freeform 1531"/>
                <p:cNvSpPr/>
                <p:nvPr/>
              </p:nvSpPr>
              <p:spPr>
                <a:xfrm>
                  <a:off x="4698802" y="1072458"/>
                  <a:ext cx="232583" cy="2807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583" h="280702">
                      <a:moveTo>
                        <a:pt x="38394" y="280702"/>
                      </a:moveTo>
                      <a:cubicBezTo>
                        <a:pt x="38394" y="280702"/>
                        <a:pt x="-3022" y="239698"/>
                        <a:pt x="0" y="174480"/>
                      </a:cubicBezTo>
                      <a:cubicBezTo>
                        <a:pt x="2894" y="109263"/>
                        <a:pt x="101500" y="25551"/>
                        <a:pt x="144887" y="8030"/>
                      </a:cubicBezTo>
                      <a:cubicBezTo>
                        <a:pt x="188272" y="-9491"/>
                        <a:pt x="192217" y="7118"/>
                        <a:pt x="192217" y="7118"/>
                      </a:cubicBezTo>
                      <a:cubicBezTo>
                        <a:pt x="192217" y="7118"/>
                        <a:pt x="239547" y="29445"/>
                        <a:pt x="231658" y="77142"/>
                      </a:cubicBezTo>
                      <a:cubicBezTo>
                        <a:pt x="223770" y="124838"/>
                        <a:pt x="154745" y="200761"/>
                        <a:pt x="126151" y="216336"/>
                      </a:cubicBezTo>
                      <a:cubicBezTo>
                        <a:pt x="97555" y="231910"/>
                        <a:pt x="38394" y="273766"/>
                        <a:pt x="38394" y="28070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3" name="Freeform 1532"/>
                <p:cNvSpPr/>
                <p:nvPr/>
              </p:nvSpPr>
              <p:spPr>
                <a:xfrm>
                  <a:off x="4809732" y="1116078"/>
                  <a:ext cx="161958" cy="283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1958" h="283804">
                      <a:moveTo>
                        <a:pt x="8320" y="57856"/>
                      </a:moveTo>
                      <a:cubicBezTo>
                        <a:pt x="8320" y="57856"/>
                        <a:pt x="-26192" y="173690"/>
                        <a:pt x="44803" y="229173"/>
                      </a:cubicBezTo>
                      <a:cubicBezTo>
                        <a:pt x="115798" y="284656"/>
                        <a:pt x="147352" y="283804"/>
                        <a:pt x="147352" y="283804"/>
                      </a:cubicBezTo>
                      <a:cubicBezTo>
                        <a:pt x="147352" y="283804"/>
                        <a:pt x="127631" y="237933"/>
                        <a:pt x="151296" y="196077"/>
                      </a:cubicBezTo>
                      <a:cubicBezTo>
                        <a:pt x="174961" y="154222"/>
                        <a:pt x="156719" y="112852"/>
                        <a:pt x="126645" y="83164"/>
                      </a:cubicBezTo>
                      <a:cubicBezTo>
                        <a:pt x="96571" y="53476"/>
                        <a:pt x="99036" y="-72578"/>
                        <a:pt x="8320" y="578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4" name="Freeform 1533"/>
                <p:cNvSpPr/>
                <p:nvPr/>
              </p:nvSpPr>
              <p:spPr>
                <a:xfrm>
                  <a:off x="4919922" y="1113705"/>
                  <a:ext cx="250147" cy="1947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0147" h="194739">
                      <a:moveTo>
                        <a:pt x="3636" y="6692"/>
                      </a:moveTo>
                      <a:cubicBezTo>
                        <a:pt x="678" y="6692"/>
                        <a:pt x="-20029" y="125446"/>
                        <a:pt x="82519" y="178983"/>
                      </a:cubicBezTo>
                      <a:cubicBezTo>
                        <a:pt x="185068" y="232519"/>
                        <a:pt x="250147" y="133233"/>
                        <a:pt x="250147" y="133233"/>
                      </a:cubicBezTo>
                      <a:cubicBezTo>
                        <a:pt x="250147" y="133233"/>
                        <a:pt x="219580" y="127393"/>
                        <a:pt x="179152" y="68989"/>
                      </a:cubicBezTo>
                      <a:cubicBezTo>
                        <a:pt x="138724" y="10586"/>
                        <a:pt x="31246" y="-12776"/>
                        <a:pt x="3636" y="669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5" name="Freeform 1534"/>
                <p:cNvSpPr/>
                <p:nvPr/>
              </p:nvSpPr>
              <p:spPr>
                <a:xfrm>
                  <a:off x="4898476" y="1020260"/>
                  <a:ext cx="296923" cy="15476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96923" h="154769">
                      <a:moveTo>
                        <a:pt x="4376" y="68989"/>
                      </a:moveTo>
                      <a:cubicBezTo>
                        <a:pt x="16702" y="56821"/>
                        <a:pt x="97063" y="-12776"/>
                        <a:pt x="179890" y="1825"/>
                      </a:cubicBezTo>
                      <a:cubicBezTo>
                        <a:pt x="262719" y="16426"/>
                        <a:pt x="295258" y="1825"/>
                        <a:pt x="295258" y="1825"/>
                      </a:cubicBezTo>
                      <a:cubicBezTo>
                        <a:pt x="295258" y="1825"/>
                        <a:pt x="309063" y="57308"/>
                        <a:pt x="258775" y="106951"/>
                      </a:cubicBezTo>
                      <a:cubicBezTo>
                        <a:pt x="208487" y="156596"/>
                        <a:pt x="156226" y="154769"/>
                        <a:pt x="156226" y="154769"/>
                      </a:cubicBezTo>
                      <a:cubicBezTo>
                        <a:pt x="156226" y="154769"/>
                        <a:pt x="-31122" y="134206"/>
                        <a:pt x="4376" y="689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6" name="Freeform 1535"/>
                <p:cNvSpPr/>
                <p:nvPr/>
              </p:nvSpPr>
              <p:spPr>
                <a:xfrm>
                  <a:off x="4636681" y="928457"/>
                  <a:ext cx="246449" cy="1752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6449" h="175210">
                      <a:moveTo>
                        <a:pt x="246449" y="137430"/>
                      </a:moveTo>
                      <a:cubicBezTo>
                        <a:pt x="246449" y="122830"/>
                        <a:pt x="229686" y="-9551"/>
                        <a:pt x="128124" y="183"/>
                      </a:cubicBezTo>
                      <a:cubicBezTo>
                        <a:pt x="26562" y="9916"/>
                        <a:pt x="0" y="57612"/>
                        <a:pt x="0" y="57612"/>
                      </a:cubicBezTo>
                      <a:cubicBezTo>
                        <a:pt x="0" y="57612"/>
                        <a:pt x="64031" y="80001"/>
                        <a:pt x="74878" y="116016"/>
                      </a:cubicBezTo>
                      <a:cubicBezTo>
                        <a:pt x="85724" y="152031"/>
                        <a:pt x="172497" y="217249"/>
                        <a:pt x="246449" y="13743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7" name="Freeform 1536"/>
                <p:cNvSpPr/>
                <p:nvPr/>
              </p:nvSpPr>
              <p:spPr>
                <a:xfrm>
                  <a:off x="4898846" y="828441"/>
                  <a:ext cx="177118" cy="26865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7118" h="268656">
                      <a:moveTo>
                        <a:pt x="99652" y="0"/>
                      </a:moveTo>
                      <a:cubicBezTo>
                        <a:pt x="99652" y="0"/>
                        <a:pt x="194311" y="68077"/>
                        <a:pt x="174591" y="144975"/>
                      </a:cubicBezTo>
                      <a:cubicBezTo>
                        <a:pt x="154871" y="221872"/>
                        <a:pt x="121345" y="268656"/>
                        <a:pt x="49364" y="268656"/>
                      </a:cubicBezTo>
                      <a:cubicBezTo>
                        <a:pt x="-22617" y="268656"/>
                        <a:pt x="-9800" y="119666"/>
                        <a:pt x="47391" y="76837"/>
                      </a:cubicBezTo>
                      <a:cubicBezTo>
                        <a:pt x="104583" y="34008"/>
                        <a:pt x="99652" y="-3954"/>
                        <a:pt x="99652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38" name="Freeform 1537"/>
                <p:cNvSpPr/>
                <p:nvPr/>
              </p:nvSpPr>
              <p:spPr>
                <a:xfrm>
                  <a:off x="4765177" y="950203"/>
                  <a:ext cx="332417" cy="31149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2417" h="311491">
                      <a:moveTo>
                        <a:pt x="132867" y="118967"/>
                      </a:moveTo>
                      <a:cubicBezTo>
                        <a:pt x="132867" y="118967"/>
                        <a:pt x="144340" y="112869"/>
                        <a:pt x="134633" y="57986"/>
                      </a:cubicBezTo>
                      <a:cubicBezTo>
                        <a:pt x="124926" y="3103"/>
                        <a:pt x="136398" y="-23031"/>
                        <a:pt x="146987" y="25753"/>
                      </a:cubicBezTo>
                      <a:cubicBezTo>
                        <a:pt x="157577" y="74538"/>
                        <a:pt x="144340" y="107641"/>
                        <a:pt x="163754" y="111997"/>
                      </a:cubicBezTo>
                      <a:cubicBezTo>
                        <a:pt x="183168" y="116353"/>
                        <a:pt x="187581" y="125065"/>
                        <a:pt x="203466" y="94574"/>
                      </a:cubicBezTo>
                      <a:cubicBezTo>
                        <a:pt x="219351" y="64084"/>
                        <a:pt x="276711" y="41434"/>
                        <a:pt x="244942" y="81508"/>
                      </a:cubicBezTo>
                      <a:cubicBezTo>
                        <a:pt x="213172" y="121580"/>
                        <a:pt x="185816" y="145101"/>
                        <a:pt x="218467" y="145101"/>
                      </a:cubicBezTo>
                      <a:cubicBezTo>
                        <a:pt x="251119" y="145101"/>
                        <a:pt x="322600" y="149457"/>
                        <a:pt x="331424" y="165138"/>
                      </a:cubicBezTo>
                      <a:cubicBezTo>
                        <a:pt x="340249" y="180818"/>
                        <a:pt x="290389" y="161217"/>
                        <a:pt x="282006" y="169494"/>
                      </a:cubicBezTo>
                      <a:cubicBezTo>
                        <a:pt x="273622" y="177770"/>
                        <a:pt x="269210" y="181253"/>
                        <a:pt x="283771" y="195628"/>
                      </a:cubicBezTo>
                      <a:cubicBezTo>
                        <a:pt x="298332" y="210003"/>
                        <a:pt x="278475" y="201726"/>
                        <a:pt x="252884" y="190401"/>
                      </a:cubicBezTo>
                      <a:cubicBezTo>
                        <a:pt x="227292" y="179077"/>
                        <a:pt x="193757" y="139874"/>
                        <a:pt x="193757" y="169494"/>
                      </a:cubicBezTo>
                      <a:cubicBezTo>
                        <a:pt x="193757" y="199113"/>
                        <a:pt x="213172" y="238314"/>
                        <a:pt x="222880" y="245283"/>
                      </a:cubicBezTo>
                      <a:cubicBezTo>
                        <a:pt x="232587" y="252253"/>
                        <a:pt x="191993" y="238315"/>
                        <a:pt x="185816" y="208695"/>
                      </a:cubicBezTo>
                      <a:cubicBezTo>
                        <a:pt x="179639" y="179077"/>
                        <a:pt x="175227" y="209566"/>
                        <a:pt x="175227" y="238314"/>
                      </a:cubicBezTo>
                      <a:cubicBezTo>
                        <a:pt x="175227" y="267063"/>
                        <a:pt x="163754" y="347210"/>
                        <a:pt x="159341" y="282743"/>
                      </a:cubicBezTo>
                      <a:cubicBezTo>
                        <a:pt x="154929" y="218278"/>
                        <a:pt x="151399" y="308007"/>
                        <a:pt x="144340" y="311491"/>
                      </a:cubicBezTo>
                      <a:cubicBezTo>
                        <a:pt x="137280" y="314977"/>
                        <a:pt x="147869" y="247897"/>
                        <a:pt x="144340" y="229603"/>
                      </a:cubicBezTo>
                      <a:cubicBezTo>
                        <a:pt x="140810" y="211309"/>
                        <a:pt x="109040" y="283614"/>
                        <a:pt x="101099" y="285357"/>
                      </a:cubicBezTo>
                      <a:cubicBezTo>
                        <a:pt x="93156" y="287099"/>
                        <a:pt x="117865" y="237443"/>
                        <a:pt x="120513" y="221762"/>
                      </a:cubicBezTo>
                      <a:cubicBezTo>
                        <a:pt x="123160" y="206082"/>
                        <a:pt x="70212" y="301038"/>
                        <a:pt x="55210" y="296682"/>
                      </a:cubicBezTo>
                      <a:cubicBezTo>
                        <a:pt x="40208" y="292326"/>
                        <a:pt x="97569" y="243541"/>
                        <a:pt x="101099" y="223505"/>
                      </a:cubicBezTo>
                      <a:cubicBezTo>
                        <a:pt x="104628" y="203468"/>
                        <a:pt x="49032" y="251382"/>
                        <a:pt x="42855" y="260094"/>
                      </a:cubicBezTo>
                      <a:cubicBezTo>
                        <a:pt x="36678" y="268805"/>
                        <a:pt x="42856" y="213922"/>
                        <a:pt x="81684" y="200854"/>
                      </a:cubicBezTo>
                      <a:cubicBezTo>
                        <a:pt x="120513" y="187788"/>
                        <a:pt x="124925" y="177334"/>
                        <a:pt x="91391" y="177334"/>
                      </a:cubicBezTo>
                      <a:cubicBezTo>
                        <a:pt x="57858" y="177334"/>
                        <a:pt x="81684" y="166880"/>
                        <a:pt x="94922" y="169494"/>
                      </a:cubicBezTo>
                      <a:cubicBezTo>
                        <a:pt x="108159" y="172107"/>
                        <a:pt x="41090" y="149457"/>
                        <a:pt x="9321" y="173849"/>
                      </a:cubicBezTo>
                      <a:cubicBezTo>
                        <a:pt x="-22448" y="198241"/>
                        <a:pt x="31384" y="128550"/>
                        <a:pt x="78154" y="152942"/>
                      </a:cubicBezTo>
                      <a:cubicBezTo>
                        <a:pt x="124926" y="177334"/>
                        <a:pt x="65800" y="111126"/>
                        <a:pt x="44620" y="113740"/>
                      </a:cubicBezTo>
                      <a:cubicBezTo>
                        <a:pt x="23441" y="116353"/>
                        <a:pt x="76389" y="98930"/>
                        <a:pt x="91391" y="123322"/>
                      </a:cubicBezTo>
                      <a:cubicBezTo>
                        <a:pt x="106393" y="147714"/>
                        <a:pt x="76389" y="110255"/>
                        <a:pt x="81684" y="77152"/>
                      </a:cubicBezTo>
                      <a:cubicBezTo>
                        <a:pt x="86979" y="44048"/>
                        <a:pt x="95806" y="111127"/>
                        <a:pt x="108160" y="123322"/>
                      </a:cubicBezTo>
                      <a:cubicBezTo>
                        <a:pt x="120513" y="135518"/>
                        <a:pt x="102422" y="66262"/>
                        <a:pt x="106393" y="50146"/>
                      </a:cubicBezTo>
                      <a:cubicBezTo>
                        <a:pt x="110365" y="34029"/>
                        <a:pt x="134633" y="114611"/>
                        <a:pt x="132867" y="118967"/>
                      </a:cubicBezTo>
                      <a:close/>
                    </a:path>
                  </a:pathLst>
                </a:custGeom>
                <a:gradFill>
                  <a:gsLst>
                    <a:gs pos="90000">
                      <a:srgbClr val="54ABFF"/>
                    </a:gs>
                    <a:gs pos="0">
                      <a:srgbClr val="0079EF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1539" name="Group 1538"/>
              <p:cNvGrpSpPr/>
              <p:nvPr/>
            </p:nvGrpSpPr>
            <p:grpSpPr>
              <a:xfrm>
                <a:off x="4318562" y="1387149"/>
                <a:ext cx="465957" cy="463382"/>
                <a:chOff x="4318562" y="1387149"/>
                <a:chExt cx="465957" cy="463382"/>
              </a:xfrm>
            </p:grpSpPr>
            <p:sp>
              <p:nvSpPr>
                <p:cNvPr id="1540" name="Freeform 1539"/>
                <p:cNvSpPr/>
                <p:nvPr/>
              </p:nvSpPr>
              <p:spPr>
                <a:xfrm>
                  <a:off x="4457839" y="1395141"/>
                  <a:ext cx="147073" cy="20586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073" h="205865">
                      <a:moveTo>
                        <a:pt x="29485" y="137194"/>
                      </a:moveTo>
                      <a:cubicBezTo>
                        <a:pt x="29485" y="137194"/>
                        <a:pt x="4697" y="119040"/>
                        <a:pt x="11094" y="85099"/>
                      </a:cubicBezTo>
                      <a:cubicBezTo>
                        <a:pt x="17491" y="51158"/>
                        <a:pt x="17491" y="26689"/>
                        <a:pt x="11094" y="15638"/>
                      </a:cubicBezTo>
                      <a:cubicBezTo>
                        <a:pt x="4697" y="4588"/>
                        <a:pt x="0" y="1431"/>
                        <a:pt x="0" y="1431"/>
                      </a:cubicBezTo>
                      <a:cubicBezTo>
                        <a:pt x="0" y="1431"/>
                        <a:pt x="51874" y="-7252"/>
                        <a:pt x="89453" y="18006"/>
                      </a:cubicBezTo>
                      <a:cubicBezTo>
                        <a:pt x="127034" y="43265"/>
                        <a:pt x="143025" y="81942"/>
                        <a:pt x="146224" y="106410"/>
                      </a:cubicBezTo>
                      <a:cubicBezTo>
                        <a:pt x="149422" y="130880"/>
                        <a:pt x="143825" y="170346"/>
                        <a:pt x="131032" y="180607"/>
                      </a:cubicBezTo>
                      <a:cubicBezTo>
                        <a:pt x="118239" y="190868"/>
                        <a:pt x="95850" y="205865"/>
                        <a:pt x="95850" y="205865"/>
                      </a:cubicBezTo>
                      <a:cubicBezTo>
                        <a:pt x="95850" y="205865"/>
                        <a:pt x="34282" y="184554"/>
                        <a:pt x="29485" y="13719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1" name="Freeform 1540"/>
                <p:cNvSpPr/>
                <p:nvPr/>
              </p:nvSpPr>
              <p:spPr>
                <a:xfrm>
                  <a:off x="4318562" y="1545655"/>
                  <a:ext cx="207492" cy="1330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7492" h="133051">
                      <a:moveTo>
                        <a:pt x="177557" y="12728"/>
                      </a:moveTo>
                      <a:cubicBezTo>
                        <a:pt x="177557" y="12728"/>
                        <a:pt x="133581" y="-18845"/>
                        <a:pt x="63217" y="17464"/>
                      </a:cubicBezTo>
                      <a:cubicBezTo>
                        <a:pt x="-7146" y="53773"/>
                        <a:pt x="0" y="125601"/>
                        <a:pt x="0" y="125601"/>
                      </a:cubicBezTo>
                      <a:cubicBezTo>
                        <a:pt x="0" y="125601"/>
                        <a:pt x="25637" y="112972"/>
                        <a:pt x="78409" y="129548"/>
                      </a:cubicBezTo>
                      <a:cubicBezTo>
                        <a:pt x="131182" y="146124"/>
                        <a:pt x="159967" y="97186"/>
                        <a:pt x="159967" y="97186"/>
                      </a:cubicBezTo>
                      <a:cubicBezTo>
                        <a:pt x="159967" y="97186"/>
                        <a:pt x="172760" y="62455"/>
                        <a:pt x="194349" y="68770"/>
                      </a:cubicBezTo>
                      <a:cubicBezTo>
                        <a:pt x="215936" y="75084"/>
                        <a:pt x="211139" y="37986"/>
                        <a:pt x="177557" y="1272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2" name="Freeform 1541"/>
                <p:cNvSpPr/>
                <p:nvPr/>
              </p:nvSpPr>
              <p:spPr>
                <a:xfrm>
                  <a:off x="4381829" y="1585022"/>
                  <a:ext cx="188601" cy="2276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601" h="227621">
                      <a:moveTo>
                        <a:pt x="31134" y="227621"/>
                      </a:moveTo>
                      <a:cubicBezTo>
                        <a:pt x="31134" y="227621"/>
                        <a:pt x="-2451" y="194371"/>
                        <a:pt x="0" y="141486"/>
                      </a:cubicBezTo>
                      <a:cubicBezTo>
                        <a:pt x="2347" y="88602"/>
                        <a:pt x="82306" y="20720"/>
                        <a:pt x="117489" y="6512"/>
                      </a:cubicBezTo>
                      <a:cubicBezTo>
                        <a:pt x="152669" y="-7696"/>
                        <a:pt x="155869" y="5772"/>
                        <a:pt x="155869" y="5772"/>
                      </a:cubicBezTo>
                      <a:cubicBezTo>
                        <a:pt x="155869" y="5772"/>
                        <a:pt x="194249" y="23877"/>
                        <a:pt x="187852" y="62554"/>
                      </a:cubicBezTo>
                      <a:cubicBezTo>
                        <a:pt x="181455" y="101231"/>
                        <a:pt x="125483" y="162797"/>
                        <a:pt x="102295" y="175427"/>
                      </a:cubicBezTo>
                      <a:cubicBezTo>
                        <a:pt x="79107" y="188056"/>
                        <a:pt x="31134" y="221996"/>
                        <a:pt x="31134" y="2276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3" name="Freeform 1542"/>
                <p:cNvSpPr/>
                <p:nvPr/>
              </p:nvSpPr>
              <p:spPr>
                <a:xfrm>
                  <a:off x="4471782" y="1620395"/>
                  <a:ext cx="131331" cy="2301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331" h="230137">
                      <a:moveTo>
                        <a:pt x="6746" y="46915"/>
                      </a:moveTo>
                      <a:cubicBezTo>
                        <a:pt x="6746" y="46915"/>
                        <a:pt x="-21239" y="140845"/>
                        <a:pt x="36331" y="185836"/>
                      </a:cubicBezTo>
                      <a:cubicBezTo>
                        <a:pt x="93901" y="230827"/>
                        <a:pt x="119488" y="230137"/>
                        <a:pt x="119488" y="230137"/>
                      </a:cubicBezTo>
                      <a:cubicBezTo>
                        <a:pt x="119488" y="230137"/>
                        <a:pt x="103496" y="192940"/>
                        <a:pt x="122686" y="158999"/>
                      </a:cubicBezTo>
                      <a:cubicBezTo>
                        <a:pt x="141876" y="125058"/>
                        <a:pt x="127083" y="91511"/>
                        <a:pt x="102696" y="67438"/>
                      </a:cubicBezTo>
                      <a:cubicBezTo>
                        <a:pt x="78310" y="43364"/>
                        <a:pt x="80308" y="-58854"/>
                        <a:pt x="6746" y="4691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4" name="Freeform 1543"/>
                <p:cNvSpPr/>
                <p:nvPr/>
              </p:nvSpPr>
              <p:spPr>
                <a:xfrm>
                  <a:off x="4561136" y="1618470"/>
                  <a:ext cx="202844" cy="1579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844" h="157914">
                      <a:moveTo>
                        <a:pt x="2949" y="5427"/>
                      </a:moveTo>
                      <a:cubicBezTo>
                        <a:pt x="550" y="5427"/>
                        <a:pt x="-16242" y="101724"/>
                        <a:pt x="66915" y="145137"/>
                      </a:cubicBezTo>
                      <a:cubicBezTo>
                        <a:pt x="150071" y="188549"/>
                        <a:pt x="202844" y="108039"/>
                        <a:pt x="202844" y="108039"/>
                      </a:cubicBezTo>
                      <a:cubicBezTo>
                        <a:pt x="202844" y="108039"/>
                        <a:pt x="178057" y="103302"/>
                        <a:pt x="145274" y="55943"/>
                      </a:cubicBezTo>
                      <a:cubicBezTo>
                        <a:pt x="112491" y="8584"/>
                        <a:pt x="25337" y="-10360"/>
                        <a:pt x="2949" y="542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5" name="Freeform 1544"/>
                <p:cNvSpPr/>
                <p:nvPr/>
              </p:nvSpPr>
              <p:spPr>
                <a:xfrm>
                  <a:off x="4543745" y="1542696"/>
                  <a:ext cx="240774" cy="1255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774" h="125502">
                      <a:moveTo>
                        <a:pt x="3548" y="55943"/>
                      </a:moveTo>
                      <a:cubicBezTo>
                        <a:pt x="13543" y="46076"/>
                        <a:pt x="78709" y="-10360"/>
                        <a:pt x="145873" y="1480"/>
                      </a:cubicBezTo>
                      <a:cubicBezTo>
                        <a:pt x="213039" y="13320"/>
                        <a:pt x="239425" y="1480"/>
                        <a:pt x="239425" y="1480"/>
                      </a:cubicBezTo>
                      <a:cubicBezTo>
                        <a:pt x="239425" y="1480"/>
                        <a:pt x="250620" y="46471"/>
                        <a:pt x="209841" y="86727"/>
                      </a:cubicBezTo>
                      <a:cubicBezTo>
                        <a:pt x="169062" y="126983"/>
                        <a:pt x="126684" y="125502"/>
                        <a:pt x="126684" y="125502"/>
                      </a:cubicBezTo>
                      <a:cubicBezTo>
                        <a:pt x="126684" y="125502"/>
                        <a:pt x="-25237" y="108828"/>
                        <a:pt x="3548" y="5594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6" name="Freeform 1545"/>
                <p:cNvSpPr/>
                <p:nvPr/>
              </p:nvSpPr>
              <p:spPr>
                <a:xfrm>
                  <a:off x="4331456" y="1468252"/>
                  <a:ext cx="199846" cy="1420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846" h="142078">
                      <a:moveTo>
                        <a:pt x="199846" y="111442"/>
                      </a:moveTo>
                      <a:cubicBezTo>
                        <a:pt x="199846" y="99603"/>
                        <a:pt x="186253" y="-7745"/>
                        <a:pt x="103896" y="148"/>
                      </a:cubicBezTo>
                      <a:cubicBezTo>
                        <a:pt x="21539" y="8041"/>
                        <a:pt x="0" y="46718"/>
                        <a:pt x="0" y="46718"/>
                      </a:cubicBezTo>
                      <a:cubicBezTo>
                        <a:pt x="0" y="46718"/>
                        <a:pt x="51923" y="64872"/>
                        <a:pt x="60718" y="94077"/>
                      </a:cubicBezTo>
                      <a:cubicBezTo>
                        <a:pt x="69514" y="123282"/>
                        <a:pt x="139877" y="176167"/>
                        <a:pt x="199846" y="11144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7" name="Freeform 1546"/>
                <p:cNvSpPr/>
                <p:nvPr/>
              </p:nvSpPr>
              <p:spPr>
                <a:xfrm>
                  <a:off x="4544045" y="1387149"/>
                  <a:ext cx="143625" cy="2178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625" h="217853">
                      <a:moveTo>
                        <a:pt x="80808" y="0"/>
                      </a:moveTo>
                      <a:cubicBezTo>
                        <a:pt x="80808" y="0"/>
                        <a:pt x="157567" y="55203"/>
                        <a:pt x="141576" y="117560"/>
                      </a:cubicBezTo>
                      <a:cubicBezTo>
                        <a:pt x="125585" y="179916"/>
                        <a:pt x="98399" y="217853"/>
                        <a:pt x="40029" y="217853"/>
                      </a:cubicBezTo>
                      <a:cubicBezTo>
                        <a:pt x="-18340" y="217853"/>
                        <a:pt x="-7946" y="97038"/>
                        <a:pt x="38430" y="62307"/>
                      </a:cubicBezTo>
                      <a:cubicBezTo>
                        <a:pt x="84806" y="27577"/>
                        <a:pt x="80808" y="-3207"/>
                        <a:pt x="80808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48" name="Freeform 1547"/>
                <p:cNvSpPr/>
                <p:nvPr/>
              </p:nvSpPr>
              <p:spPr>
                <a:xfrm>
                  <a:off x="4435653" y="1485887"/>
                  <a:ext cx="269557" cy="2525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9557" h="252588">
                      <a:moveTo>
                        <a:pt x="107742" y="96470"/>
                      </a:moveTo>
                      <a:cubicBezTo>
                        <a:pt x="107742" y="96470"/>
                        <a:pt x="117045" y="91525"/>
                        <a:pt x="109174" y="47021"/>
                      </a:cubicBezTo>
                      <a:cubicBezTo>
                        <a:pt x="101302" y="2517"/>
                        <a:pt x="110605" y="-18676"/>
                        <a:pt x="119191" y="20883"/>
                      </a:cubicBezTo>
                      <a:cubicBezTo>
                        <a:pt x="127779" y="60443"/>
                        <a:pt x="117045" y="87286"/>
                        <a:pt x="132789" y="90818"/>
                      </a:cubicBezTo>
                      <a:cubicBezTo>
                        <a:pt x="148531" y="94350"/>
                        <a:pt x="152110" y="101415"/>
                        <a:pt x="164991" y="76690"/>
                      </a:cubicBezTo>
                      <a:cubicBezTo>
                        <a:pt x="177872" y="51966"/>
                        <a:pt x="224385" y="33599"/>
                        <a:pt x="198623" y="66094"/>
                      </a:cubicBezTo>
                      <a:cubicBezTo>
                        <a:pt x="172862" y="98589"/>
                        <a:pt x="150678" y="117663"/>
                        <a:pt x="177155" y="117663"/>
                      </a:cubicBezTo>
                      <a:cubicBezTo>
                        <a:pt x="203633" y="117663"/>
                        <a:pt x="261597" y="121194"/>
                        <a:pt x="268752" y="133910"/>
                      </a:cubicBezTo>
                      <a:cubicBezTo>
                        <a:pt x="275908" y="146626"/>
                        <a:pt x="235477" y="130731"/>
                        <a:pt x="228678" y="137442"/>
                      </a:cubicBezTo>
                      <a:cubicBezTo>
                        <a:pt x="221880" y="144153"/>
                        <a:pt x="218302" y="146978"/>
                        <a:pt x="230110" y="158635"/>
                      </a:cubicBezTo>
                      <a:cubicBezTo>
                        <a:pt x="241918" y="170292"/>
                        <a:pt x="225816" y="163580"/>
                        <a:pt x="205064" y="154397"/>
                      </a:cubicBezTo>
                      <a:cubicBezTo>
                        <a:pt x="184312" y="145213"/>
                        <a:pt x="157119" y="113424"/>
                        <a:pt x="157119" y="137442"/>
                      </a:cubicBezTo>
                      <a:cubicBezTo>
                        <a:pt x="157119" y="161461"/>
                        <a:pt x="172862" y="193249"/>
                        <a:pt x="180734" y="198900"/>
                      </a:cubicBezTo>
                      <a:cubicBezTo>
                        <a:pt x="188605" y="204552"/>
                        <a:pt x="155687" y="193249"/>
                        <a:pt x="150678" y="169231"/>
                      </a:cubicBezTo>
                      <a:cubicBezTo>
                        <a:pt x="145669" y="145213"/>
                        <a:pt x="142091" y="169937"/>
                        <a:pt x="142091" y="193249"/>
                      </a:cubicBezTo>
                      <a:cubicBezTo>
                        <a:pt x="142091" y="216561"/>
                        <a:pt x="132789" y="281552"/>
                        <a:pt x="129211" y="229276"/>
                      </a:cubicBezTo>
                      <a:cubicBezTo>
                        <a:pt x="125632" y="177001"/>
                        <a:pt x="122770" y="249763"/>
                        <a:pt x="117045" y="252588"/>
                      </a:cubicBezTo>
                      <a:cubicBezTo>
                        <a:pt x="111320" y="255414"/>
                        <a:pt x="119907" y="201019"/>
                        <a:pt x="117045" y="186185"/>
                      </a:cubicBezTo>
                      <a:cubicBezTo>
                        <a:pt x="114183" y="171350"/>
                        <a:pt x="88421" y="229983"/>
                        <a:pt x="81980" y="231396"/>
                      </a:cubicBezTo>
                      <a:cubicBezTo>
                        <a:pt x="75540" y="232809"/>
                        <a:pt x="95577" y="192542"/>
                        <a:pt x="97724" y="179827"/>
                      </a:cubicBezTo>
                      <a:cubicBezTo>
                        <a:pt x="99871" y="167112"/>
                        <a:pt x="56935" y="244111"/>
                        <a:pt x="44770" y="240579"/>
                      </a:cubicBezTo>
                      <a:cubicBezTo>
                        <a:pt x="32605" y="237047"/>
                        <a:pt x="79118" y="197487"/>
                        <a:pt x="81980" y="181240"/>
                      </a:cubicBezTo>
                      <a:cubicBezTo>
                        <a:pt x="84843" y="164993"/>
                        <a:pt x="39760" y="203845"/>
                        <a:pt x="34751" y="210909"/>
                      </a:cubicBezTo>
                      <a:cubicBezTo>
                        <a:pt x="29742" y="217974"/>
                        <a:pt x="34752" y="173469"/>
                        <a:pt x="66238" y="162873"/>
                      </a:cubicBezTo>
                      <a:cubicBezTo>
                        <a:pt x="97724" y="152277"/>
                        <a:pt x="101301" y="143800"/>
                        <a:pt x="74109" y="143800"/>
                      </a:cubicBezTo>
                      <a:cubicBezTo>
                        <a:pt x="46917" y="143800"/>
                        <a:pt x="66238" y="135323"/>
                        <a:pt x="76972" y="137442"/>
                      </a:cubicBezTo>
                      <a:cubicBezTo>
                        <a:pt x="87706" y="139562"/>
                        <a:pt x="33320" y="121194"/>
                        <a:pt x="7558" y="140974"/>
                      </a:cubicBezTo>
                      <a:cubicBezTo>
                        <a:pt x="-18203" y="160754"/>
                        <a:pt x="25449" y="104241"/>
                        <a:pt x="63376" y="124021"/>
                      </a:cubicBezTo>
                      <a:cubicBezTo>
                        <a:pt x="101302" y="143800"/>
                        <a:pt x="53357" y="90112"/>
                        <a:pt x="36183" y="92231"/>
                      </a:cubicBezTo>
                      <a:cubicBezTo>
                        <a:pt x="19008" y="94350"/>
                        <a:pt x="61944" y="80222"/>
                        <a:pt x="74109" y="100002"/>
                      </a:cubicBezTo>
                      <a:cubicBezTo>
                        <a:pt x="86275" y="119782"/>
                        <a:pt x="61944" y="89405"/>
                        <a:pt x="66238" y="62562"/>
                      </a:cubicBezTo>
                      <a:cubicBezTo>
                        <a:pt x="70532" y="35718"/>
                        <a:pt x="77689" y="90113"/>
                        <a:pt x="87706" y="100002"/>
                      </a:cubicBezTo>
                      <a:cubicBezTo>
                        <a:pt x="97724" y="109891"/>
                        <a:pt x="83054" y="53732"/>
                        <a:pt x="86275" y="40663"/>
                      </a:cubicBezTo>
                      <a:cubicBezTo>
                        <a:pt x="89495" y="27594"/>
                        <a:pt x="109174" y="92938"/>
                        <a:pt x="107742" y="96470"/>
                      </a:cubicBezTo>
                      <a:close/>
                    </a:path>
                  </a:pathLst>
                </a:custGeom>
                <a:gradFill>
                  <a:gsLst>
                    <a:gs pos="90000">
                      <a:srgbClr val="54ABFF"/>
                    </a:gs>
                    <a:gs pos="0">
                      <a:srgbClr val="0079EF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1549" name="Group 1548"/>
              <p:cNvGrpSpPr/>
              <p:nvPr/>
            </p:nvGrpSpPr>
            <p:grpSpPr>
              <a:xfrm>
                <a:off x="4922867" y="1150765"/>
                <a:ext cx="645627" cy="642057"/>
                <a:chOff x="4922867" y="1150765"/>
                <a:chExt cx="645627" cy="642057"/>
              </a:xfrm>
            </p:grpSpPr>
            <p:sp>
              <p:nvSpPr>
                <p:cNvPr id="1550" name="Freeform 1549"/>
                <p:cNvSpPr/>
                <p:nvPr/>
              </p:nvSpPr>
              <p:spPr>
                <a:xfrm>
                  <a:off x="5115850" y="1161838"/>
                  <a:ext cx="203784" cy="2852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784" h="285245">
                      <a:moveTo>
                        <a:pt x="40854" y="190095"/>
                      </a:moveTo>
                      <a:cubicBezTo>
                        <a:pt x="40854" y="190095"/>
                        <a:pt x="6509" y="164940"/>
                        <a:pt x="15372" y="117912"/>
                      </a:cubicBezTo>
                      <a:cubicBezTo>
                        <a:pt x="24236" y="70884"/>
                        <a:pt x="24236" y="36980"/>
                        <a:pt x="15372" y="21668"/>
                      </a:cubicBezTo>
                      <a:cubicBezTo>
                        <a:pt x="6509" y="6357"/>
                        <a:pt x="0" y="1982"/>
                        <a:pt x="0" y="1982"/>
                      </a:cubicBezTo>
                      <a:cubicBezTo>
                        <a:pt x="0" y="1982"/>
                        <a:pt x="71875" y="-10048"/>
                        <a:pt x="123946" y="24949"/>
                      </a:cubicBezTo>
                      <a:cubicBezTo>
                        <a:pt x="176017" y="59947"/>
                        <a:pt x="198174" y="113537"/>
                        <a:pt x="202606" y="147441"/>
                      </a:cubicBezTo>
                      <a:cubicBezTo>
                        <a:pt x="207038" y="181345"/>
                        <a:pt x="199282" y="236029"/>
                        <a:pt x="181557" y="250247"/>
                      </a:cubicBezTo>
                      <a:cubicBezTo>
                        <a:pt x="163831" y="264465"/>
                        <a:pt x="132809" y="285245"/>
                        <a:pt x="132809" y="285245"/>
                      </a:cubicBezTo>
                      <a:cubicBezTo>
                        <a:pt x="132809" y="285245"/>
                        <a:pt x="47501" y="255716"/>
                        <a:pt x="40854" y="19009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1" name="Freeform 1550"/>
                <p:cNvSpPr/>
                <p:nvPr/>
              </p:nvSpPr>
              <p:spPr>
                <a:xfrm>
                  <a:off x="4922867" y="1370389"/>
                  <a:ext cx="287499" cy="1843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7499" h="184353">
                      <a:moveTo>
                        <a:pt x="246022" y="17636"/>
                      </a:moveTo>
                      <a:cubicBezTo>
                        <a:pt x="246022" y="17636"/>
                        <a:pt x="185089" y="-26112"/>
                        <a:pt x="87593" y="24198"/>
                      </a:cubicBezTo>
                      <a:cubicBezTo>
                        <a:pt x="-9902" y="74507"/>
                        <a:pt x="0" y="174032"/>
                        <a:pt x="0" y="174032"/>
                      </a:cubicBezTo>
                      <a:cubicBezTo>
                        <a:pt x="0" y="174032"/>
                        <a:pt x="35522" y="156533"/>
                        <a:pt x="108643" y="179500"/>
                      </a:cubicBezTo>
                      <a:cubicBezTo>
                        <a:pt x="181764" y="202468"/>
                        <a:pt x="221648" y="134659"/>
                        <a:pt x="221648" y="134659"/>
                      </a:cubicBezTo>
                      <a:cubicBezTo>
                        <a:pt x="221648" y="134659"/>
                        <a:pt x="239375" y="86537"/>
                        <a:pt x="269287" y="95287"/>
                      </a:cubicBezTo>
                      <a:cubicBezTo>
                        <a:pt x="299200" y="104036"/>
                        <a:pt x="292553" y="52633"/>
                        <a:pt x="246022" y="1763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2" name="Freeform 1551"/>
                <p:cNvSpPr/>
                <p:nvPr/>
              </p:nvSpPr>
              <p:spPr>
                <a:xfrm>
                  <a:off x="5010530" y="1424936"/>
                  <a:ext cx="261325" cy="3153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1325" h="315389">
                      <a:moveTo>
                        <a:pt x="43139" y="315389"/>
                      </a:moveTo>
                      <a:cubicBezTo>
                        <a:pt x="43139" y="315389"/>
                        <a:pt x="-3396" y="269318"/>
                        <a:pt x="0" y="196041"/>
                      </a:cubicBezTo>
                      <a:cubicBezTo>
                        <a:pt x="3251" y="122765"/>
                        <a:pt x="114042" y="28709"/>
                        <a:pt x="162792" y="9023"/>
                      </a:cubicBezTo>
                      <a:cubicBezTo>
                        <a:pt x="211538" y="-10663"/>
                        <a:pt x="215970" y="7997"/>
                        <a:pt x="215970" y="7997"/>
                      </a:cubicBezTo>
                      <a:cubicBezTo>
                        <a:pt x="215970" y="7997"/>
                        <a:pt x="269149" y="33084"/>
                        <a:pt x="260286" y="86674"/>
                      </a:cubicBezTo>
                      <a:cubicBezTo>
                        <a:pt x="251422" y="140265"/>
                        <a:pt x="173868" y="225571"/>
                        <a:pt x="141739" y="243069"/>
                      </a:cubicBezTo>
                      <a:cubicBezTo>
                        <a:pt x="109610" y="260568"/>
                        <a:pt x="43139" y="307597"/>
                        <a:pt x="43139" y="3153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3" name="Freeform 1552"/>
                <p:cNvSpPr/>
                <p:nvPr/>
              </p:nvSpPr>
              <p:spPr>
                <a:xfrm>
                  <a:off x="5135168" y="1473946"/>
                  <a:ext cx="181972" cy="3188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1972" h="318875">
                      <a:moveTo>
                        <a:pt x="9348" y="65005"/>
                      </a:moveTo>
                      <a:cubicBezTo>
                        <a:pt x="9348" y="65005"/>
                        <a:pt x="-29429" y="195153"/>
                        <a:pt x="50340" y="257493"/>
                      </a:cubicBezTo>
                      <a:cubicBezTo>
                        <a:pt x="130108" y="319832"/>
                        <a:pt x="165561" y="318875"/>
                        <a:pt x="165561" y="318875"/>
                      </a:cubicBezTo>
                      <a:cubicBezTo>
                        <a:pt x="165561" y="318875"/>
                        <a:pt x="143402" y="267335"/>
                        <a:pt x="169992" y="220307"/>
                      </a:cubicBezTo>
                      <a:cubicBezTo>
                        <a:pt x="196583" y="173279"/>
                        <a:pt x="176086" y="126797"/>
                        <a:pt x="142295" y="93441"/>
                      </a:cubicBezTo>
                      <a:cubicBezTo>
                        <a:pt x="108505" y="60085"/>
                        <a:pt x="111274" y="-81547"/>
                        <a:pt x="9348" y="650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4" name="Freeform 1553"/>
                <p:cNvSpPr/>
                <p:nvPr/>
              </p:nvSpPr>
              <p:spPr>
                <a:xfrm>
                  <a:off x="5258975" y="1471280"/>
                  <a:ext cx="281059" cy="21880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1059" h="218804">
                      <a:moveTo>
                        <a:pt x="4086" y="7519"/>
                      </a:moveTo>
                      <a:cubicBezTo>
                        <a:pt x="762" y="7519"/>
                        <a:pt x="-22505" y="140948"/>
                        <a:pt x="92716" y="201100"/>
                      </a:cubicBezTo>
                      <a:cubicBezTo>
                        <a:pt x="207938" y="261252"/>
                        <a:pt x="281059" y="149697"/>
                        <a:pt x="281059" y="149697"/>
                      </a:cubicBezTo>
                      <a:cubicBezTo>
                        <a:pt x="281059" y="149697"/>
                        <a:pt x="246715" y="143135"/>
                        <a:pt x="201291" y="77514"/>
                      </a:cubicBezTo>
                      <a:cubicBezTo>
                        <a:pt x="155866" y="11894"/>
                        <a:pt x="35107" y="-14355"/>
                        <a:pt x="4086" y="75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5" name="Freeform 1554"/>
                <p:cNvSpPr/>
                <p:nvPr/>
              </p:nvSpPr>
              <p:spPr>
                <a:xfrm>
                  <a:off x="5234878" y="1366288"/>
                  <a:ext cx="333616" cy="17389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3616" h="173894">
                      <a:moveTo>
                        <a:pt x="4917" y="77514"/>
                      </a:moveTo>
                      <a:cubicBezTo>
                        <a:pt x="18766" y="63843"/>
                        <a:pt x="109058" y="-14355"/>
                        <a:pt x="202121" y="2051"/>
                      </a:cubicBezTo>
                      <a:cubicBezTo>
                        <a:pt x="295184" y="18456"/>
                        <a:pt x="331745" y="2051"/>
                        <a:pt x="331745" y="2051"/>
                      </a:cubicBezTo>
                      <a:cubicBezTo>
                        <a:pt x="331745" y="2051"/>
                        <a:pt x="347257" y="64390"/>
                        <a:pt x="290754" y="120168"/>
                      </a:cubicBezTo>
                      <a:cubicBezTo>
                        <a:pt x="234251" y="175947"/>
                        <a:pt x="175532" y="173894"/>
                        <a:pt x="175532" y="173894"/>
                      </a:cubicBezTo>
                      <a:cubicBezTo>
                        <a:pt x="175532" y="173894"/>
                        <a:pt x="-34968" y="150791"/>
                        <a:pt x="4917" y="775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6" name="Freeform 1555"/>
                <p:cNvSpPr/>
                <p:nvPr/>
              </p:nvSpPr>
              <p:spPr>
                <a:xfrm>
                  <a:off x="4940732" y="1263141"/>
                  <a:ext cx="276905" cy="196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6905" h="196861">
                      <a:moveTo>
                        <a:pt x="276905" y="154413"/>
                      </a:moveTo>
                      <a:cubicBezTo>
                        <a:pt x="276905" y="138009"/>
                        <a:pt x="258070" y="-10732"/>
                        <a:pt x="143957" y="205"/>
                      </a:cubicBezTo>
                      <a:cubicBezTo>
                        <a:pt x="29844" y="11142"/>
                        <a:pt x="0" y="64732"/>
                        <a:pt x="0" y="64732"/>
                      </a:cubicBezTo>
                      <a:cubicBezTo>
                        <a:pt x="0" y="64732"/>
                        <a:pt x="71944" y="89887"/>
                        <a:pt x="84131" y="130353"/>
                      </a:cubicBezTo>
                      <a:cubicBezTo>
                        <a:pt x="96318" y="170818"/>
                        <a:pt x="193814" y="244095"/>
                        <a:pt x="276905" y="1544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7" name="Freeform 1556"/>
                <p:cNvSpPr/>
                <p:nvPr/>
              </p:nvSpPr>
              <p:spPr>
                <a:xfrm>
                  <a:off x="5235294" y="1150766"/>
                  <a:ext cx="199006" cy="3018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9006" h="301855">
                      <a:moveTo>
                        <a:pt x="111966" y="0"/>
                      </a:moveTo>
                      <a:cubicBezTo>
                        <a:pt x="111966" y="0"/>
                        <a:pt x="218323" y="76489"/>
                        <a:pt x="196167" y="162890"/>
                      </a:cubicBezTo>
                      <a:cubicBezTo>
                        <a:pt x="174009" y="249290"/>
                        <a:pt x="136340" y="301855"/>
                        <a:pt x="55464" y="301855"/>
                      </a:cubicBezTo>
                      <a:cubicBezTo>
                        <a:pt x="-25412" y="301855"/>
                        <a:pt x="-11011" y="134454"/>
                        <a:pt x="53248" y="86332"/>
                      </a:cubicBezTo>
                      <a:cubicBezTo>
                        <a:pt x="117507" y="38210"/>
                        <a:pt x="111966" y="-4443"/>
                        <a:pt x="11196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0DFF2"/>
                    </a:gs>
                    <a:gs pos="100000">
                      <a:srgbClr val="74C6E8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58" name="Freeform 1557"/>
                <p:cNvSpPr/>
                <p:nvPr/>
              </p:nvSpPr>
              <p:spPr>
                <a:xfrm>
                  <a:off x="5085107" y="1287574"/>
                  <a:ext cx="373496" cy="3499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3496" h="349983">
                      <a:moveTo>
                        <a:pt x="149287" y="133667"/>
                      </a:moveTo>
                      <a:cubicBezTo>
                        <a:pt x="149287" y="133667"/>
                        <a:pt x="162177" y="126816"/>
                        <a:pt x="151270" y="65151"/>
                      </a:cubicBezTo>
                      <a:cubicBezTo>
                        <a:pt x="140363" y="3487"/>
                        <a:pt x="153253" y="-25877"/>
                        <a:pt x="165151" y="28936"/>
                      </a:cubicBezTo>
                      <a:cubicBezTo>
                        <a:pt x="177050" y="83749"/>
                        <a:pt x="162177" y="120943"/>
                        <a:pt x="183991" y="125837"/>
                      </a:cubicBezTo>
                      <a:cubicBezTo>
                        <a:pt x="205804" y="130731"/>
                        <a:pt x="210762" y="140520"/>
                        <a:pt x="228610" y="106262"/>
                      </a:cubicBezTo>
                      <a:cubicBezTo>
                        <a:pt x="246457" y="72003"/>
                        <a:pt x="310906" y="46554"/>
                        <a:pt x="275211" y="91579"/>
                      </a:cubicBezTo>
                      <a:cubicBezTo>
                        <a:pt x="239515" y="136604"/>
                        <a:pt x="208778" y="163032"/>
                        <a:pt x="245465" y="163032"/>
                      </a:cubicBezTo>
                      <a:cubicBezTo>
                        <a:pt x="282152" y="163032"/>
                        <a:pt x="362466" y="167925"/>
                        <a:pt x="372380" y="185545"/>
                      </a:cubicBezTo>
                      <a:cubicBezTo>
                        <a:pt x="382296" y="203163"/>
                        <a:pt x="326274" y="181139"/>
                        <a:pt x="316855" y="190439"/>
                      </a:cubicBezTo>
                      <a:cubicBezTo>
                        <a:pt x="307436" y="199737"/>
                        <a:pt x="302478" y="203651"/>
                        <a:pt x="318839" y="219803"/>
                      </a:cubicBezTo>
                      <a:cubicBezTo>
                        <a:pt x="335199" y="235953"/>
                        <a:pt x="312888" y="226654"/>
                        <a:pt x="284135" y="213930"/>
                      </a:cubicBezTo>
                      <a:cubicBezTo>
                        <a:pt x="255381" y="201206"/>
                        <a:pt x="217701" y="157159"/>
                        <a:pt x="217701" y="190439"/>
                      </a:cubicBezTo>
                      <a:cubicBezTo>
                        <a:pt x="217701" y="223717"/>
                        <a:pt x="239515" y="267764"/>
                        <a:pt x="250423" y="275595"/>
                      </a:cubicBezTo>
                      <a:cubicBezTo>
                        <a:pt x="261330" y="283425"/>
                        <a:pt x="215719" y="267764"/>
                        <a:pt x="208779" y="234484"/>
                      </a:cubicBezTo>
                      <a:cubicBezTo>
                        <a:pt x="201838" y="201206"/>
                        <a:pt x="196881" y="235464"/>
                        <a:pt x="196881" y="267764"/>
                      </a:cubicBezTo>
                      <a:cubicBezTo>
                        <a:pt x="196881" y="300064"/>
                        <a:pt x="183991" y="390116"/>
                        <a:pt x="179033" y="317683"/>
                      </a:cubicBezTo>
                      <a:cubicBezTo>
                        <a:pt x="174075" y="245251"/>
                        <a:pt x="170108" y="346068"/>
                        <a:pt x="162177" y="349983"/>
                      </a:cubicBezTo>
                      <a:cubicBezTo>
                        <a:pt x="154245" y="353900"/>
                        <a:pt x="166142" y="278531"/>
                        <a:pt x="162177" y="257975"/>
                      </a:cubicBezTo>
                      <a:cubicBezTo>
                        <a:pt x="158211" y="237421"/>
                        <a:pt x="122515" y="318661"/>
                        <a:pt x="113592" y="320620"/>
                      </a:cubicBezTo>
                      <a:cubicBezTo>
                        <a:pt x="104668" y="322577"/>
                        <a:pt x="132431" y="266785"/>
                        <a:pt x="135405" y="249167"/>
                      </a:cubicBezTo>
                      <a:cubicBezTo>
                        <a:pt x="138380" y="231548"/>
                        <a:pt x="78889" y="338237"/>
                        <a:pt x="62033" y="333344"/>
                      </a:cubicBezTo>
                      <a:cubicBezTo>
                        <a:pt x="45177" y="328450"/>
                        <a:pt x="109626" y="273636"/>
                        <a:pt x="113592" y="251124"/>
                      </a:cubicBezTo>
                      <a:cubicBezTo>
                        <a:pt x="117558" y="228611"/>
                        <a:pt x="55091" y="282446"/>
                        <a:pt x="48151" y="292233"/>
                      </a:cubicBezTo>
                      <a:cubicBezTo>
                        <a:pt x="41210" y="302022"/>
                        <a:pt x="48152" y="240357"/>
                        <a:pt x="91779" y="225675"/>
                      </a:cubicBezTo>
                      <a:cubicBezTo>
                        <a:pt x="135405" y="210993"/>
                        <a:pt x="140363" y="199248"/>
                        <a:pt x="102685" y="199248"/>
                      </a:cubicBezTo>
                      <a:cubicBezTo>
                        <a:pt x="65007" y="199248"/>
                        <a:pt x="91779" y="187502"/>
                        <a:pt x="106651" y="190439"/>
                      </a:cubicBezTo>
                      <a:cubicBezTo>
                        <a:pt x="121524" y="193375"/>
                        <a:pt x="46168" y="167925"/>
                        <a:pt x="10473" y="195332"/>
                      </a:cubicBezTo>
                      <a:cubicBezTo>
                        <a:pt x="-25222" y="222739"/>
                        <a:pt x="35262" y="144435"/>
                        <a:pt x="87812" y="171842"/>
                      </a:cubicBezTo>
                      <a:cubicBezTo>
                        <a:pt x="140363" y="199248"/>
                        <a:pt x="73931" y="124859"/>
                        <a:pt x="50134" y="127795"/>
                      </a:cubicBezTo>
                      <a:cubicBezTo>
                        <a:pt x="26338" y="130731"/>
                        <a:pt x="85829" y="111156"/>
                        <a:pt x="102685" y="138562"/>
                      </a:cubicBezTo>
                      <a:cubicBezTo>
                        <a:pt x="119541" y="165968"/>
                        <a:pt x="85830" y="123880"/>
                        <a:pt x="91779" y="86685"/>
                      </a:cubicBezTo>
                      <a:cubicBezTo>
                        <a:pt x="97728" y="49491"/>
                        <a:pt x="107645" y="124859"/>
                        <a:pt x="121525" y="138562"/>
                      </a:cubicBezTo>
                      <a:cubicBezTo>
                        <a:pt x="135405" y="152264"/>
                        <a:pt x="115079" y="74451"/>
                        <a:pt x="119541" y="56342"/>
                      </a:cubicBezTo>
                      <a:cubicBezTo>
                        <a:pt x="124003" y="38234"/>
                        <a:pt x="151270" y="128774"/>
                        <a:pt x="149287" y="133667"/>
                      </a:cubicBezTo>
                      <a:close/>
                    </a:path>
                  </a:pathLst>
                </a:custGeom>
                <a:gradFill>
                  <a:gsLst>
                    <a:gs pos="90000">
                      <a:srgbClr val="54ABFF"/>
                    </a:gs>
                    <a:gs pos="0">
                      <a:srgbClr val="0079EF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</p:grpSp>
          <p:grpSp>
            <p:nvGrpSpPr>
              <p:cNvPr id="1559" name="Group 1558"/>
              <p:cNvGrpSpPr/>
              <p:nvPr/>
            </p:nvGrpSpPr>
            <p:grpSpPr>
              <a:xfrm>
                <a:off x="4702304" y="1353197"/>
                <a:ext cx="455784" cy="453132"/>
                <a:chOff x="4702304" y="1353197"/>
                <a:chExt cx="455784" cy="453132"/>
              </a:xfrm>
            </p:grpSpPr>
            <p:sp>
              <p:nvSpPr>
                <p:cNvPr id="1560" name="Freeform 1559"/>
                <p:cNvSpPr/>
                <p:nvPr/>
              </p:nvSpPr>
              <p:spPr>
                <a:xfrm>
                  <a:off x="4838502" y="1361009"/>
                  <a:ext cx="143821" cy="20131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821" h="201313">
                      <a:moveTo>
                        <a:pt x="28833" y="134161"/>
                      </a:moveTo>
                      <a:cubicBezTo>
                        <a:pt x="28833" y="134161"/>
                        <a:pt x="4593" y="116408"/>
                        <a:pt x="10849" y="83218"/>
                      </a:cubicBezTo>
                      <a:cubicBezTo>
                        <a:pt x="17104" y="50027"/>
                        <a:pt x="17104" y="26099"/>
                        <a:pt x="10849" y="15293"/>
                      </a:cubicBezTo>
                      <a:cubicBezTo>
                        <a:pt x="4593" y="4486"/>
                        <a:pt x="0" y="1399"/>
                        <a:pt x="0" y="1399"/>
                      </a:cubicBezTo>
                      <a:cubicBezTo>
                        <a:pt x="0" y="1399"/>
                        <a:pt x="50726" y="-7092"/>
                        <a:pt x="87476" y="17608"/>
                      </a:cubicBezTo>
                      <a:cubicBezTo>
                        <a:pt x="124225" y="42308"/>
                        <a:pt x="139862" y="80130"/>
                        <a:pt x="142991" y="104058"/>
                      </a:cubicBezTo>
                      <a:cubicBezTo>
                        <a:pt x="146118" y="127986"/>
                        <a:pt x="140644" y="166579"/>
                        <a:pt x="128134" y="176614"/>
                      </a:cubicBezTo>
                      <a:cubicBezTo>
                        <a:pt x="115624" y="186648"/>
                        <a:pt x="93731" y="201313"/>
                        <a:pt x="93731" y="201313"/>
                      </a:cubicBezTo>
                      <a:cubicBezTo>
                        <a:pt x="93731" y="201313"/>
                        <a:pt x="33524" y="180474"/>
                        <a:pt x="28833" y="13416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1" name="Freeform 1560"/>
                <p:cNvSpPr/>
                <p:nvPr/>
              </p:nvSpPr>
              <p:spPr>
                <a:xfrm>
                  <a:off x="4702304" y="1508196"/>
                  <a:ext cx="202903" cy="13010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2903" h="130108">
                      <a:moveTo>
                        <a:pt x="173631" y="12446"/>
                      </a:moveTo>
                      <a:cubicBezTo>
                        <a:pt x="173631" y="12446"/>
                        <a:pt x="130627" y="-18428"/>
                        <a:pt x="61819" y="17078"/>
                      </a:cubicBezTo>
                      <a:cubicBezTo>
                        <a:pt x="-6988" y="52584"/>
                        <a:pt x="0" y="122824"/>
                        <a:pt x="0" y="122824"/>
                      </a:cubicBezTo>
                      <a:cubicBezTo>
                        <a:pt x="0" y="122824"/>
                        <a:pt x="25070" y="110474"/>
                        <a:pt x="76675" y="126683"/>
                      </a:cubicBezTo>
                      <a:cubicBezTo>
                        <a:pt x="128280" y="142893"/>
                        <a:pt x="156429" y="95036"/>
                        <a:pt x="156429" y="95036"/>
                      </a:cubicBezTo>
                      <a:cubicBezTo>
                        <a:pt x="156429" y="95036"/>
                        <a:pt x="168940" y="61074"/>
                        <a:pt x="190051" y="67249"/>
                      </a:cubicBezTo>
                      <a:cubicBezTo>
                        <a:pt x="211162" y="73424"/>
                        <a:pt x="206471" y="37146"/>
                        <a:pt x="173631" y="1244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2" name="Freeform 1561"/>
                <p:cNvSpPr/>
                <p:nvPr/>
              </p:nvSpPr>
              <p:spPr>
                <a:xfrm>
                  <a:off x="4764172" y="1546693"/>
                  <a:ext cx="184432" cy="22258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432" h="222589">
                      <a:moveTo>
                        <a:pt x="30446" y="222589"/>
                      </a:moveTo>
                      <a:cubicBezTo>
                        <a:pt x="30446" y="222589"/>
                        <a:pt x="-2397" y="190074"/>
                        <a:pt x="0" y="138358"/>
                      </a:cubicBezTo>
                      <a:cubicBezTo>
                        <a:pt x="2295" y="86643"/>
                        <a:pt x="80486" y="20262"/>
                        <a:pt x="114891" y="6368"/>
                      </a:cubicBezTo>
                      <a:cubicBezTo>
                        <a:pt x="149294" y="-7526"/>
                        <a:pt x="152422" y="5644"/>
                        <a:pt x="152422" y="5644"/>
                      </a:cubicBezTo>
                      <a:cubicBezTo>
                        <a:pt x="152422" y="5644"/>
                        <a:pt x="189954" y="23349"/>
                        <a:pt x="183698" y="61171"/>
                      </a:cubicBezTo>
                      <a:cubicBezTo>
                        <a:pt x="177443" y="98993"/>
                        <a:pt x="122708" y="159198"/>
                        <a:pt x="100034" y="171548"/>
                      </a:cubicBezTo>
                      <a:cubicBezTo>
                        <a:pt x="77358" y="183898"/>
                        <a:pt x="30446" y="217088"/>
                        <a:pt x="30446" y="2225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3" name="Freeform 1562"/>
                <p:cNvSpPr/>
                <p:nvPr/>
              </p:nvSpPr>
              <p:spPr>
                <a:xfrm>
                  <a:off x="4852135" y="1581283"/>
                  <a:ext cx="128428" cy="2250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8428" h="225048">
                      <a:moveTo>
                        <a:pt x="6597" y="45878"/>
                      </a:moveTo>
                      <a:cubicBezTo>
                        <a:pt x="6597" y="45878"/>
                        <a:pt x="-20769" y="137731"/>
                        <a:pt x="35528" y="181727"/>
                      </a:cubicBezTo>
                      <a:cubicBezTo>
                        <a:pt x="91825" y="225723"/>
                        <a:pt x="116846" y="225048"/>
                        <a:pt x="116846" y="225048"/>
                      </a:cubicBezTo>
                      <a:cubicBezTo>
                        <a:pt x="116846" y="225048"/>
                        <a:pt x="101207" y="188674"/>
                        <a:pt x="119973" y="155483"/>
                      </a:cubicBezTo>
                      <a:cubicBezTo>
                        <a:pt x="138739" y="122293"/>
                        <a:pt x="124273" y="89488"/>
                        <a:pt x="100426" y="65947"/>
                      </a:cubicBezTo>
                      <a:cubicBezTo>
                        <a:pt x="76578" y="42405"/>
                        <a:pt x="78532" y="-57552"/>
                        <a:pt x="6597" y="458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4" name="Freeform 1563"/>
                <p:cNvSpPr/>
                <p:nvPr/>
              </p:nvSpPr>
              <p:spPr>
                <a:xfrm>
                  <a:off x="4939513" y="1579401"/>
                  <a:ext cx="198360" cy="1544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360" h="154423">
                      <a:moveTo>
                        <a:pt x="2883" y="5307"/>
                      </a:moveTo>
                      <a:cubicBezTo>
                        <a:pt x="538" y="5307"/>
                        <a:pt x="-15883" y="99475"/>
                        <a:pt x="65435" y="141928"/>
                      </a:cubicBezTo>
                      <a:cubicBezTo>
                        <a:pt x="146754" y="184380"/>
                        <a:pt x="198360" y="105650"/>
                        <a:pt x="198360" y="105650"/>
                      </a:cubicBezTo>
                      <a:cubicBezTo>
                        <a:pt x="198360" y="105650"/>
                        <a:pt x="174121" y="101019"/>
                        <a:pt x="142062" y="54706"/>
                      </a:cubicBezTo>
                      <a:cubicBezTo>
                        <a:pt x="110004" y="8394"/>
                        <a:pt x="24777" y="-10131"/>
                        <a:pt x="2883" y="530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5" name="Freeform 1564"/>
                <p:cNvSpPr/>
                <p:nvPr/>
              </p:nvSpPr>
              <p:spPr>
                <a:xfrm>
                  <a:off x="4922508" y="1505301"/>
                  <a:ext cx="235451" cy="12272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5451" h="122727">
                      <a:moveTo>
                        <a:pt x="3470" y="54706"/>
                      </a:moveTo>
                      <a:cubicBezTo>
                        <a:pt x="13244" y="45058"/>
                        <a:pt x="76968" y="-10131"/>
                        <a:pt x="142648" y="1447"/>
                      </a:cubicBezTo>
                      <a:cubicBezTo>
                        <a:pt x="208328" y="13025"/>
                        <a:pt x="234131" y="1447"/>
                        <a:pt x="234131" y="1447"/>
                      </a:cubicBezTo>
                      <a:cubicBezTo>
                        <a:pt x="234131" y="1447"/>
                        <a:pt x="245078" y="45444"/>
                        <a:pt x="205201" y="84809"/>
                      </a:cubicBezTo>
                      <a:cubicBezTo>
                        <a:pt x="165324" y="124176"/>
                        <a:pt x="123883" y="122727"/>
                        <a:pt x="123883" y="122727"/>
                      </a:cubicBezTo>
                      <a:cubicBezTo>
                        <a:pt x="123883" y="122727"/>
                        <a:pt x="-24678" y="106422"/>
                        <a:pt x="3470" y="547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6" name="Freeform 1565"/>
                <p:cNvSpPr/>
                <p:nvPr/>
              </p:nvSpPr>
              <p:spPr>
                <a:xfrm>
                  <a:off x="4714912" y="1432504"/>
                  <a:ext cx="195427" cy="1389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5427" h="138936">
                      <a:moveTo>
                        <a:pt x="195427" y="108978"/>
                      </a:moveTo>
                      <a:cubicBezTo>
                        <a:pt x="195427" y="97400"/>
                        <a:pt x="182134" y="-7574"/>
                        <a:pt x="101598" y="145"/>
                      </a:cubicBezTo>
                      <a:cubicBezTo>
                        <a:pt x="21063" y="7863"/>
                        <a:pt x="0" y="45685"/>
                        <a:pt x="0" y="45685"/>
                      </a:cubicBezTo>
                      <a:cubicBezTo>
                        <a:pt x="0" y="45685"/>
                        <a:pt x="50775" y="63438"/>
                        <a:pt x="59376" y="91997"/>
                      </a:cubicBezTo>
                      <a:cubicBezTo>
                        <a:pt x="67977" y="120557"/>
                        <a:pt x="136785" y="172271"/>
                        <a:pt x="195427" y="10897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7" name="Freeform 1566"/>
                <p:cNvSpPr/>
                <p:nvPr/>
              </p:nvSpPr>
              <p:spPr>
                <a:xfrm>
                  <a:off x="4922800" y="1353195"/>
                  <a:ext cx="140450" cy="213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0450" h="213036">
                      <a:moveTo>
                        <a:pt x="79021" y="0"/>
                      </a:moveTo>
                      <a:cubicBezTo>
                        <a:pt x="79021" y="0"/>
                        <a:pt x="154083" y="53983"/>
                        <a:pt x="138446" y="114960"/>
                      </a:cubicBezTo>
                      <a:cubicBezTo>
                        <a:pt x="122808" y="175938"/>
                        <a:pt x="96223" y="213036"/>
                        <a:pt x="39144" y="213036"/>
                      </a:cubicBezTo>
                      <a:cubicBezTo>
                        <a:pt x="-17935" y="213036"/>
                        <a:pt x="-7771" y="94892"/>
                        <a:pt x="37580" y="60929"/>
                      </a:cubicBezTo>
                      <a:cubicBezTo>
                        <a:pt x="82931" y="26967"/>
                        <a:pt x="79021" y="-3136"/>
                        <a:pt x="79021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AD1E6"/>
                    </a:gs>
                    <a:gs pos="100000">
                      <a:srgbClr val="BFAED3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568" name="Freeform 1567"/>
                <p:cNvSpPr/>
                <p:nvPr/>
              </p:nvSpPr>
              <p:spPr>
                <a:xfrm>
                  <a:off x="4816805" y="1443163"/>
                  <a:ext cx="263596" cy="2470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3596" h="247003">
                      <a:moveTo>
                        <a:pt x="105360" y="94337"/>
                      </a:moveTo>
                      <a:cubicBezTo>
                        <a:pt x="105360" y="94337"/>
                        <a:pt x="114457" y="89501"/>
                        <a:pt x="106760" y="45981"/>
                      </a:cubicBezTo>
                      <a:cubicBezTo>
                        <a:pt x="99062" y="2461"/>
                        <a:pt x="108159" y="-18263"/>
                        <a:pt x="116556" y="20422"/>
                      </a:cubicBezTo>
                      <a:cubicBezTo>
                        <a:pt x="124953" y="59106"/>
                        <a:pt x="114457" y="85357"/>
                        <a:pt x="129852" y="88810"/>
                      </a:cubicBezTo>
                      <a:cubicBezTo>
                        <a:pt x="145247" y="92264"/>
                        <a:pt x="148746" y="99172"/>
                        <a:pt x="161342" y="74995"/>
                      </a:cubicBezTo>
                      <a:cubicBezTo>
                        <a:pt x="173938" y="50817"/>
                        <a:pt x="219423" y="32856"/>
                        <a:pt x="194231" y="64633"/>
                      </a:cubicBezTo>
                      <a:cubicBezTo>
                        <a:pt x="169040" y="96409"/>
                        <a:pt x="147346" y="115061"/>
                        <a:pt x="173238" y="115061"/>
                      </a:cubicBezTo>
                      <a:cubicBezTo>
                        <a:pt x="199130" y="115061"/>
                        <a:pt x="255812" y="118515"/>
                        <a:pt x="262809" y="130949"/>
                      </a:cubicBezTo>
                      <a:cubicBezTo>
                        <a:pt x="269807" y="143383"/>
                        <a:pt x="230270" y="127840"/>
                        <a:pt x="223622" y="134403"/>
                      </a:cubicBezTo>
                      <a:cubicBezTo>
                        <a:pt x="216974" y="140966"/>
                        <a:pt x="213475" y="143728"/>
                        <a:pt x="225022" y="155127"/>
                      </a:cubicBezTo>
                      <a:cubicBezTo>
                        <a:pt x="236569" y="166526"/>
                        <a:pt x="220822" y="159963"/>
                        <a:pt x="200530" y="150982"/>
                      </a:cubicBezTo>
                      <a:cubicBezTo>
                        <a:pt x="180236" y="142002"/>
                        <a:pt x="153644" y="110916"/>
                        <a:pt x="153644" y="134403"/>
                      </a:cubicBezTo>
                      <a:cubicBezTo>
                        <a:pt x="153644" y="157890"/>
                        <a:pt x="169040" y="188976"/>
                        <a:pt x="176737" y="194503"/>
                      </a:cubicBezTo>
                      <a:cubicBezTo>
                        <a:pt x="184435" y="200029"/>
                        <a:pt x="152244" y="188976"/>
                        <a:pt x="147346" y="165489"/>
                      </a:cubicBezTo>
                      <a:cubicBezTo>
                        <a:pt x="142448" y="142002"/>
                        <a:pt x="138950" y="166180"/>
                        <a:pt x="138950" y="188976"/>
                      </a:cubicBezTo>
                      <a:cubicBezTo>
                        <a:pt x="138950" y="211772"/>
                        <a:pt x="129852" y="275327"/>
                        <a:pt x="126353" y="224206"/>
                      </a:cubicBezTo>
                      <a:cubicBezTo>
                        <a:pt x="122854" y="173088"/>
                        <a:pt x="120055" y="244239"/>
                        <a:pt x="114457" y="247003"/>
                      </a:cubicBezTo>
                      <a:cubicBezTo>
                        <a:pt x="108859" y="249767"/>
                        <a:pt x="117256" y="196575"/>
                        <a:pt x="114457" y="182068"/>
                      </a:cubicBezTo>
                      <a:cubicBezTo>
                        <a:pt x="111658" y="167561"/>
                        <a:pt x="86466" y="224898"/>
                        <a:pt x="80168" y="226279"/>
                      </a:cubicBezTo>
                      <a:cubicBezTo>
                        <a:pt x="73870" y="227661"/>
                        <a:pt x="93463" y="188285"/>
                        <a:pt x="95563" y="175851"/>
                      </a:cubicBezTo>
                      <a:cubicBezTo>
                        <a:pt x="97662" y="163416"/>
                        <a:pt x="55676" y="238713"/>
                        <a:pt x="43780" y="235260"/>
                      </a:cubicBezTo>
                      <a:cubicBezTo>
                        <a:pt x="31884" y="231805"/>
                        <a:pt x="77369" y="193121"/>
                        <a:pt x="80168" y="177232"/>
                      </a:cubicBezTo>
                      <a:cubicBezTo>
                        <a:pt x="82967" y="161344"/>
                        <a:pt x="38881" y="199338"/>
                        <a:pt x="33983" y="206246"/>
                      </a:cubicBezTo>
                      <a:cubicBezTo>
                        <a:pt x="29084" y="213154"/>
                        <a:pt x="33983" y="169634"/>
                        <a:pt x="64773" y="159271"/>
                      </a:cubicBezTo>
                      <a:cubicBezTo>
                        <a:pt x="95563" y="148910"/>
                        <a:pt x="99061" y="140620"/>
                        <a:pt x="72470" y="140620"/>
                      </a:cubicBezTo>
                      <a:cubicBezTo>
                        <a:pt x="45879" y="140620"/>
                        <a:pt x="64773" y="132331"/>
                        <a:pt x="75270" y="134403"/>
                      </a:cubicBezTo>
                      <a:cubicBezTo>
                        <a:pt x="85766" y="136476"/>
                        <a:pt x="32583" y="118515"/>
                        <a:pt x="7391" y="137857"/>
                      </a:cubicBezTo>
                      <a:cubicBezTo>
                        <a:pt x="-17801" y="157199"/>
                        <a:pt x="24886" y="101936"/>
                        <a:pt x="61974" y="121278"/>
                      </a:cubicBezTo>
                      <a:cubicBezTo>
                        <a:pt x="99062" y="140620"/>
                        <a:pt x="52177" y="88120"/>
                        <a:pt x="35383" y="90192"/>
                      </a:cubicBezTo>
                      <a:cubicBezTo>
                        <a:pt x="18588" y="92264"/>
                        <a:pt x="60574" y="78448"/>
                        <a:pt x="72470" y="97791"/>
                      </a:cubicBezTo>
                      <a:cubicBezTo>
                        <a:pt x="84367" y="117133"/>
                        <a:pt x="60575" y="87429"/>
                        <a:pt x="64773" y="61179"/>
                      </a:cubicBezTo>
                      <a:cubicBezTo>
                        <a:pt x="68972" y="34928"/>
                        <a:pt x="75971" y="88120"/>
                        <a:pt x="85767" y="97791"/>
                      </a:cubicBezTo>
                      <a:cubicBezTo>
                        <a:pt x="95563" y="107461"/>
                        <a:pt x="81217" y="52544"/>
                        <a:pt x="84367" y="39764"/>
                      </a:cubicBezTo>
                      <a:cubicBezTo>
                        <a:pt x="87516" y="26984"/>
                        <a:pt x="106760" y="90883"/>
                        <a:pt x="105360" y="94337"/>
                      </a:cubicBezTo>
                      <a:close/>
                    </a:path>
                  </a:pathLst>
                </a:custGeom>
                <a:solidFill>
                  <a:srgbClr val="695092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148" name="Text 1148"/>
            <p:cNvSpPr txBox="1"/>
            <p:nvPr/>
          </p:nvSpPr>
          <p:spPr>
            <a:xfrm>
              <a:off x="3082122" y="967235"/>
              <a:ext cx="696399" cy="6963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+</a:t>
              </a:r>
            </a:p>
          </p:txBody>
        </p:sp>
        <p:sp>
          <p:nvSpPr>
            <p:cNvPr id="1149" name="Text 1149"/>
            <p:cNvSpPr txBox="1"/>
            <p:nvPr/>
          </p:nvSpPr>
          <p:spPr>
            <a:xfrm>
              <a:off x="6028222" y="1054557"/>
              <a:ext cx="453471" cy="45347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1571" name="Creative Rectangle"/>
            <p:cNvGrpSpPr/>
            <p:nvPr/>
          </p:nvGrpSpPr>
          <p:grpSpPr>
            <a:xfrm>
              <a:off x="6748915" y="831554"/>
              <a:ext cx="1101285" cy="1072864"/>
              <a:chOff x="6748915" y="831554"/>
              <a:chExt cx="1101285" cy="1072864"/>
            </a:xfrm>
          </p:grpSpPr>
          <p:sp>
            <p:nvSpPr>
              <p:cNvPr id="1572" name="Freeform 1571"/>
              <p:cNvSpPr/>
              <p:nvPr/>
            </p:nvSpPr>
            <p:spPr>
              <a:xfrm>
                <a:off x="6845165" y="833604"/>
                <a:ext cx="1004580" cy="1004580"/>
              </a:xfrm>
              <a:custGeom>
                <a:avLst/>
                <a:gdLst/>
                <a:ahLst/>
                <a:cxnLst/>
                <a:rect l="0" t="0" r="0" b="0"/>
                <a:pathLst>
                  <a:path w="1004580" h="1004580">
                    <a:moveTo>
                      <a:pt x="151227" y="0"/>
                    </a:moveTo>
                    <a:lnTo>
                      <a:pt x="853352" y="0"/>
                    </a:lnTo>
                    <a:cubicBezTo>
                      <a:pt x="936874" y="0"/>
                      <a:pt x="1004580" y="67707"/>
                      <a:pt x="1004580" y="151227"/>
                    </a:cubicBezTo>
                    <a:lnTo>
                      <a:pt x="1004580" y="853352"/>
                    </a:lnTo>
                    <a:cubicBezTo>
                      <a:pt x="1004580" y="936874"/>
                      <a:pt x="936874" y="1004580"/>
                      <a:pt x="853352" y="1004580"/>
                    </a:cubicBezTo>
                    <a:lnTo>
                      <a:pt x="151227" y="1004580"/>
                    </a:lnTo>
                    <a:cubicBezTo>
                      <a:pt x="67707" y="1004580"/>
                      <a:pt x="0" y="936874"/>
                      <a:pt x="0" y="853352"/>
                    </a:cubicBezTo>
                    <a:lnTo>
                      <a:pt x="0" y="151227"/>
                    </a:lnTo>
                    <a:cubicBezTo>
                      <a:pt x="0" y="67707"/>
                      <a:pt x="67707" y="0"/>
                      <a:pt x="151227" y="0"/>
                    </a:cubicBezTo>
                    <a:close/>
                  </a:path>
                </a:pathLst>
              </a:custGeom>
              <a:solidFill>
                <a:srgbClr val="D699E5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573" name="Freeform 1572"/>
              <p:cNvSpPr/>
              <p:nvPr/>
            </p:nvSpPr>
            <p:spPr>
              <a:xfrm rot="-360000">
                <a:off x="6781911" y="865698"/>
                <a:ext cx="1004580" cy="1004580"/>
              </a:xfrm>
              <a:custGeom>
                <a:avLst/>
                <a:gdLst/>
                <a:ahLst/>
                <a:cxnLst/>
                <a:rect l="0" t="0" r="0" b="0"/>
                <a:pathLst>
                  <a:path w="1004580" h="1004580">
                    <a:moveTo>
                      <a:pt x="151227" y="0"/>
                    </a:moveTo>
                    <a:lnTo>
                      <a:pt x="853352" y="0"/>
                    </a:lnTo>
                    <a:cubicBezTo>
                      <a:pt x="936874" y="0"/>
                      <a:pt x="1004580" y="67707"/>
                      <a:pt x="1004580" y="151227"/>
                    </a:cubicBezTo>
                    <a:lnTo>
                      <a:pt x="1004580" y="853352"/>
                    </a:lnTo>
                    <a:cubicBezTo>
                      <a:pt x="1004580" y="936874"/>
                      <a:pt x="936874" y="1004580"/>
                      <a:pt x="853352" y="1004580"/>
                    </a:cubicBezTo>
                    <a:lnTo>
                      <a:pt x="151227" y="1004580"/>
                    </a:lnTo>
                    <a:cubicBezTo>
                      <a:pt x="67707" y="1004580"/>
                      <a:pt x="0" y="936874"/>
                      <a:pt x="0" y="853352"/>
                    </a:cubicBezTo>
                    <a:lnTo>
                      <a:pt x="0" y="151227"/>
                    </a:lnTo>
                    <a:cubicBezTo>
                      <a:pt x="0" y="67707"/>
                      <a:pt x="67707" y="0"/>
                      <a:pt x="151227" y="0"/>
                    </a:cubicBezTo>
                    <a:close/>
                  </a:path>
                </a:pathLst>
              </a:custGeom>
              <a:solidFill>
                <a:srgbClr val="C877DC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574" name="Freeform 1573"/>
              <p:cNvSpPr/>
              <p:nvPr/>
            </p:nvSpPr>
            <p:spPr>
              <a:xfrm>
                <a:off x="6955538" y="975332"/>
                <a:ext cx="721123" cy="721123"/>
              </a:xfrm>
              <a:custGeom>
                <a:avLst/>
                <a:gdLst/>
                <a:ahLst/>
                <a:cxnLst/>
                <a:rect l="0" t="0" r="0" b="0"/>
                <a:pathLst>
                  <a:path w="721123" h="721123">
                    <a:moveTo>
                      <a:pt x="108556" y="0"/>
                    </a:moveTo>
                    <a:lnTo>
                      <a:pt x="612567" y="0"/>
                    </a:lnTo>
                    <a:cubicBezTo>
                      <a:pt x="672521" y="0"/>
                      <a:pt x="721123" y="48602"/>
                      <a:pt x="721123" y="108556"/>
                    </a:cubicBezTo>
                    <a:lnTo>
                      <a:pt x="721123" y="612567"/>
                    </a:lnTo>
                    <a:cubicBezTo>
                      <a:pt x="721123" y="672521"/>
                      <a:pt x="672521" y="721123"/>
                      <a:pt x="612567" y="721123"/>
                    </a:cubicBezTo>
                    <a:lnTo>
                      <a:pt x="108556" y="721123"/>
                    </a:lnTo>
                    <a:cubicBezTo>
                      <a:pt x="48602" y="721123"/>
                      <a:pt x="0" y="672521"/>
                      <a:pt x="0" y="612567"/>
                    </a:cubicBezTo>
                    <a:lnTo>
                      <a:pt x="0" y="108556"/>
                    </a:lnTo>
                    <a:cubicBezTo>
                      <a:pt x="0" y="48602"/>
                      <a:pt x="48602" y="0"/>
                      <a:pt x="1085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</p:grpSp>
        <p:grpSp>
          <p:nvGrpSpPr>
            <p:cNvPr id="1575" name="Toy"/>
            <p:cNvGrpSpPr/>
            <p:nvPr/>
          </p:nvGrpSpPr>
          <p:grpSpPr>
            <a:xfrm>
              <a:off x="1334221" y="2249723"/>
              <a:ext cx="421078" cy="514651"/>
              <a:chOff x="1334221" y="2249723"/>
              <a:chExt cx="421078" cy="514651"/>
            </a:xfrm>
          </p:grpSpPr>
          <p:sp>
            <p:nvSpPr>
              <p:cNvPr id="1576" name="Freeform 1575"/>
              <p:cNvSpPr/>
              <p:nvPr/>
            </p:nvSpPr>
            <p:spPr>
              <a:xfrm>
                <a:off x="1474914" y="2249723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8"/>
                    </a:lnTo>
                    <a:lnTo>
                      <a:pt x="198372" y="89064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7"/>
                      <a:pt x="201219" y="100737"/>
                    </a:cubicBezTo>
                    <a:cubicBezTo>
                      <a:pt x="199226" y="100737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5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1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2"/>
                    </a:lnTo>
                    <a:cubicBezTo>
                      <a:pt x="194670" y="132622"/>
                      <a:pt x="205205" y="133193"/>
                      <a:pt x="203781" y="134616"/>
                    </a:cubicBezTo>
                    <a:cubicBezTo>
                      <a:pt x="202358" y="136039"/>
                      <a:pt x="188407" y="139740"/>
                      <a:pt x="188407" y="139740"/>
                    </a:cubicBezTo>
                    <a:lnTo>
                      <a:pt x="200080" y="144295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2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8"/>
                      <a:pt x="235386" y="294045"/>
                      <a:pt x="235243" y="293902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0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8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4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7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5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3"/>
                    </a:lnTo>
                    <a:lnTo>
                      <a:pt x="230118" y="408634"/>
                    </a:lnTo>
                    <a:lnTo>
                      <a:pt x="237094" y="403224"/>
                    </a:lnTo>
                    <a:lnTo>
                      <a:pt x="237094" y="409061"/>
                    </a:lnTo>
                    <a:cubicBezTo>
                      <a:pt x="237094" y="409061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4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6"/>
                    </a:cubicBezTo>
                    <a:cubicBezTo>
                      <a:pt x="252184" y="416179"/>
                      <a:pt x="258786" y="415324"/>
                      <a:pt x="258786" y="415324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77" name="Freeform 1576"/>
              <p:cNvSpPr/>
              <p:nvPr/>
            </p:nvSpPr>
            <p:spPr>
              <a:xfrm>
                <a:off x="1334221" y="2252192"/>
                <a:ext cx="421078" cy="512182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2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7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4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8"/>
                      <a:pt x="415357" y="433838"/>
                    </a:cubicBezTo>
                    <a:cubicBezTo>
                      <a:pt x="415357" y="433838"/>
                      <a:pt x="409662" y="438393"/>
                      <a:pt x="410517" y="438678"/>
                    </a:cubicBezTo>
                    <a:cubicBezTo>
                      <a:pt x="411371" y="438963"/>
                      <a:pt x="421078" y="440671"/>
                      <a:pt x="421078" y="441240"/>
                    </a:cubicBezTo>
                    <a:cubicBezTo>
                      <a:pt x="421078" y="441810"/>
                      <a:pt x="413649" y="444372"/>
                      <a:pt x="413649" y="445795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599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5"/>
                    </a:lnTo>
                    <a:lnTo>
                      <a:pt x="405961" y="476827"/>
                    </a:lnTo>
                    <a:lnTo>
                      <a:pt x="401691" y="474549"/>
                    </a:lnTo>
                    <a:cubicBezTo>
                      <a:pt x="401691" y="474549"/>
                      <a:pt x="403399" y="486222"/>
                      <a:pt x="401691" y="485368"/>
                    </a:cubicBezTo>
                    <a:cubicBezTo>
                      <a:pt x="399983" y="484514"/>
                      <a:pt x="395427" y="479105"/>
                      <a:pt x="395427" y="479105"/>
                    </a:cubicBezTo>
                    <a:lnTo>
                      <a:pt x="395427" y="487361"/>
                    </a:lnTo>
                    <a:lnTo>
                      <a:pt x="389732" y="483090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0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5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5"/>
                    </a:lnTo>
                    <a:lnTo>
                      <a:pt x="362114" y="507574"/>
                    </a:lnTo>
                    <a:lnTo>
                      <a:pt x="353288" y="503588"/>
                    </a:lnTo>
                    <a:cubicBezTo>
                      <a:pt x="353288" y="503588"/>
                      <a:pt x="353288" y="512182"/>
                      <a:pt x="353288" y="508998"/>
                    </a:cubicBezTo>
                    <a:cubicBezTo>
                      <a:pt x="353288" y="506151"/>
                      <a:pt x="349871" y="501311"/>
                      <a:pt x="349871" y="501311"/>
                    </a:cubicBezTo>
                    <a:cubicBezTo>
                      <a:pt x="349871" y="501311"/>
                      <a:pt x="345031" y="514974"/>
                      <a:pt x="343892" y="511275"/>
                    </a:cubicBezTo>
                    <a:cubicBezTo>
                      <a:pt x="342753" y="507574"/>
                      <a:pt x="342183" y="502165"/>
                      <a:pt x="342183" y="502165"/>
                    </a:cubicBezTo>
                    <a:cubicBezTo>
                      <a:pt x="342183" y="502165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2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1"/>
                    </a:lnTo>
                    <a:cubicBezTo>
                      <a:pt x="318266" y="501311"/>
                      <a:pt x="302037" y="503304"/>
                      <a:pt x="306878" y="502735"/>
                    </a:cubicBezTo>
                    <a:cubicBezTo>
                      <a:pt x="311718" y="502165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6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7"/>
                    </a:cubicBezTo>
                    <a:cubicBezTo>
                      <a:pt x="282961" y="486222"/>
                      <a:pt x="293211" y="479105"/>
                      <a:pt x="293211" y="479105"/>
                    </a:cubicBezTo>
                    <a:cubicBezTo>
                      <a:pt x="293211" y="479105"/>
                      <a:pt x="279829" y="483090"/>
                      <a:pt x="278975" y="483090"/>
                    </a:cubicBezTo>
                    <a:cubicBezTo>
                      <a:pt x="278121" y="483090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8"/>
                      <a:pt x="268725" y="475688"/>
                    </a:cubicBezTo>
                    <a:cubicBezTo>
                      <a:pt x="272427" y="475688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1"/>
                    </a:lnTo>
                    <a:cubicBezTo>
                      <a:pt x="269863" y="458891"/>
                      <a:pt x="259614" y="463731"/>
                      <a:pt x="260753" y="462593"/>
                    </a:cubicBezTo>
                    <a:cubicBezTo>
                      <a:pt x="261892" y="461453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5"/>
                      <a:pt x="266448" y="445795"/>
                    </a:cubicBezTo>
                    <a:lnTo>
                      <a:pt x="250503" y="453197"/>
                    </a:lnTo>
                    <a:lnTo>
                      <a:pt x="252492" y="443233"/>
                    </a:lnTo>
                    <a:cubicBezTo>
                      <a:pt x="252492" y="443233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7"/>
                      <a:pt x="233988" y="453197"/>
                    </a:cubicBezTo>
                    <a:lnTo>
                      <a:pt x="229148" y="461453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7"/>
                    </a:lnTo>
                    <a:lnTo>
                      <a:pt x="210540" y="461453"/>
                    </a:lnTo>
                    <a:lnTo>
                      <a:pt x="204662" y="453197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3"/>
                      <a:pt x="179037" y="460599"/>
                    </a:cubicBezTo>
                    <a:cubicBezTo>
                      <a:pt x="179037" y="459745"/>
                      <a:pt x="178183" y="445795"/>
                      <a:pt x="178183" y="445795"/>
                    </a:cubicBezTo>
                    <a:cubicBezTo>
                      <a:pt x="178183" y="445795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6"/>
                      <a:pt x="165086" y="458891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6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49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1"/>
                    </a:lnTo>
                    <a:cubicBezTo>
                      <a:pt x="138037" y="458891"/>
                      <a:pt x="126506" y="459319"/>
                      <a:pt x="127787" y="461453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3"/>
                      <a:pt x="121523" y="471133"/>
                    </a:cubicBezTo>
                    <a:lnTo>
                      <a:pt x="125509" y="484799"/>
                    </a:lnTo>
                    <a:lnTo>
                      <a:pt x="114975" y="476827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0"/>
                    </a:lnTo>
                    <a:lnTo>
                      <a:pt x="59454" y="491062"/>
                    </a:lnTo>
                    <a:lnTo>
                      <a:pt x="37245" y="499033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0"/>
                    </a:lnTo>
                    <a:cubicBezTo>
                      <a:pt x="35822" y="483090"/>
                      <a:pt x="18169" y="483090"/>
                      <a:pt x="17599" y="483090"/>
                    </a:cubicBezTo>
                    <a:cubicBezTo>
                      <a:pt x="17030" y="483090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1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7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0"/>
                    </a:lnTo>
                    <a:cubicBezTo>
                      <a:pt x="17599" y="408500"/>
                      <a:pt x="17030" y="395689"/>
                      <a:pt x="17599" y="395689"/>
                    </a:cubicBezTo>
                    <a:cubicBezTo>
                      <a:pt x="18169" y="395689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6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4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6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8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5"/>
                      <a:pt x="19023" y="341597"/>
                      <a:pt x="19023" y="341597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29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7"/>
                    </a:lnTo>
                    <a:cubicBezTo>
                      <a:pt x="30127" y="276117"/>
                      <a:pt x="37672" y="282809"/>
                      <a:pt x="38669" y="281812"/>
                    </a:cubicBezTo>
                    <a:cubicBezTo>
                      <a:pt x="39665" y="280815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8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6"/>
                    </a:lnTo>
                    <a:cubicBezTo>
                      <a:pt x="55467" y="253626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3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3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8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1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4"/>
                    </a:lnTo>
                    <a:lnTo>
                      <a:pt x="87214" y="219037"/>
                    </a:lnTo>
                    <a:cubicBezTo>
                      <a:pt x="87214" y="219037"/>
                      <a:pt x="76252" y="225157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5"/>
                    </a:lnTo>
                    <a:lnTo>
                      <a:pt x="73690" y="210211"/>
                    </a:lnTo>
                    <a:cubicBezTo>
                      <a:pt x="73690" y="210211"/>
                      <a:pt x="64009" y="220033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5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6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0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78" name="Freeform 1577"/>
              <p:cNvSpPr/>
              <p:nvPr/>
            </p:nvSpPr>
            <p:spPr>
              <a:xfrm>
                <a:off x="1338133" y="2481705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8"/>
                      <a:pt x="-15578" y="180444"/>
                      <a:pt x="3149" y="227258"/>
                    </a:cubicBezTo>
                    <a:cubicBezTo>
                      <a:pt x="21877" y="274071"/>
                      <a:pt x="77122" y="281563"/>
                      <a:pt x="105214" y="260027"/>
                    </a:cubicBezTo>
                    <a:cubicBezTo>
                      <a:pt x="133305" y="238493"/>
                      <a:pt x="130495" y="210405"/>
                      <a:pt x="137986" y="210405"/>
                    </a:cubicBezTo>
                    <a:cubicBezTo>
                      <a:pt x="145478" y="210405"/>
                      <a:pt x="153689" y="225454"/>
                      <a:pt x="196978" y="227258"/>
                    </a:cubicBezTo>
                    <a:cubicBezTo>
                      <a:pt x="241924" y="229130"/>
                      <a:pt x="245669" y="207596"/>
                      <a:pt x="254096" y="219768"/>
                    </a:cubicBezTo>
                    <a:cubicBezTo>
                      <a:pt x="262524" y="231939"/>
                      <a:pt x="287806" y="274071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3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79" name="Freeform 1578"/>
              <p:cNvSpPr/>
              <p:nvPr/>
            </p:nvSpPr>
            <p:spPr>
              <a:xfrm>
                <a:off x="1377024" y="2284361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80" name="Freeform 1579"/>
              <p:cNvSpPr/>
              <p:nvPr/>
            </p:nvSpPr>
            <p:spPr>
              <a:xfrm>
                <a:off x="1355079" y="2253640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81" name="Freeform 1580"/>
              <p:cNvSpPr/>
              <p:nvPr/>
            </p:nvSpPr>
            <p:spPr>
              <a:xfrm flipH="1">
                <a:off x="1563347" y="225276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582" name="Freeform 1581"/>
              <p:cNvSpPr/>
              <p:nvPr/>
            </p:nvSpPr>
            <p:spPr>
              <a:xfrm>
                <a:off x="1459543" y="2388815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583" name="Freeform 1582"/>
              <p:cNvSpPr/>
              <p:nvPr/>
            </p:nvSpPr>
            <p:spPr>
              <a:xfrm>
                <a:off x="1529657" y="2510010"/>
                <a:ext cx="9676" cy="197573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3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584" name="Freeform 1583"/>
              <p:cNvSpPr/>
              <p:nvPr/>
            </p:nvSpPr>
            <p:spPr>
              <a:xfrm>
                <a:off x="1431232" y="260430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85" name="Freeform 1584"/>
              <p:cNvSpPr/>
              <p:nvPr/>
            </p:nvSpPr>
            <p:spPr>
              <a:xfrm flipH="1">
                <a:off x="1585733" y="2609951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86" name="Freeform 1585"/>
              <p:cNvSpPr/>
              <p:nvPr/>
            </p:nvSpPr>
            <p:spPr>
              <a:xfrm>
                <a:off x="1388427" y="2546897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87" name="Freeform 1586"/>
              <p:cNvSpPr/>
              <p:nvPr/>
            </p:nvSpPr>
            <p:spPr>
              <a:xfrm flipH="1">
                <a:off x="1577963" y="2546897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7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88" name="Freeform 1587"/>
              <p:cNvSpPr/>
              <p:nvPr/>
            </p:nvSpPr>
            <p:spPr>
              <a:xfrm>
                <a:off x="1434586" y="2487332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589" name="Freeform 1588"/>
              <p:cNvSpPr/>
              <p:nvPr/>
            </p:nvSpPr>
            <p:spPr>
              <a:xfrm>
                <a:off x="1377025" y="2280045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90" name="Freeform 1589"/>
              <p:cNvSpPr/>
              <p:nvPr/>
            </p:nvSpPr>
            <p:spPr>
              <a:xfrm flipH="1">
                <a:off x="1592071" y="227897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91" name="Freeform 1590"/>
              <p:cNvSpPr/>
              <p:nvPr/>
            </p:nvSpPr>
            <p:spPr>
              <a:xfrm>
                <a:off x="1347901" y="2667809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592" name="Freeform 1591"/>
              <p:cNvSpPr/>
              <p:nvPr/>
            </p:nvSpPr>
            <p:spPr>
              <a:xfrm>
                <a:off x="1643503" y="2674642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593" name="Group 1592"/>
              <p:cNvGrpSpPr/>
              <p:nvPr/>
            </p:nvGrpSpPr>
            <p:grpSpPr>
              <a:xfrm>
                <a:off x="1465816" y="2392715"/>
                <a:ext cx="123387" cy="64456"/>
                <a:chOff x="1465816" y="2392715"/>
                <a:chExt cx="123387" cy="64456"/>
              </a:xfrm>
            </p:grpSpPr>
            <p:grpSp>
              <p:nvGrpSpPr>
                <p:cNvPr id="1594" name="Group 1593"/>
                <p:cNvGrpSpPr/>
                <p:nvPr/>
              </p:nvGrpSpPr>
              <p:grpSpPr>
                <a:xfrm>
                  <a:off x="1566731" y="2392715"/>
                  <a:ext cx="22422" cy="22486"/>
                  <a:chOff x="1566731" y="2392715"/>
                  <a:chExt cx="22422" cy="22486"/>
                </a:xfrm>
              </p:grpSpPr>
              <p:sp>
                <p:nvSpPr>
                  <p:cNvPr id="1595" name="Freeform 1594"/>
                  <p:cNvSpPr/>
                  <p:nvPr/>
                </p:nvSpPr>
                <p:spPr>
                  <a:xfrm>
                    <a:off x="1566839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596" name="Freeform 1595"/>
                  <p:cNvSpPr/>
                  <p:nvPr/>
                </p:nvSpPr>
                <p:spPr>
                  <a:xfrm>
                    <a:off x="1566839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597" name="Group 1596"/>
                <p:cNvGrpSpPr/>
                <p:nvPr/>
              </p:nvGrpSpPr>
              <p:grpSpPr>
                <a:xfrm>
                  <a:off x="1465816" y="2392715"/>
                  <a:ext cx="22489" cy="22486"/>
                  <a:chOff x="1465816" y="2392715"/>
                  <a:chExt cx="22489" cy="22486"/>
                </a:xfrm>
              </p:grpSpPr>
              <p:sp>
                <p:nvSpPr>
                  <p:cNvPr id="1598" name="Freeform 1597"/>
                  <p:cNvSpPr/>
                  <p:nvPr/>
                </p:nvSpPr>
                <p:spPr>
                  <a:xfrm>
                    <a:off x="1465973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599" name="Freeform 1598"/>
                  <p:cNvSpPr/>
                  <p:nvPr/>
                </p:nvSpPr>
                <p:spPr>
                  <a:xfrm>
                    <a:off x="1465973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00" name="Group 1599"/>
                <p:cNvGrpSpPr/>
                <p:nvPr/>
              </p:nvGrpSpPr>
              <p:grpSpPr>
                <a:xfrm>
                  <a:off x="1507524" y="2409730"/>
                  <a:ext cx="47780" cy="47442"/>
                  <a:chOff x="1507524" y="2409730"/>
                  <a:chExt cx="47780" cy="47442"/>
                </a:xfrm>
              </p:grpSpPr>
              <p:sp>
                <p:nvSpPr>
                  <p:cNvPr id="1601" name="Freeform 1600"/>
                  <p:cNvSpPr/>
                  <p:nvPr/>
                </p:nvSpPr>
                <p:spPr>
                  <a:xfrm>
                    <a:off x="1507605" y="2432083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602" name="Group 1601"/>
                  <p:cNvGrpSpPr/>
                  <p:nvPr/>
                </p:nvGrpSpPr>
                <p:grpSpPr>
                  <a:xfrm>
                    <a:off x="1511394" y="2409730"/>
                    <a:ext cx="33499" cy="22353"/>
                    <a:chOff x="1511394" y="2409730"/>
                    <a:chExt cx="33499" cy="22353"/>
                  </a:xfrm>
                </p:grpSpPr>
                <p:sp>
                  <p:nvSpPr>
                    <p:cNvPr id="1603" name="Freeform 1602"/>
                    <p:cNvSpPr/>
                    <p:nvPr/>
                  </p:nvSpPr>
                  <p:spPr>
                    <a:xfrm>
                      <a:off x="1511775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604" name="Freeform 1603"/>
                    <p:cNvSpPr/>
                    <p:nvPr/>
                  </p:nvSpPr>
                  <p:spPr>
                    <a:xfrm>
                      <a:off x="1511775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50" name="Text 1150"/>
              <p:cNvSpPr txBox="1"/>
              <p:nvPr/>
            </p:nvSpPr>
            <p:spPr>
              <a:xfrm>
                <a:off x="1313760" y="2126523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51" name="Text 1151"/>
              <p:cNvSpPr txBox="1"/>
              <p:nvPr/>
            </p:nvSpPr>
            <p:spPr>
              <a:xfrm rot="-5400000">
                <a:off x="1605149" y="2449298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605" name="Toy"/>
            <p:cNvGrpSpPr/>
            <p:nvPr/>
          </p:nvGrpSpPr>
          <p:grpSpPr>
            <a:xfrm>
              <a:off x="1641936" y="2845349"/>
              <a:ext cx="421078" cy="514652"/>
              <a:chOff x="1641936" y="2845349"/>
              <a:chExt cx="421078" cy="514652"/>
            </a:xfrm>
          </p:grpSpPr>
          <p:sp>
            <p:nvSpPr>
              <p:cNvPr id="1606" name="Freeform 1605"/>
              <p:cNvSpPr/>
              <p:nvPr/>
            </p:nvSpPr>
            <p:spPr>
              <a:xfrm>
                <a:off x="1782629" y="2845349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07" name="Freeform 1606"/>
              <p:cNvSpPr/>
              <p:nvPr/>
            </p:nvSpPr>
            <p:spPr>
              <a:xfrm>
                <a:off x="1641936" y="2847818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08" name="Freeform 1607"/>
              <p:cNvSpPr/>
              <p:nvPr/>
            </p:nvSpPr>
            <p:spPr>
              <a:xfrm>
                <a:off x="1645848" y="3077330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09" name="Freeform 1608"/>
              <p:cNvSpPr/>
              <p:nvPr/>
            </p:nvSpPr>
            <p:spPr>
              <a:xfrm>
                <a:off x="1684739" y="2879987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10" name="Freeform 1609"/>
              <p:cNvSpPr/>
              <p:nvPr/>
            </p:nvSpPr>
            <p:spPr>
              <a:xfrm>
                <a:off x="1662794" y="2849266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11" name="Freeform 1610"/>
              <p:cNvSpPr/>
              <p:nvPr/>
            </p:nvSpPr>
            <p:spPr>
              <a:xfrm flipH="1">
                <a:off x="1871062" y="2848388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12" name="Freeform 1611"/>
              <p:cNvSpPr/>
              <p:nvPr/>
            </p:nvSpPr>
            <p:spPr>
              <a:xfrm>
                <a:off x="1767258" y="2984441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613" name="Freeform 1612"/>
              <p:cNvSpPr/>
              <p:nvPr/>
            </p:nvSpPr>
            <p:spPr>
              <a:xfrm>
                <a:off x="1837372" y="3105635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14" name="Freeform 1613"/>
              <p:cNvSpPr/>
              <p:nvPr/>
            </p:nvSpPr>
            <p:spPr>
              <a:xfrm>
                <a:off x="1738947" y="3199930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15" name="Freeform 1614"/>
              <p:cNvSpPr/>
              <p:nvPr/>
            </p:nvSpPr>
            <p:spPr>
              <a:xfrm flipH="1">
                <a:off x="1893448" y="3205577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16" name="Freeform 1615"/>
              <p:cNvSpPr/>
              <p:nvPr/>
            </p:nvSpPr>
            <p:spPr>
              <a:xfrm>
                <a:off x="1696142" y="3142523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17" name="Freeform 1616"/>
              <p:cNvSpPr/>
              <p:nvPr/>
            </p:nvSpPr>
            <p:spPr>
              <a:xfrm flipH="1">
                <a:off x="1885678" y="3142523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18" name="Freeform 1617"/>
              <p:cNvSpPr/>
              <p:nvPr/>
            </p:nvSpPr>
            <p:spPr>
              <a:xfrm>
                <a:off x="1742301" y="3082958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19" name="Freeform 1618"/>
              <p:cNvSpPr/>
              <p:nvPr/>
            </p:nvSpPr>
            <p:spPr>
              <a:xfrm>
                <a:off x="1684740" y="2875671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20" name="Freeform 1619"/>
              <p:cNvSpPr/>
              <p:nvPr/>
            </p:nvSpPr>
            <p:spPr>
              <a:xfrm flipH="1">
                <a:off x="1899786" y="2874603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21" name="Freeform 1620"/>
              <p:cNvSpPr/>
              <p:nvPr/>
            </p:nvSpPr>
            <p:spPr>
              <a:xfrm>
                <a:off x="1655616" y="3263436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22" name="Freeform 1621"/>
              <p:cNvSpPr/>
              <p:nvPr/>
            </p:nvSpPr>
            <p:spPr>
              <a:xfrm>
                <a:off x="1951218" y="3270268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623" name="Group 1622"/>
              <p:cNvGrpSpPr/>
              <p:nvPr/>
            </p:nvGrpSpPr>
            <p:grpSpPr>
              <a:xfrm>
                <a:off x="1773531" y="2988341"/>
                <a:ext cx="123387" cy="64457"/>
                <a:chOff x="1773531" y="2988341"/>
                <a:chExt cx="123387" cy="64457"/>
              </a:xfrm>
            </p:grpSpPr>
            <p:grpSp>
              <p:nvGrpSpPr>
                <p:cNvPr id="1624" name="Group 1623"/>
                <p:cNvGrpSpPr/>
                <p:nvPr/>
              </p:nvGrpSpPr>
              <p:grpSpPr>
                <a:xfrm>
                  <a:off x="1874446" y="2988341"/>
                  <a:ext cx="22422" cy="22486"/>
                  <a:chOff x="1874446" y="2988341"/>
                  <a:chExt cx="22422" cy="22486"/>
                </a:xfrm>
              </p:grpSpPr>
              <p:sp>
                <p:nvSpPr>
                  <p:cNvPr id="1625" name="Freeform 1624"/>
                  <p:cNvSpPr/>
                  <p:nvPr/>
                </p:nvSpPr>
                <p:spPr>
                  <a:xfrm>
                    <a:off x="1874554" y="2988531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26" name="Freeform 1625"/>
                  <p:cNvSpPr/>
                  <p:nvPr/>
                </p:nvSpPr>
                <p:spPr>
                  <a:xfrm>
                    <a:off x="1874554" y="2988531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27" name="Group 1626"/>
                <p:cNvGrpSpPr/>
                <p:nvPr/>
              </p:nvGrpSpPr>
              <p:grpSpPr>
                <a:xfrm>
                  <a:off x="1773531" y="2988341"/>
                  <a:ext cx="22489" cy="22486"/>
                  <a:chOff x="1773531" y="2988341"/>
                  <a:chExt cx="22489" cy="22486"/>
                </a:xfrm>
              </p:grpSpPr>
              <p:sp>
                <p:nvSpPr>
                  <p:cNvPr id="1628" name="Freeform 1627"/>
                  <p:cNvSpPr/>
                  <p:nvPr/>
                </p:nvSpPr>
                <p:spPr>
                  <a:xfrm>
                    <a:off x="1773688" y="2988533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29" name="Freeform 1628"/>
                  <p:cNvSpPr/>
                  <p:nvPr/>
                </p:nvSpPr>
                <p:spPr>
                  <a:xfrm>
                    <a:off x="1773688" y="2988533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30" name="Group 1629"/>
                <p:cNvGrpSpPr/>
                <p:nvPr/>
              </p:nvGrpSpPr>
              <p:grpSpPr>
                <a:xfrm>
                  <a:off x="1815239" y="3005356"/>
                  <a:ext cx="47780" cy="47442"/>
                  <a:chOff x="1815239" y="3005356"/>
                  <a:chExt cx="47780" cy="47442"/>
                </a:xfrm>
              </p:grpSpPr>
              <p:sp>
                <p:nvSpPr>
                  <p:cNvPr id="1631" name="Freeform 1630"/>
                  <p:cNvSpPr/>
                  <p:nvPr/>
                </p:nvSpPr>
                <p:spPr>
                  <a:xfrm>
                    <a:off x="1815320" y="3027709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632" name="Group 1631"/>
                  <p:cNvGrpSpPr/>
                  <p:nvPr/>
                </p:nvGrpSpPr>
                <p:grpSpPr>
                  <a:xfrm>
                    <a:off x="1819109" y="3005356"/>
                    <a:ext cx="33499" cy="22353"/>
                    <a:chOff x="1819109" y="3005356"/>
                    <a:chExt cx="33499" cy="22353"/>
                  </a:xfrm>
                </p:grpSpPr>
                <p:sp>
                  <p:nvSpPr>
                    <p:cNvPr id="1633" name="Freeform 1632"/>
                    <p:cNvSpPr/>
                    <p:nvPr/>
                  </p:nvSpPr>
                  <p:spPr>
                    <a:xfrm>
                      <a:off x="1819490" y="3005507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634" name="Freeform 1633"/>
                    <p:cNvSpPr/>
                    <p:nvPr/>
                  </p:nvSpPr>
                  <p:spPr>
                    <a:xfrm>
                      <a:off x="1819490" y="3005507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52" name="Text 1152"/>
              <p:cNvSpPr txBox="1"/>
              <p:nvPr/>
            </p:nvSpPr>
            <p:spPr>
              <a:xfrm>
                <a:off x="1621476" y="2722149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53" name="Text 1153"/>
              <p:cNvSpPr txBox="1"/>
              <p:nvPr/>
            </p:nvSpPr>
            <p:spPr>
              <a:xfrm rot="-5400000">
                <a:off x="1912864" y="3044924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635" name="Toy"/>
            <p:cNvGrpSpPr/>
            <p:nvPr/>
          </p:nvGrpSpPr>
          <p:grpSpPr>
            <a:xfrm>
              <a:off x="2224964" y="2845349"/>
              <a:ext cx="421078" cy="514652"/>
              <a:chOff x="2224964" y="2845349"/>
              <a:chExt cx="421078" cy="514652"/>
            </a:xfrm>
          </p:grpSpPr>
          <p:sp>
            <p:nvSpPr>
              <p:cNvPr id="1636" name="Freeform 1635"/>
              <p:cNvSpPr/>
              <p:nvPr/>
            </p:nvSpPr>
            <p:spPr>
              <a:xfrm>
                <a:off x="2365657" y="2845349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37" name="Freeform 1636"/>
              <p:cNvSpPr/>
              <p:nvPr/>
            </p:nvSpPr>
            <p:spPr>
              <a:xfrm>
                <a:off x="2224964" y="2847818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38" name="Freeform 1637"/>
              <p:cNvSpPr/>
              <p:nvPr/>
            </p:nvSpPr>
            <p:spPr>
              <a:xfrm>
                <a:off x="2228877" y="3077330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39" name="Freeform 1638"/>
              <p:cNvSpPr/>
              <p:nvPr/>
            </p:nvSpPr>
            <p:spPr>
              <a:xfrm>
                <a:off x="2267768" y="2879987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40" name="Freeform 1639"/>
              <p:cNvSpPr/>
              <p:nvPr/>
            </p:nvSpPr>
            <p:spPr>
              <a:xfrm>
                <a:off x="2245823" y="2849266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41" name="Freeform 1640"/>
              <p:cNvSpPr/>
              <p:nvPr/>
            </p:nvSpPr>
            <p:spPr>
              <a:xfrm flipH="1">
                <a:off x="2454091" y="2848388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42" name="Freeform 1641"/>
              <p:cNvSpPr/>
              <p:nvPr/>
            </p:nvSpPr>
            <p:spPr>
              <a:xfrm>
                <a:off x="2350286" y="2984441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643" name="Freeform 1642"/>
              <p:cNvSpPr/>
              <p:nvPr/>
            </p:nvSpPr>
            <p:spPr>
              <a:xfrm>
                <a:off x="2420400" y="3105635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44" name="Freeform 1643"/>
              <p:cNvSpPr/>
              <p:nvPr/>
            </p:nvSpPr>
            <p:spPr>
              <a:xfrm>
                <a:off x="2321975" y="3199930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45" name="Freeform 1644"/>
              <p:cNvSpPr/>
              <p:nvPr/>
            </p:nvSpPr>
            <p:spPr>
              <a:xfrm flipH="1">
                <a:off x="2476476" y="3205577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46" name="Freeform 1645"/>
              <p:cNvSpPr/>
              <p:nvPr/>
            </p:nvSpPr>
            <p:spPr>
              <a:xfrm>
                <a:off x="2279170" y="3142523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47" name="Freeform 1646"/>
              <p:cNvSpPr/>
              <p:nvPr/>
            </p:nvSpPr>
            <p:spPr>
              <a:xfrm flipH="1">
                <a:off x="2468706" y="3142523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48" name="Freeform 1647"/>
              <p:cNvSpPr/>
              <p:nvPr/>
            </p:nvSpPr>
            <p:spPr>
              <a:xfrm>
                <a:off x="2325329" y="3082958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49" name="Freeform 1648"/>
              <p:cNvSpPr/>
              <p:nvPr/>
            </p:nvSpPr>
            <p:spPr>
              <a:xfrm>
                <a:off x="2267769" y="2875671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50" name="Freeform 1649"/>
              <p:cNvSpPr/>
              <p:nvPr/>
            </p:nvSpPr>
            <p:spPr>
              <a:xfrm flipH="1">
                <a:off x="2482815" y="2874603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51" name="Freeform 1650"/>
              <p:cNvSpPr/>
              <p:nvPr/>
            </p:nvSpPr>
            <p:spPr>
              <a:xfrm>
                <a:off x="2238644" y="3263436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52" name="Freeform 1651"/>
              <p:cNvSpPr/>
              <p:nvPr/>
            </p:nvSpPr>
            <p:spPr>
              <a:xfrm>
                <a:off x="2534247" y="3270268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653" name="Group 1652"/>
              <p:cNvGrpSpPr/>
              <p:nvPr/>
            </p:nvGrpSpPr>
            <p:grpSpPr>
              <a:xfrm>
                <a:off x="2356560" y="2988341"/>
                <a:ext cx="123387" cy="64457"/>
                <a:chOff x="2356560" y="2988341"/>
                <a:chExt cx="123387" cy="64457"/>
              </a:xfrm>
            </p:grpSpPr>
            <p:grpSp>
              <p:nvGrpSpPr>
                <p:cNvPr id="1654" name="Group 1653"/>
                <p:cNvGrpSpPr/>
                <p:nvPr/>
              </p:nvGrpSpPr>
              <p:grpSpPr>
                <a:xfrm>
                  <a:off x="2457475" y="2988341"/>
                  <a:ext cx="22422" cy="22486"/>
                  <a:chOff x="2457475" y="2988341"/>
                  <a:chExt cx="22422" cy="22486"/>
                </a:xfrm>
              </p:grpSpPr>
              <p:sp>
                <p:nvSpPr>
                  <p:cNvPr id="1655" name="Freeform 1654"/>
                  <p:cNvSpPr/>
                  <p:nvPr/>
                </p:nvSpPr>
                <p:spPr>
                  <a:xfrm>
                    <a:off x="2457583" y="2988531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56" name="Freeform 1655"/>
                  <p:cNvSpPr/>
                  <p:nvPr/>
                </p:nvSpPr>
                <p:spPr>
                  <a:xfrm>
                    <a:off x="2457583" y="2988531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57" name="Group 1656"/>
                <p:cNvGrpSpPr/>
                <p:nvPr/>
              </p:nvGrpSpPr>
              <p:grpSpPr>
                <a:xfrm>
                  <a:off x="2356560" y="2988341"/>
                  <a:ext cx="22489" cy="22486"/>
                  <a:chOff x="2356560" y="2988341"/>
                  <a:chExt cx="22489" cy="22486"/>
                </a:xfrm>
              </p:grpSpPr>
              <p:sp>
                <p:nvSpPr>
                  <p:cNvPr id="1658" name="Freeform 1657"/>
                  <p:cNvSpPr/>
                  <p:nvPr/>
                </p:nvSpPr>
                <p:spPr>
                  <a:xfrm>
                    <a:off x="2356717" y="2988533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59" name="Freeform 1658"/>
                  <p:cNvSpPr/>
                  <p:nvPr/>
                </p:nvSpPr>
                <p:spPr>
                  <a:xfrm>
                    <a:off x="2356717" y="2988533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60" name="Group 1659"/>
                <p:cNvGrpSpPr/>
                <p:nvPr/>
              </p:nvGrpSpPr>
              <p:grpSpPr>
                <a:xfrm>
                  <a:off x="2398268" y="3005356"/>
                  <a:ext cx="47780" cy="47442"/>
                  <a:chOff x="2398268" y="3005356"/>
                  <a:chExt cx="47780" cy="47442"/>
                </a:xfrm>
              </p:grpSpPr>
              <p:sp>
                <p:nvSpPr>
                  <p:cNvPr id="1661" name="Freeform 1660"/>
                  <p:cNvSpPr/>
                  <p:nvPr/>
                </p:nvSpPr>
                <p:spPr>
                  <a:xfrm>
                    <a:off x="2398348" y="3027709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662" name="Group 1661"/>
                  <p:cNvGrpSpPr/>
                  <p:nvPr/>
                </p:nvGrpSpPr>
                <p:grpSpPr>
                  <a:xfrm>
                    <a:off x="2402138" y="3005356"/>
                    <a:ext cx="33499" cy="22353"/>
                    <a:chOff x="2402138" y="3005356"/>
                    <a:chExt cx="33499" cy="22353"/>
                  </a:xfrm>
                </p:grpSpPr>
                <p:sp>
                  <p:nvSpPr>
                    <p:cNvPr id="1663" name="Freeform 1662"/>
                    <p:cNvSpPr/>
                    <p:nvPr/>
                  </p:nvSpPr>
                  <p:spPr>
                    <a:xfrm>
                      <a:off x="2402518" y="3005507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664" name="Freeform 1663"/>
                    <p:cNvSpPr/>
                    <p:nvPr/>
                  </p:nvSpPr>
                  <p:spPr>
                    <a:xfrm>
                      <a:off x="2402518" y="3005507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54" name="Text 1154"/>
              <p:cNvSpPr txBox="1"/>
              <p:nvPr/>
            </p:nvSpPr>
            <p:spPr>
              <a:xfrm>
                <a:off x="2204504" y="2722149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55" name="Text 1155"/>
              <p:cNvSpPr txBox="1"/>
              <p:nvPr/>
            </p:nvSpPr>
            <p:spPr>
              <a:xfrm rot="-5400000">
                <a:off x="2495893" y="3044924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665" name="Toy"/>
            <p:cNvGrpSpPr/>
            <p:nvPr/>
          </p:nvGrpSpPr>
          <p:grpSpPr>
            <a:xfrm>
              <a:off x="1852469" y="2249723"/>
              <a:ext cx="421078" cy="514652"/>
              <a:chOff x="1852469" y="2249723"/>
              <a:chExt cx="421078" cy="514652"/>
            </a:xfrm>
          </p:grpSpPr>
          <p:sp>
            <p:nvSpPr>
              <p:cNvPr id="1666" name="Freeform 1665"/>
              <p:cNvSpPr/>
              <p:nvPr/>
            </p:nvSpPr>
            <p:spPr>
              <a:xfrm>
                <a:off x="1993162" y="2249723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67" name="Freeform 1666"/>
              <p:cNvSpPr/>
              <p:nvPr/>
            </p:nvSpPr>
            <p:spPr>
              <a:xfrm>
                <a:off x="1852469" y="2252192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68" name="Freeform 1667"/>
              <p:cNvSpPr/>
              <p:nvPr/>
            </p:nvSpPr>
            <p:spPr>
              <a:xfrm>
                <a:off x="1856382" y="2481705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69" name="Freeform 1668"/>
              <p:cNvSpPr/>
              <p:nvPr/>
            </p:nvSpPr>
            <p:spPr>
              <a:xfrm>
                <a:off x="1895273" y="2284361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70" name="Freeform 1669"/>
              <p:cNvSpPr/>
              <p:nvPr/>
            </p:nvSpPr>
            <p:spPr>
              <a:xfrm>
                <a:off x="1873328" y="2253640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71" name="Freeform 1670"/>
              <p:cNvSpPr/>
              <p:nvPr/>
            </p:nvSpPr>
            <p:spPr>
              <a:xfrm flipH="1">
                <a:off x="2081596" y="225276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72" name="Freeform 1671"/>
              <p:cNvSpPr/>
              <p:nvPr/>
            </p:nvSpPr>
            <p:spPr>
              <a:xfrm>
                <a:off x="1977791" y="2388815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673" name="Freeform 1672"/>
              <p:cNvSpPr/>
              <p:nvPr/>
            </p:nvSpPr>
            <p:spPr>
              <a:xfrm>
                <a:off x="2047905" y="2510010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74" name="Freeform 1673"/>
              <p:cNvSpPr/>
              <p:nvPr/>
            </p:nvSpPr>
            <p:spPr>
              <a:xfrm>
                <a:off x="1949480" y="260430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75" name="Freeform 1674"/>
              <p:cNvSpPr/>
              <p:nvPr/>
            </p:nvSpPr>
            <p:spPr>
              <a:xfrm flipH="1">
                <a:off x="2103981" y="2609951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76" name="Freeform 1675"/>
              <p:cNvSpPr/>
              <p:nvPr/>
            </p:nvSpPr>
            <p:spPr>
              <a:xfrm>
                <a:off x="1906675" y="2546897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77" name="Freeform 1676"/>
              <p:cNvSpPr/>
              <p:nvPr/>
            </p:nvSpPr>
            <p:spPr>
              <a:xfrm flipH="1">
                <a:off x="2096211" y="2546897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78" name="Freeform 1677"/>
              <p:cNvSpPr/>
              <p:nvPr/>
            </p:nvSpPr>
            <p:spPr>
              <a:xfrm>
                <a:off x="1952834" y="2487332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679" name="Freeform 1678"/>
              <p:cNvSpPr/>
              <p:nvPr/>
            </p:nvSpPr>
            <p:spPr>
              <a:xfrm>
                <a:off x="1895274" y="2280045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80" name="Freeform 1679"/>
              <p:cNvSpPr/>
              <p:nvPr/>
            </p:nvSpPr>
            <p:spPr>
              <a:xfrm flipH="1">
                <a:off x="2110319" y="227897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81" name="Freeform 1680"/>
              <p:cNvSpPr/>
              <p:nvPr/>
            </p:nvSpPr>
            <p:spPr>
              <a:xfrm>
                <a:off x="1866149" y="2667810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682" name="Freeform 1681"/>
              <p:cNvSpPr/>
              <p:nvPr/>
            </p:nvSpPr>
            <p:spPr>
              <a:xfrm>
                <a:off x="2161752" y="2674642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683" name="Group 1682"/>
              <p:cNvGrpSpPr/>
              <p:nvPr/>
            </p:nvGrpSpPr>
            <p:grpSpPr>
              <a:xfrm>
                <a:off x="1984065" y="2392715"/>
                <a:ext cx="123387" cy="64457"/>
                <a:chOff x="1984065" y="2392715"/>
                <a:chExt cx="123387" cy="64457"/>
              </a:xfrm>
            </p:grpSpPr>
            <p:grpSp>
              <p:nvGrpSpPr>
                <p:cNvPr id="1684" name="Group 1683"/>
                <p:cNvGrpSpPr/>
                <p:nvPr/>
              </p:nvGrpSpPr>
              <p:grpSpPr>
                <a:xfrm>
                  <a:off x="2084980" y="2392715"/>
                  <a:ext cx="22422" cy="22486"/>
                  <a:chOff x="2084980" y="2392715"/>
                  <a:chExt cx="22422" cy="22486"/>
                </a:xfrm>
              </p:grpSpPr>
              <p:sp>
                <p:nvSpPr>
                  <p:cNvPr id="1685" name="Freeform 1684"/>
                  <p:cNvSpPr/>
                  <p:nvPr/>
                </p:nvSpPr>
                <p:spPr>
                  <a:xfrm>
                    <a:off x="2085088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6" name="Freeform 1685"/>
                  <p:cNvSpPr/>
                  <p:nvPr/>
                </p:nvSpPr>
                <p:spPr>
                  <a:xfrm>
                    <a:off x="2085088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87" name="Group 1686"/>
                <p:cNvGrpSpPr/>
                <p:nvPr/>
              </p:nvGrpSpPr>
              <p:grpSpPr>
                <a:xfrm>
                  <a:off x="1984065" y="2392715"/>
                  <a:ext cx="22489" cy="22486"/>
                  <a:chOff x="1984065" y="2392715"/>
                  <a:chExt cx="22489" cy="22486"/>
                </a:xfrm>
              </p:grpSpPr>
              <p:sp>
                <p:nvSpPr>
                  <p:cNvPr id="1688" name="Freeform 1687"/>
                  <p:cNvSpPr/>
                  <p:nvPr/>
                </p:nvSpPr>
                <p:spPr>
                  <a:xfrm>
                    <a:off x="1984221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689" name="Freeform 1688"/>
                  <p:cNvSpPr/>
                  <p:nvPr/>
                </p:nvSpPr>
                <p:spPr>
                  <a:xfrm>
                    <a:off x="1984222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690" name="Group 1689"/>
                <p:cNvGrpSpPr/>
                <p:nvPr/>
              </p:nvGrpSpPr>
              <p:grpSpPr>
                <a:xfrm>
                  <a:off x="2025772" y="2409730"/>
                  <a:ext cx="47780" cy="47442"/>
                  <a:chOff x="2025772" y="2409730"/>
                  <a:chExt cx="47780" cy="47442"/>
                </a:xfrm>
              </p:grpSpPr>
              <p:sp>
                <p:nvSpPr>
                  <p:cNvPr id="1691" name="Freeform 1690"/>
                  <p:cNvSpPr/>
                  <p:nvPr/>
                </p:nvSpPr>
                <p:spPr>
                  <a:xfrm>
                    <a:off x="2025853" y="2432083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692" name="Group 1691"/>
                  <p:cNvGrpSpPr/>
                  <p:nvPr/>
                </p:nvGrpSpPr>
                <p:grpSpPr>
                  <a:xfrm>
                    <a:off x="2029643" y="2409730"/>
                    <a:ext cx="33499" cy="22353"/>
                    <a:chOff x="2029643" y="2409730"/>
                    <a:chExt cx="33499" cy="22353"/>
                  </a:xfrm>
                </p:grpSpPr>
                <p:sp>
                  <p:nvSpPr>
                    <p:cNvPr id="1693" name="Freeform 1692"/>
                    <p:cNvSpPr/>
                    <p:nvPr/>
                  </p:nvSpPr>
                  <p:spPr>
                    <a:xfrm>
                      <a:off x="2030023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694" name="Freeform 1693"/>
                    <p:cNvSpPr/>
                    <p:nvPr/>
                  </p:nvSpPr>
                  <p:spPr>
                    <a:xfrm>
                      <a:off x="2030023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56" name="Text 1156"/>
              <p:cNvSpPr txBox="1"/>
              <p:nvPr/>
            </p:nvSpPr>
            <p:spPr>
              <a:xfrm>
                <a:off x="1832009" y="2126523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57" name="Text 1157"/>
              <p:cNvSpPr txBox="1"/>
              <p:nvPr/>
            </p:nvSpPr>
            <p:spPr>
              <a:xfrm rot="-5400000">
                <a:off x="2123398" y="2449298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695" name="Toy"/>
            <p:cNvGrpSpPr/>
            <p:nvPr/>
          </p:nvGrpSpPr>
          <p:grpSpPr>
            <a:xfrm>
              <a:off x="2435506" y="2249723"/>
              <a:ext cx="421078" cy="514652"/>
              <a:chOff x="2435506" y="2249723"/>
              <a:chExt cx="421078" cy="514652"/>
            </a:xfrm>
          </p:grpSpPr>
          <p:sp>
            <p:nvSpPr>
              <p:cNvPr id="1696" name="Freeform 1695"/>
              <p:cNvSpPr/>
              <p:nvPr/>
            </p:nvSpPr>
            <p:spPr>
              <a:xfrm>
                <a:off x="2576198" y="2249723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97" name="Freeform 1696"/>
              <p:cNvSpPr/>
              <p:nvPr/>
            </p:nvSpPr>
            <p:spPr>
              <a:xfrm>
                <a:off x="2435506" y="2252192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98" name="Freeform 1697"/>
              <p:cNvSpPr/>
              <p:nvPr/>
            </p:nvSpPr>
            <p:spPr>
              <a:xfrm>
                <a:off x="2439418" y="2481705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699" name="Freeform 1698"/>
              <p:cNvSpPr/>
              <p:nvPr/>
            </p:nvSpPr>
            <p:spPr>
              <a:xfrm>
                <a:off x="2478309" y="2284361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00" name="Freeform 1699"/>
              <p:cNvSpPr/>
              <p:nvPr/>
            </p:nvSpPr>
            <p:spPr>
              <a:xfrm>
                <a:off x="2456364" y="2253640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01" name="Freeform 1700"/>
              <p:cNvSpPr/>
              <p:nvPr/>
            </p:nvSpPr>
            <p:spPr>
              <a:xfrm flipH="1">
                <a:off x="2664632" y="225276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02" name="Freeform 1701"/>
              <p:cNvSpPr/>
              <p:nvPr/>
            </p:nvSpPr>
            <p:spPr>
              <a:xfrm>
                <a:off x="2560828" y="2388815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703" name="Freeform 1702"/>
              <p:cNvSpPr/>
              <p:nvPr/>
            </p:nvSpPr>
            <p:spPr>
              <a:xfrm>
                <a:off x="2630942" y="2510010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04" name="Freeform 1703"/>
              <p:cNvSpPr/>
              <p:nvPr/>
            </p:nvSpPr>
            <p:spPr>
              <a:xfrm>
                <a:off x="2532516" y="260430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05" name="Freeform 1704"/>
              <p:cNvSpPr/>
              <p:nvPr/>
            </p:nvSpPr>
            <p:spPr>
              <a:xfrm flipH="1">
                <a:off x="2687018" y="2609951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06" name="Freeform 1705"/>
              <p:cNvSpPr/>
              <p:nvPr/>
            </p:nvSpPr>
            <p:spPr>
              <a:xfrm>
                <a:off x="2489712" y="2546897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07" name="Freeform 1706"/>
              <p:cNvSpPr/>
              <p:nvPr/>
            </p:nvSpPr>
            <p:spPr>
              <a:xfrm flipH="1">
                <a:off x="2679248" y="2546897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08" name="Freeform 1707"/>
              <p:cNvSpPr/>
              <p:nvPr/>
            </p:nvSpPr>
            <p:spPr>
              <a:xfrm>
                <a:off x="2535871" y="2487332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09" name="Freeform 1708"/>
              <p:cNvSpPr/>
              <p:nvPr/>
            </p:nvSpPr>
            <p:spPr>
              <a:xfrm>
                <a:off x="2478310" y="2280045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10" name="Freeform 1709"/>
              <p:cNvSpPr/>
              <p:nvPr/>
            </p:nvSpPr>
            <p:spPr>
              <a:xfrm flipH="1">
                <a:off x="2693356" y="227897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11" name="Freeform 1710"/>
              <p:cNvSpPr/>
              <p:nvPr/>
            </p:nvSpPr>
            <p:spPr>
              <a:xfrm>
                <a:off x="2449186" y="2667810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12" name="Freeform 1711"/>
              <p:cNvSpPr/>
              <p:nvPr/>
            </p:nvSpPr>
            <p:spPr>
              <a:xfrm>
                <a:off x="2744788" y="2674642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713" name="Group 1712"/>
              <p:cNvGrpSpPr/>
              <p:nvPr/>
            </p:nvGrpSpPr>
            <p:grpSpPr>
              <a:xfrm>
                <a:off x="2567101" y="2392715"/>
                <a:ext cx="123387" cy="64457"/>
                <a:chOff x="2567101" y="2392715"/>
                <a:chExt cx="123387" cy="64457"/>
              </a:xfrm>
            </p:grpSpPr>
            <p:grpSp>
              <p:nvGrpSpPr>
                <p:cNvPr id="1714" name="Group 1713"/>
                <p:cNvGrpSpPr/>
                <p:nvPr/>
              </p:nvGrpSpPr>
              <p:grpSpPr>
                <a:xfrm>
                  <a:off x="2668016" y="2392715"/>
                  <a:ext cx="22422" cy="22486"/>
                  <a:chOff x="2668016" y="2392715"/>
                  <a:chExt cx="22422" cy="22486"/>
                </a:xfrm>
              </p:grpSpPr>
              <p:sp>
                <p:nvSpPr>
                  <p:cNvPr id="1715" name="Freeform 1714"/>
                  <p:cNvSpPr/>
                  <p:nvPr/>
                </p:nvSpPr>
                <p:spPr>
                  <a:xfrm>
                    <a:off x="2668124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16" name="Freeform 1715"/>
                  <p:cNvSpPr/>
                  <p:nvPr/>
                </p:nvSpPr>
                <p:spPr>
                  <a:xfrm>
                    <a:off x="2668124" y="2392905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17" name="Group 1716"/>
                <p:cNvGrpSpPr/>
                <p:nvPr/>
              </p:nvGrpSpPr>
              <p:grpSpPr>
                <a:xfrm>
                  <a:off x="2567101" y="2392715"/>
                  <a:ext cx="22489" cy="22486"/>
                  <a:chOff x="2567101" y="2392715"/>
                  <a:chExt cx="22489" cy="22486"/>
                </a:xfrm>
              </p:grpSpPr>
              <p:sp>
                <p:nvSpPr>
                  <p:cNvPr id="1718" name="Freeform 1717"/>
                  <p:cNvSpPr/>
                  <p:nvPr/>
                </p:nvSpPr>
                <p:spPr>
                  <a:xfrm>
                    <a:off x="2567258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19" name="Freeform 1718"/>
                  <p:cNvSpPr/>
                  <p:nvPr/>
                </p:nvSpPr>
                <p:spPr>
                  <a:xfrm>
                    <a:off x="2567258" y="2392907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20" name="Group 1719"/>
                <p:cNvGrpSpPr/>
                <p:nvPr/>
              </p:nvGrpSpPr>
              <p:grpSpPr>
                <a:xfrm>
                  <a:off x="2608809" y="2409730"/>
                  <a:ext cx="47780" cy="47442"/>
                  <a:chOff x="2608809" y="2409730"/>
                  <a:chExt cx="47780" cy="47442"/>
                </a:xfrm>
              </p:grpSpPr>
              <p:sp>
                <p:nvSpPr>
                  <p:cNvPr id="1721" name="Freeform 1720"/>
                  <p:cNvSpPr/>
                  <p:nvPr/>
                </p:nvSpPr>
                <p:spPr>
                  <a:xfrm>
                    <a:off x="2608889" y="2432083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722" name="Group 1721"/>
                  <p:cNvGrpSpPr/>
                  <p:nvPr/>
                </p:nvGrpSpPr>
                <p:grpSpPr>
                  <a:xfrm>
                    <a:off x="2612679" y="2409730"/>
                    <a:ext cx="33499" cy="22353"/>
                    <a:chOff x="2612679" y="2409730"/>
                    <a:chExt cx="33499" cy="22353"/>
                  </a:xfrm>
                </p:grpSpPr>
                <p:sp>
                  <p:nvSpPr>
                    <p:cNvPr id="1723" name="Freeform 1722"/>
                    <p:cNvSpPr/>
                    <p:nvPr/>
                  </p:nvSpPr>
                  <p:spPr>
                    <a:xfrm>
                      <a:off x="2613060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724" name="Freeform 1723"/>
                    <p:cNvSpPr/>
                    <p:nvPr/>
                  </p:nvSpPr>
                  <p:spPr>
                    <a:xfrm>
                      <a:off x="2613060" y="2409881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58" name="Text 1158"/>
              <p:cNvSpPr txBox="1"/>
              <p:nvPr/>
            </p:nvSpPr>
            <p:spPr>
              <a:xfrm>
                <a:off x="2415045" y="2126523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59" name="Text 1159"/>
              <p:cNvSpPr txBox="1"/>
              <p:nvPr/>
            </p:nvSpPr>
            <p:spPr>
              <a:xfrm rot="-5400000">
                <a:off x="2706434" y="2449298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725" name="Toy"/>
            <p:cNvGrpSpPr/>
            <p:nvPr/>
          </p:nvGrpSpPr>
          <p:grpSpPr>
            <a:xfrm>
              <a:off x="4109078" y="2208581"/>
              <a:ext cx="421078" cy="514652"/>
              <a:chOff x="4109078" y="2208581"/>
              <a:chExt cx="421078" cy="514652"/>
            </a:xfrm>
          </p:grpSpPr>
          <p:sp>
            <p:nvSpPr>
              <p:cNvPr id="1726" name="Freeform 1725"/>
              <p:cNvSpPr/>
              <p:nvPr/>
            </p:nvSpPr>
            <p:spPr>
              <a:xfrm>
                <a:off x="4249771" y="2208581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27" name="Freeform 1726"/>
              <p:cNvSpPr/>
              <p:nvPr/>
            </p:nvSpPr>
            <p:spPr>
              <a:xfrm>
                <a:off x="4109078" y="2211051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28" name="Freeform 1727"/>
              <p:cNvSpPr/>
              <p:nvPr/>
            </p:nvSpPr>
            <p:spPr>
              <a:xfrm>
                <a:off x="4112990" y="2440563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29" name="Freeform 1728"/>
              <p:cNvSpPr/>
              <p:nvPr/>
            </p:nvSpPr>
            <p:spPr>
              <a:xfrm>
                <a:off x="4151881" y="2243220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30" name="Freeform 1729"/>
              <p:cNvSpPr/>
              <p:nvPr/>
            </p:nvSpPr>
            <p:spPr>
              <a:xfrm>
                <a:off x="4129936" y="2212498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31" name="Freeform 1730"/>
              <p:cNvSpPr/>
              <p:nvPr/>
            </p:nvSpPr>
            <p:spPr>
              <a:xfrm flipH="1">
                <a:off x="4338204" y="2211621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32" name="Freeform 1731"/>
              <p:cNvSpPr/>
              <p:nvPr/>
            </p:nvSpPr>
            <p:spPr>
              <a:xfrm>
                <a:off x="4234400" y="2347674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733" name="Freeform 1732"/>
              <p:cNvSpPr/>
              <p:nvPr/>
            </p:nvSpPr>
            <p:spPr>
              <a:xfrm>
                <a:off x="4304514" y="2468868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34" name="Freeform 1733"/>
              <p:cNvSpPr/>
              <p:nvPr/>
            </p:nvSpPr>
            <p:spPr>
              <a:xfrm>
                <a:off x="4206088" y="2563163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35" name="Freeform 1734"/>
              <p:cNvSpPr/>
              <p:nvPr/>
            </p:nvSpPr>
            <p:spPr>
              <a:xfrm flipH="1">
                <a:off x="4360590" y="2568810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36" name="Freeform 1735"/>
              <p:cNvSpPr/>
              <p:nvPr/>
            </p:nvSpPr>
            <p:spPr>
              <a:xfrm>
                <a:off x="4163284" y="2505756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37" name="Freeform 1736"/>
              <p:cNvSpPr/>
              <p:nvPr/>
            </p:nvSpPr>
            <p:spPr>
              <a:xfrm flipH="1">
                <a:off x="4352820" y="2505756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38" name="Freeform 1737"/>
              <p:cNvSpPr/>
              <p:nvPr/>
            </p:nvSpPr>
            <p:spPr>
              <a:xfrm>
                <a:off x="4209443" y="2446190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39" name="Freeform 1738"/>
              <p:cNvSpPr/>
              <p:nvPr/>
            </p:nvSpPr>
            <p:spPr>
              <a:xfrm>
                <a:off x="4151882" y="2238904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40" name="Freeform 1739"/>
              <p:cNvSpPr/>
              <p:nvPr/>
            </p:nvSpPr>
            <p:spPr>
              <a:xfrm flipH="1">
                <a:off x="4366928" y="2237836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41" name="Freeform 1740"/>
              <p:cNvSpPr/>
              <p:nvPr/>
            </p:nvSpPr>
            <p:spPr>
              <a:xfrm>
                <a:off x="4122758" y="2626669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42" name="Freeform 1741"/>
              <p:cNvSpPr/>
              <p:nvPr/>
            </p:nvSpPr>
            <p:spPr>
              <a:xfrm>
                <a:off x="4418360" y="2633501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743" name="Group 1742"/>
              <p:cNvGrpSpPr/>
              <p:nvPr/>
            </p:nvGrpSpPr>
            <p:grpSpPr>
              <a:xfrm>
                <a:off x="4240673" y="2351574"/>
                <a:ext cx="123387" cy="64457"/>
                <a:chOff x="4240673" y="2351574"/>
                <a:chExt cx="123387" cy="64457"/>
              </a:xfrm>
            </p:grpSpPr>
            <p:grpSp>
              <p:nvGrpSpPr>
                <p:cNvPr id="1744" name="Group 1743"/>
                <p:cNvGrpSpPr/>
                <p:nvPr/>
              </p:nvGrpSpPr>
              <p:grpSpPr>
                <a:xfrm>
                  <a:off x="4341588" y="2351574"/>
                  <a:ext cx="22422" cy="22486"/>
                  <a:chOff x="4341588" y="2351574"/>
                  <a:chExt cx="22422" cy="22486"/>
                </a:xfrm>
              </p:grpSpPr>
              <p:sp>
                <p:nvSpPr>
                  <p:cNvPr id="1745" name="Freeform 1744"/>
                  <p:cNvSpPr/>
                  <p:nvPr/>
                </p:nvSpPr>
                <p:spPr>
                  <a:xfrm>
                    <a:off x="4341696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46" name="Freeform 1745"/>
                  <p:cNvSpPr/>
                  <p:nvPr/>
                </p:nvSpPr>
                <p:spPr>
                  <a:xfrm>
                    <a:off x="4341696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47" name="Group 1746"/>
                <p:cNvGrpSpPr/>
                <p:nvPr/>
              </p:nvGrpSpPr>
              <p:grpSpPr>
                <a:xfrm>
                  <a:off x="4240673" y="2351574"/>
                  <a:ext cx="22489" cy="22486"/>
                  <a:chOff x="4240673" y="2351574"/>
                  <a:chExt cx="22489" cy="22486"/>
                </a:xfrm>
              </p:grpSpPr>
              <p:sp>
                <p:nvSpPr>
                  <p:cNvPr id="1748" name="Freeform 1747"/>
                  <p:cNvSpPr/>
                  <p:nvPr/>
                </p:nvSpPr>
                <p:spPr>
                  <a:xfrm>
                    <a:off x="4240830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49" name="Freeform 1748"/>
                  <p:cNvSpPr/>
                  <p:nvPr/>
                </p:nvSpPr>
                <p:spPr>
                  <a:xfrm>
                    <a:off x="4240830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50" name="Group 1749"/>
                <p:cNvGrpSpPr/>
                <p:nvPr/>
              </p:nvGrpSpPr>
              <p:grpSpPr>
                <a:xfrm>
                  <a:off x="4282381" y="2368589"/>
                  <a:ext cx="47780" cy="47442"/>
                  <a:chOff x="4282381" y="2368589"/>
                  <a:chExt cx="47780" cy="47442"/>
                </a:xfrm>
              </p:grpSpPr>
              <p:sp>
                <p:nvSpPr>
                  <p:cNvPr id="1751" name="Freeform 1750"/>
                  <p:cNvSpPr/>
                  <p:nvPr/>
                </p:nvSpPr>
                <p:spPr>
                  <a:xfrm>
                    <a:off x="4282462" y="2390942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752" name="Group 1751"/>
                  <p:cNvGrpSpPr/>
                  <p:nvPr/>
                </p:nvGrpSpPr>
                <p:grpSpPr>
                  <a:xfrm>
                    <a:off x="4286252" y="2368589"/>
                    <a:ext cx="33499" cy="22353"/>
                    <a:chOff x="4286252" y="2368589"/>
                    <a:chExt cx="33499" cy="22353"/>
                  </a:xfrm>
                </p:grpSpPr>
                <p:sp>
                  <p:nvSpPr>
                    <p:cNvPr id="1753" name="Freeform 1752"/>
                    <p:cNvSpPr/>
                    <p:nvPr/>
                  </p:nvSpPr>
                  <p:spPr>
                    <a:xfrm>
                      <a:off x="4286632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754" name="Freeform 1753"/>
                    <p:cNvSpPr/>
                    <p:nvPr/>
                  </p:nvSpPr>
                  <p:spPr>
                    <a:xfrm>
                      <a:off x="4286632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60" name="Text 1160"/>
              <p:cNvSpPr txBox="1"/>
              <p:nvPr/>
            </p:nvSpPr>
            <p:spPr>
              <a:xfrm>
                <a:off x="4088617" y="2085381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61" name="Text 1161"/>
              <p:cNvSpPr txBox="1"/>
              <p:nvPr/>
            </p:nvSpPr>
            <p:spPr>
              <a:xfrm rot="-5400000">
                <a:off x="4380006" y="2408157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755" name="Toy"/>
            <p:cNvGrpSpPr/>
            <p:nvPr/>
          </p:nvGrpSpPr>
          <p:grpSpPr>
            <a:xfrm>
              <a:off x="4076691" y="2804215"/>
              <a:ext cx="421078" cy="514652"/>
              <a:chOff x="4076691" y="2804215"/>
              <a:chExt cx="421078" cy="514652"/>
            </a:xfrm>
          </p:grpSpPr>
          <p:sp>
            <p:nvSpPr>
              <p:cNvPr id="1756" name="Freeform 1755"/>
              <p:cNvSpPr/>
              <p:nvPr/>
            </p:nvSpPr>
            <p:spPr>
              <a:xfrm>
                <a:off x="4217384" y="2804215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57" name="Freeform 1756"/>
              <p:cNvSpPr/>
              <p:nvPr/>
            </p:nvSpPr>
            <p:spPr>
              <a:xfrm>
                <a:off x="4076691" y="2806685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58" name="Freeform 1757"/>
              <p:cNvSpPr/>
              <p:nvPr/>
            </p:nvSpPr>
            <p:spPr>
              <a:xfrm>
                <a:off x="4080604" y="3036197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59" name="Freeform 1758"/>
              <p:cNvSpPr/>
              <p:nvPr/>
            </p:nvSpPr>
            <p:spPr>
              <a:xfrm>
                <a:off x="4119495" y="2838854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60" name="Freeform 1759"/>
              <p:cNvSpPr/>
              <p:nvPr/>
            </p:nvSpPr>
            <p:spPr>
              <a:xfrm>
                <a:off x="4097550" y="280813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61" name="Freeform 1760"/>
              <p:cNvSpPr/>
              <p:nvPr/>
            </p:nvSpPr>
            <p:spPr>
              <a:xfrm flipH="1">
                <a:off x="4305818" y="2807255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62" name="Freeform 1761"/>
              <p:cNvSpPr/>
              <p:nvPr/>
            </p:nvSpPr>
            <p:spPr>
              <a:xfrm>
                <a:off x="4202013" y="2943307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763" name="Freeform 1762"/>
              <p:cNvSpPr/>
              <p:nvPr/>
            </p:nvSpPr>
            <p:spPr>
              <a:xfrm>
                <a:off x="4272127" y="3064502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64" name="Freeform 1763"/>
              <p:cNvSpPr/>
              <p:nvPr/>
            </p:nvSpPr>
            <p:spPr>
              <a:xfrm>
                <a:off x="4173702" y="3158797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65" name="Freeform 1764"/>
              <p:cNvSpPr/>
              <p:nvPr/>
            </p:nvSpPr>
            <p:spPr>
              <a:xfrm flipH="1">
                <a:off x="4328203" y="316444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66" name="Freeform 1765"/>
              <p:cNvSpPr/>
              <p:nvPr/>
            </p:nvSpPr>
            <p:spPr>
              <a:xfrm>
                <a:off x="4130897" y="3101390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67" name="Freeform 1766"/>
              <p:cNvSpPr/>
              <p:nvPr/>
            </p:nvSpPr>
            <p:spPr>
              <a:xfrm flipH="1">
                <a:off x="4320433" y="3101390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68" name="Freeform 1767"/>
              <p:cNvSpPr/>
              <p:nvPr/>
            </p:nvSpPr>
            <p:spPr>
              <a:xfrm>
                <a:off x="4177056" y="3041824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69" name="Freeform 1768"/>
              <p:cNvSpPr/>
              <p:nvPr/>
            </p:nvSpPr>
            <p:spPr>
              <a:xfrm>
                <a:off x="4119496" y="283453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70" name="Freeform 1769"/>
              <p:cNvSpPr/>
              <p:nvPr/>
            </p:nvSpPr>
            <p:spPr>
              <a:xfrm flipH="1">
                <a:off x="4334542" y="2833470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71" name="Freeform 1770"/>
              <p:cNvSpPr/>
              <p:nvPr/>
            </p:nvSpPr>
            <p:spPr>
              <a:xfrm>
                <a:off x="4090371" y="3222302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72" name="Freeform 1771"/>
              <p:cNvSpPr/>
              <p:nvPr/>
            </p:nvSpPr>
            <p:spPr>
              <a:xfrm>
                <a:off x="4385974" y="3229135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773" name="Group 1772"/>
              <p:cNvGrpSpPr/>
              <p:nvPr/>
            </p:nvGrpSpPr>
            <p:grpSpPr>
              <a:xfrm>
                <a:off x="4208287" y="2947207"/>
                <a:ext cx="123387" cy="64457"/>
                <a:chOff x="4208287" y="2947207"/>
                <a:chExt cx="123387" cy="64457"/>
              </a:xfrm>
            </p:grpSpPr>
            <p:grpSp>
              <p:nvGrpSpPr>
                <p:cNvPr id="1774" name="Group 1773"/>
                <p:cNvGrpSpPr/>
                <p:nvPr/>
              </p:nvGrpSpPr>
              <p:grpSpPr>
                <a:xfrm>
                  <a:off x="4309202" y="2947207"/>
                  <a:ext cx="22422" cy="22486"/>
                  <a:chOff x="4309202" y="2947207"/>
                  <a:chExt cx="22422" cy="22486"/>
                </a:xfrm>
              </p:grpSpPr>
              <p:sp>
                <p:nvSpPr>
                  <p:cNvPr id="1775" name="Freeform 1774"/>
                  <p:cNvSpPr/>
                  <p:nvPr/>
                </p:nvSpPr>
                <p:spPr>
                  <a:xfrm>
                    <a:off x="4309309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76" name="Freeform 1775"/>
                  <p:cNvSpPr/>
                  <p:nvPr/>
                </p:nvSpPr>
                <p:spPr>
                  <a:xfrm>
                    <a:off x="4309309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77" name="Group 1776"/>
                <p:cNvGrpSpPr/>
                <p:nvPr/>
              </p:nvGrpSpPr>
              <p:grpSpPr>
                <a:xfrm>
                  <a:off x="4208287" y="2947207"/>
                  <a:ext cx="22489" cy="22486"/>
                  <a:chOff x="4208287" y="2947207"/>
                  <a:chExt cx="22489" cy="22486"/>
                </a:xfrm>
              </p:grpSpPr>
              <p:sp>
                <p:nvSpPr>
                  <p:cNvPr id="1778" name="Freeform 1777"/>
                  <p:cNvSpPr/>
                  <p:nvPr/>
                </p:nvSpPr>
                <p:spPr>
                  <a:xfrm>
                    <a:off x="4208444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779" name="Freeform 1778"/>
                  <p:cNvSpPr/>
                  <p:nvPr/>
                </p:nvSpPr>
                <p:spPr>
                  <a:xfrm>
                    <a:off x="4208444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780" name="Group 1779"/>
                <p:cNvGrpSpPr/>
                <p:nvPr/>
              </p:nvGrpSpPr>
              <p:grpSpPr>
                <a:xfrm>
                  <a:off x="4249994" y="2964222"/>
                  <a:ext cx="47780" cy="47442"/>
                  <a:chOff x="4249994" y="2964222"/>
                  <a:chExt cx="47780" cy="47442"/>
                </a:xfrm>
              </p:grpSpPr>
              <p:sp>
                <p:nvSpPr>
                  <p:cNvPr id="1781" name="Freeform 1780"/>
                  <p:cNvSpPr/>
                  <p:nvPr/>
                </p:nvSpPr>
                <p:spPr>
                  <a:xfrm>
                    <a:off x="4250075" y="2986575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782" name="Group 1781"/>
                  <p:cNvGrpSpPr/>
                  <p:nvPr/>
                </p:nvGrpSpPr>
                <p:grpSpPr>
                  <a:xfrm>
                    <a:off x="4253865" y="2964222"/>
                    <a:ext cx="33499" cy="22353"/>
                    <a:chOff x="4253865" y="2964222"/>
                    <a:chExt cx="33499" cy="22353"/>
                  </a:xfrm>
                </p:grpSpPr>
                <p:sp>
                  <p:nvSpPr>
                    <p:cNvPr id="1783" name="Freeform 1782"/>
                    <p:cNvSpPr/>
                    <p:nvPr/>
                  </p:nvSpPr>
                  <p:spPr>
                    <a:xfrm>
                      <a:off x="4254246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784" name="Freeform 1783"/>
                    <p:cNvSpPr/>
                    <p:nvPr/>
                  </p:nvSpPr>
                  <p:spPr>
                    <a:xfrm>
                      <a:off x="4254246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62" name="Text 1162"/>
              <p:cNvSpPr txBox="1"/>
              <p:nvPr/>
            </p:nvSpPr>
            <p:spPr>
              <a:xfrm>
                <a:off x="4056231" y="2681015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63" name="Text 1163"/>
              <p:cNvSpPr txBox="1"/>
              <p:nvPr/>
            </p:nvSpPr>
            <p:spPr>
              <a:xfrm rot="-5400000">
                <a:off x="4347620" y="3003791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785" name="Toy"/>
            <p:cNvGrpSpPr/>
            <p:nvPr/>
          </p:nvGrpSpPr>
          <p:grpSpPr>
            <a:xfrm>
              <a:off x="4684014" y="2804215"/>
              <a:ext cx="421078" cy="514652"/>
              <a:chOff x="4684014" y="2804215"/>
              <a:chExt cx="421078" cy="514652"/>
            </a:xfrm>
          </p:grpSpPr>
          <p:sp>
            <p:nvSpPr>
              <p:cNvPr id="1786" name="Freeform 1785"/>
              <p:cNvSpPr/>
              <p:nvPr/>
            </p:nvSpPr>
            <p:spPr>
              <a:xfrm>
                <a:off x="4824707" y="2804215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87" name="Freeform 1786"/>
              <p:cNvSpPr/>
              <p:nvPr/>
            </p:nvSpPr>
            <p:spPr>
              <a:xfrm>
                <a:off x="4684014" y="2806685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88" name="Freeform 1787"/>
              <p:cNvSpPr/>
              <p:nvPr/>
            </p:nvSpPr>
            <p:spPr>
              <a:xfrm>
                <a:off x="4687926" y="3036197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89" name="Freeform 1788"/>
              <p:cNvSpPr/>
              <p:nvPr/>
            </p:nvSpPr>
            <p:spPr>
              <a:xfrm>
                <a:off x="4726817" y="2838854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90" name="Freeform 1789"/>
              <p:cNvSpPr/>
              <p:nvPr/>
            </p:nvSpPr>
            <p:spPr>
              <a:xfrm>
                <a:off x="4704872" y="280813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91" name="Freeform 1790"/>
              <p:cNvSpPr/>
              <p:nvPr/>
            </p:nvSpPr>
            <p:spPr>
              <a:xfrm flipH="1">
                <a:off x="4913140" y="2807255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792" name="Freeform 1791"/>
              <p:cNvSpPr/>
              <p:nvPr/>
            </p:nvSpPr>
            <p:spPr>
              <a:xfrm>
                <a:off x="4809336" y="2943307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793" name="Freeform 1792"/>
              <p:cNvSpPr/>
              <p:nvPr/>
            </p:nvSpPr>
            <p:spPr>
              <a:xfrm>
                <a:off x="4879450" y="3064502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94" name="Freeform 1793"/>
              <p:cNvSpPr/>
              <p:nvPr/>
            </p:nvSpPr>
            <p:spPr>
              <a:xfrm>
                <a:off x="4781024" y="3158797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95" name="Freeform 1794"/>
              <p:cNvSpPr/>
              <p:nvPr/>
            </p:nvSpPr>
            <p:spPr>
              <a:xfrm flipH="1">
                <a:off x="4935526" y="316444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96" name="Freeform 1795"/>
              <p:cNvSpPr/>
              <p:nvPr/>
            </p:nvSpPr>
            <p:spPr>
              <a:xfrm>
                <a:off x="4738220" y="3101390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97" name="Freeform 1796"/>
              <p:cNvSpPr/>
              <p:nvPr/>
            </p:nvSpPr>
            <p:spPr>
              <a:xfrm flipH="1">
                <a:off x="4927756" y="3101390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798" name="Freeform 1797"/>
              <p:cNvSpPr/>
              <p:nvPr/>
            </p:nvSpPr>
            <p:spPr>
              <a:xfrm>
                <a:off x="4784379" y="3041824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799" name="Freeform 1798"/>
              <p:cNvSpPr/>
              <p:nvPr/>
            </p:nvSpPr>
            <p:spPr>
              <a:xfrm>
                <a:off x="4726818" y="283453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00" name="Freeform 1799"/>
              <p:cNvSpPr/>
              <p:nvPr/>
            </p:nvSpPr>
            <p:spPr>
              <a:xfrm flipH="1">
                <a:off x="4941864" y="2833470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01" name="Freeform 1800"/>
              <p:cNvSpPr/>
              <p:nvPr/>
            </p:nvSpPr>
            <p:spPr>
              <a:xfrm>
                <a:off x="4697694" y="3222302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02" name="Freeform 1801"/>
              <p:cNvSpPr/>
              <p:nvPr/>
            </p:nvSpPr>
            <p:spPr>
              <a:xfrm>
                <a:off x="4993296" y="3229135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803" name="Group 1802"/>
              <p:cNvGrpSpPr/>
              <p:nvPr/>
            </p:nvGrpSpPr>
            <p:grpSpPr>
              <a:xfrm>
                <a:off x="4815609" y="2947207"/>
                <a:ext cx="123387" cy="64457"/>
                <a:chOff x="4815609" y="2947207"/>
                <a:chExt cx="123387" cy="64457"/>
              </a:xfrm>
            </p:grpSpPr>
            <p:grpSp>
              <p:nvGrpSpPr>
                <p:cNvPr id="1804" name="Group 1803"/>
                <p:cNvGrpSpPr/>
                <p:nvPr/>
              </p:nvGrpSpPr>
              <p:grpSpPr>
                <a:xfrm>
                  <a:off x="4916524" y="2947207"/>
                  <a:ext cx="22422" cy="22486"/>
                  <a:chOff x="4916524" y="2947207"/>
                  <a:chExt cx="22422" cy="22486"/>
                </a:xfrm>
              </p:grpSpPr>
              <p:sp>
                <p:nvSpPr>
                  <p:cNvPr id="1805" name="Freeform 1804"/>
                  <p:cNvSpPr/>
                  <p:nvPr/>
                </p:nvSpPr>
                <p:spPr>
                  <a:xfrm>
                    <a:off x="4916632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06" name="Freeform 1805"/>
                  <p:cNvSpPr/>
                  <p:nvPr/>
                </p:nvSpPr>
                <p:spPr>
                  <a:xfrm>
                    <a:off x="4916632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07" name="Group 1806"/>
                <p:cNvGrpSpPr/>
                <p:nvPr/>
              </p:nvGrpSpPr>
              <p:grpSpPr>
                <a:xfrm>
                  <a:off x="4815609" y="2947207"/>
                  <a:ext cx="22489" cy="22486"/>
                  <a:chOff x="4815609" y="2947207"/>
                  <a:chExt cx="22489" cy="22486"/>
                </a:xfrm>
              </p:grpSpPr>
              <p:sp>
                <p:nvSpPr>
                  <p:cNvPr id="1808" name="Freeform 1807"/>
                  <p:cNvSpPr/>
                  <p:nvPr/>
                </p:nvSpPr>
                <p:spPr>
                  <a:xfrm>
                    <a:off x="4815766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09" name="Freeform 1808"/>
                  <p:cNvSpPr/>
                  <p:nvPr/>
                </p:nvSpPr>
                <p:spPr>
                  <a:xfrm>
                    <a:off x="4815766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10" name="Group 1809"/>
                <p:cNvGrpSpPr/>
                <p:nvPr/>
              </p:nvGrpSpPr>
              <p:grpSpPr>
                <a:xfrm>
                  <a:off x="4857317" y="2964222"/>
                  <a:ext cx="47780" cy="47442"/>
                  <a:chOff x="4857317" y="2964222"/>
                  <a:chExt cx="47780" cy="47442"/>
                </a:xfrm>
              </p:grpSpPr>
              <p:sp>
                <p:nvSpPr>
                  <p:cNvPr id="1811" name="Freeform 1810"/>
                  <p:cNvSpPr/>
                  <p:nvPr/>
                </p:nvSpPr>
                <p:spPr>
                  <a:xfrm>
                    <a:off x="4857398" y="2986575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812" name="Group 1811"/>
                  <p:cNvGrpSpPr/>
                  <p:nvPr/>
                </p:nvGrpSpPr>
                <p:grpSpPr>
                  <a:xfrm>
                    <a:off x="4861188" y="2964222"/>
                    <a:ext cx="33499" cy="22353"/>
                    <a:chOff x="4861188" y="2964222"/>
                    <a:chExt cx="33499" cy="22353"/>
                  </a:xfrm>
                </p:grpSpPr>
                <p:sp>
                  <p:nvSpPr>
                    <p:cNvPr id="1813" name="Freeform 1812"/>
                    <p:cNvSpPr/>
                    <p:nvPr/>
                  </p:nvSpPr>
                  <p:spPr>
                    <a:xfrm>
                      <a:off x="4861568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814" name="Freeform 1813"/>
                    <p:cNvSpPr/>
                    <p:nvPr/>
                  </p:nvSpPr>
                  <p:spPr>
                    <a:xfrm>
                      <a:off x="4861568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64" name="Text 1164"/>
              <p:cNvSpPr txBox="1"/>
              <p:nvPr/>
            </p:nvSpPr>
            <p:spPr>
              <a:xfrm>
                <a:off x="4663553" y="2681015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65" name="Text 1165"/>
              <p:cNvSpPr txBox="1"/>
              <p:nvPr/>
            </p:nvSpPr>
            <p:spPr>
              <a:xfrm rot="-5400000">
                <a:off x="4954942" y="3003791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815" name="Toy"/>
            <p:cNvGrpSpPr/>
            <p:nvPr/>
          </p:nvGrpSpPr>
          <p:grpSpPr>
            <a:xfrm>
              <a:off x="4659720" y="2208581"/>
              <a:ext cx="421078" cy="514652"/>
              <a:chOff x="4659720" y="2208581"/>
              <a:chExt cx="421078" cy="514652"/>
            </a:xfrm>
          </p:grpSpPr>
          <p:sp>
            <p:nvSpPr>
              <p:cNvPr id="1816" name="Freeform 1815"/>
              <p:cNvSpPr/>
              <p:nvPr/>
            </p:nvSpPr>
            <p:spPr>
              <a:xfrm>
                <a:off x="4800413" y="2208581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17" name="Freeform 1816"/>
              <p:cNvSpPr/>
              <p:nvPr/>
            </p:nvSpPr>
            <p:spPr>
              <a:xfrm>
                <a:off x="4659720" y="2211051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18" name="Freeform 1817"/>
              <p:cNvSpPr/>
              <p:nvPr/>
            </p:nvSpPr>
            <p:spPr>
              <a:xfrm>
                <a:off x="4663633" y="2440563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19" name="Freeform 1818"/>
              <p:cNvSpPr/>
              <p:nvPr/>
            </p:nvSpPr>
            <p:spPr>
              <a:xfrm>
                <a:off x="4702524" y="2243220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20" name="Freeform 1819"/>
              <p:cNvSpPr/>
              <p:nvPr/>
            </p:nvSpPr>
            <p:spPr>
              <a:xfrm>
                <a:off x="4680578" y="2212498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21" name="Freeform 1820"/>
              <p:cNvSpPr/>
              <p:nvPr/>
            </p:nvSpPr>
            <p:spPr>
              <a:xfrm flipH="1">
                <a:off x="4888846" y="2211621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22" name="Freeform 1821"/>
              <p:cNvSpPr/>
              <p:nvPr/>
            </p:nvSpPr>
            <p:spPr>
              <a:xfrm>
                <a:off x="4785042" y="2347674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823" name="Freeform 1822"/>
              <p:cNvSpPr/>
              <p:nvPr/>
            </p:nvSpPr>
            <p:spPr>
              <a:xfrm>
                <a:off x="4855156" y="2468868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24" name="Freeform 1823"/>
              <p:cNvSpPr/>
              <p:nvPr/>
            </p:nvSpPr>
            <p:spPr>
              <a:xfrm>
                <a:off x="4756730" y="2563163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25" name="Freeform 1824"/>
              <p:cNvSpPr/>
              <p:nvPr/>
            </p:nvSpPr>
            <p:spPr>
              <a:xfrm flipH="1">
                <a:off x="4911232" y="2568810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26" name="Freeform 1825"/>
              <p:cNvSpPr/>
              <p:nvPr/>
            </p:nvSpPr>
            <p:spPr>
              <a:xfrm>
                <a:off x="4713926" y="2505756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27" name="Freeform 1826"/>
              <p:cNvSpPr/>
              <p:nvPr/>
            </p:nvSpPr>
            <p:spPr>
              <a:xfrm flipH="1">
                <a:off x="4903462" y="2505756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28" name="Freeform 1827"/>
              <p:cNvSpPr/>
              <p:nvPr/>
            </p:nvSpPr>
            <p:spPr>
              <a:xfrm>
                <a:off x="4760085" y="2446190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29" name="Freeform 1828"/>
              <p:cNvSpPr/>
              <p:nvPr/>
            </p:nvSpPr>
            <p:spPr>
              <a:xfrm>
                <a:off x="4702525" y="2238904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30" name="Freeform 1829"/>
              <p:cNvSpPr/>
              <p:nvPr/>
            </p:nvSpPr>
            <p:spPr>
              <a:xfrm flipH="1">
                <a:off x="4917570" y="2237836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31" name="Freeform 1830"/>
              <p:cNvSpPr/>
              <p:nvPr/>
            </p:nvSpPr>
            <p:spPr>
              <a:xfrm>
                <a:off x="4673400" y="2626669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32" name="Freeform 1831"/>
              <p:cNvSpPr/>
              <p:nvPr/>
            </p:nvSpPr>
            <p:spPr>
              <a:xfrm>
                <a:off x="4969003" y="2633501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833" name="Group 1832"/>
              <p:cNvGrpSpPr/>
              <p:nvPr/>
            </p:nvGrpSpPr>
            <p:grpSpPr>
              <a:xfrm>
                <a:off x="4791316" y="2351574"/>
                <a:ext cx="123387" cy="64457"/>
                <a:chOff x="4791316" y="2351574"/>
                <a:chExt cx="123387" cy="64457"/>
              </a:xfrm>
            </p:grpSpPr>
            <p:grpSp>
              <p:nvGrpSpPr>
                <p:cNvPr id="1834" name="Group 1833"/>
                <p:cNvGrpSpPr/>
                <p:nvPr/>
              </p:nvGrpSpPr>
              <p:grpSpPr>
                <a:xfrm>
                  <a:off x="4892231" y="2351574"/>
                  <a:ext cx="22422" cy="22486"/>
                  <a:chOff x="4892231" y="2351574"/>
                  <a:chExt cx="22422" cy="22486"/>
                </a:xfrm>
              </p:grpSpPr>
              <p:sp>
                <p:nvSpPr>
                  <p:cNvPr id="1835" name="Freeform 1834"/>
                  <p:cNvSpPr/>
                  <p:nvPr/>
                </p:nvSpPr>
                <p:spPr>
                  <a:xfrm>
                    <a:off x="4892338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36" name="Freeform 1835"/>
                  <p:cNvSpPr/>
                  <p:nvPr/>
                </p:nvSpPr>
                <p:spPr>
                  <a:xfrm>
                    <a:off x="4892338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37" name="Group 1836"/>
                <p:cNvGrpSpPr/>
                <p:nvPr/>
              </p:nvGrpSpPr>
              <p:grpSpPr>
                <a:xfrm>
                  <a:off x="4791316" y="2351574"/>
                  <a:ext cx="22489" cy="22486"/>
                  <a:chOff x="4791316" y="2351574"/>
                  <a:chExt cx="22489" cy="22486"/>
                </a:xfrm>
              </p:grpSpPr>
              <p:sp>
                <p:nvSpPr>
                  <p:cNvPr id="1838" name="Freeform 1837"/>
                  <p:cNvSpPr/>
                  <p:nvPr/>
                </p:nvSpPr>
                <p:spPr>
                  <a:xfrm>
                    <a:off x="4791473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39" name="Freeform 1838"/>
                  <p:cNvSpPr/>
                  <p:nvPr/>
                </p:nvSpPr>
                <p:spPr>
                  <a:xfrm>
                    <a:off x="4791473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40" name="Group 1839"/>
                <p:cNvGrpSpPr/>
                <p:nvPr/>
              </p:nvGrpSpPr>
              <p:grpSpPr>
                <a:xfrm>
                  <a:off x="4833023" y="2368589"/>
                  <a:ext cx="47780" cy="47442"/>
                  <a:chOff x="4833023" y="2368589"/>
                  <a:chExt cx="47780" cy="47442"/>
                </a:xfrm>
              </p:grpSpPr>
              <p:sp>
                <p:nvSpPr>
                  <p:cNvPr id="1841" name="Freeform 1840"/>
                  <p:cNvSpPr/>
                  <p:nvPr/>
                </p:nvSpPr>
                <p:spPr>
                  <a:xfrm>
                    <a:off x="4833104" y="2390942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842" name="Group 1841"/>
                  <p:cNvGrpSpPr/>
                  <p:nvPr/>
                </p:nvGrpSpPr>
                <p:grpSpPr>
                  <a:xfrm>
                    <a:off x="4836894" y="2368589"/>
                    <a:ext cx="33499" cy="22353"/>
                    <a:chOff x="4836894" y="2368589"/>
                    <a:chExt cx="33499" cy="22353"/>
                  </a:xfrm>
                </p:grpSpPr>
                <p:sp>
                  <p:nvSpPr>
                    <p:cNvPr id="1843" name="Freeform 1842"/>
                    <p:cNvSpPr/>
                    <p:nvPr/>
                  </p:nvSpPr>
                  <p:spPr>
                    <a:xfrm>
                      <a:off x="4837275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844" name="Freeform 1843"/>
                    <p:cNvSpPr/>
                    <p:nvPr/>
                  </p:nvSpPr>
                  <p:spPr>
                    <a:xfrm>
                      <a:off x="4837275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66" name="Text 1166"/>
              <p:cNvSpPr txBox="1"/>
              <p:nvPr/>
            </p:nvSpPr>
            <p:spPr>
              <a:xfrm>
                <a:off x="4639259" y="2085381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67" name="Text 1167"/>
              <p:cNvSpPr txBox="1"/>
              <p:nvPr/>
            </p:nvSpPr>
            <p:spPr>
              <a:xfrm rot="-5400000">
                <a:off x="4930648" y="2408157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845" name="Toy"/>
            <p:cNvGrpSpPr/>
            <p:nvPr/>
          </p:nvGrpSpPr>
          <p:grpSpPr>
            <a:xfrm>
              <a:off x="5210363" y="2208581"/>
              <a:ext cx="421078" cy="514652"/>
              <a:chOff x="5210363" y="2208581"/>
              <a:chExt cx="421078" cy="514652"/>
            </a:xfrm>
          </p:grpSpPr>
          <p:sp>
            <p:nvSpPr>
              <p:cNvPr id="1846" name="Freeform 1845"/>
              <p:cNvSpPr/>
              <p:nvPr/>
            </p:nvSpPr>
            <p:spPr>
              <a:xfrm>
                <a:off x="5351055" y="2208581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47" name="Freeform 1846"/>
              <p:cNvSpPr/>
              <p:nvPr/>
            </p:nvSpPr>
            <p:spPr>
              <a:xfrm>
                <a:off x="5210363" y="2211051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48" name="Freeform 1847"/>
              <p:cNvSpPr/>
              <p:nvPr/>
            </p:nvSpPr>
            <p:spPr>
              <a:xfrm>
                <a:off x="5214275" y="2440563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49" name="Freeform 1848"/>
              <p:cNvSpPr/>
              <p:nvPr/>
            </p:nvSpPr>
            <p:spPr>
              <a:xfrm>
                <a:off x="5253166" y="2243220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50" name="Freeform 1849"/>
              <p:cNvSpPr/>
              <p:nvPr/>
            </p:nvSpPr>
            <p:spPr>
              <a:xfrm>
                <a:off x="5231221" y="2212498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51" name="Freeform 1850"/>
              <p:cNvSpPr/>
              <p:nvPr/>
            </p:nvSpPr>
            <p:spPr>
              <a:xfrm flipH="1">
                <a:off x="5439489" y="2211621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52" name="Freeform 1851"/>
              <p:cNvSpPr/>
              <p:nvPr/>
            </p:nvSpPr>
            <p:spPr>
              <a:xfrm>
                <a:off x="5335685" y="2347674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853" name="Freeform 1852"/>
              <p:cNvSpPr/>
              <p:nvPr/>
            </p:nvSpPr>
            <p:spPr>
              <a:xfrm>
                <a:off x="5405799" y="2468868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54" name="Freeform 1853"/>
              <p:cNvSpPr/>
              <p:nvPr/>
            </p:nvSpPr>
            <p:spPr>
              <a:xfrm>
                <a:off x="5307373" y="2563163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55" name="Freeform 1854"/>
              <p:cNvSpPr/>
              <p:nvPr/>
            </p:nvSpPr>
            <p:spPr>
              <a:xfrm flipH="1">
                <a:off x="5461874" y="2568810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56" name="Freeform 1855"/>
              <p:cNvSpPr/>
              <p:nvPr/>
            </p:nvSpPr>
            <p:spPr>
              <a:xfrm>
                <a:off x="5264569" y="2505756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57" name="Freeform 1856"/>
              <p:cNvSpPr/>
              <p:nvPr/>
            </p:nvSpPr>
            <p:spPr>
              <a:xfrm flipH="1">
                <a:off x="5454104" y="2505756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58" name="Freeform 1857"/>
              <p:cNvSpPr/>
              <p:nvPr/>
            </p:nvSpPr>
            <p:spPr>
              <a:xfrm>
                <a:off x="5310728" y="2446190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59" name="Freeform 1858"/>
              <p:cNvSpPr/>
              <p:nvPr/>
            </p:nvSpPr>
            <p:spPr>
              <a:xfrm>
                <a:off x="5253167" y="2238904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60" name="Freeform 1859"/>
              <p:cNvSpPr/>
              <p:nvPr/>
            </p:nvSpPr>
            <p:spPr>
              <a:xfrm flipH="1">
                <a:off x="5468213" y="2237836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61" name="Freeform 1860"/>
              <p:cNvSpPr/>
              <p:nvPr/>
            </p:nvSpPr>
            <p:spPr>
              <a:xfrm>
                <a:off x="5224043" y="2626669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62" name="Freeform 1861"/>
              <p:cNvSpPr/>
              <p:nvPr/>
            </p:nvSpPr>
            <p:spPr>
              <a:xfrm>
                <a:off x="5519645" y="2633501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863" name="Group 1862"/>
              <p:cNvGrpSpPr/>
              <p:nvPr/>
            </p:nvGrpSpPr>
            <p:grpSpPr>
              <a:xfrm>
                <a:off x="5341958" y="2351574"/>
                <a:ext cx="123387" cy="64457"/>
                <a:chOff x="5341958" y="2351574"/>
                <a:chExt cx="123387" cy="64457"/>
              </a:xfrm>
            </p:grpSpPr>
            <p:grpSp>
              <p:nvGrpSpPr>
                <p:cNvPr id="1864" name="Group 1863"/>
                <p:cNvGrpSpPr/>
                <p:nvPr/>
              </p:nvGrpSpPr>
              <p:grpSpPr>
                <a:xfrm>
                  <a:off x="5442873" y="2351574"/>
                  <a:ext cx="22422" cy="22486"/>
                  <a:chOff x="5442873" y="2351574"/>
                  <a:chExt cx="22422" cy="22486"/>
                </a:xfrm>
              </p:grpSpPr>
              <p:sp>
                <p:nvSpPr>
                  <p:cNvPr id="1865" name="Freeform 1864"/>
                  <p:cNvSpPr/>
                  <p:nvPr/>
                </p:nvSpPr>
                <p:spPr>
                  <a:xfrm>
                    <a:off x="5442981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66" name="Freeform 1865"/>
                  <p:cNvSpPr/>
                  <p:nvPr/>
                </p:nvSpPr>
                <p:spPr>
                  <a:xfrm>
                    <a:off x="5442981" y="2351764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67" name="Group 1866"/>
                <p:cNvGrpSpPr/>
                <p:nvPr/>
              </p:nvGrpSpPr>
              <p:grpSpPr>
                <a:xfrm>
                  <a:off x="5341958" y="2351574"/>
                  <a:ext cx="22489" cy="22486"/>
                  <a:chOff x="5341958" y="2351574"/>
                  <a:chExt cx="22489" cy="22486"/>
                </a:xfrm>
              </p:grpSpPr>
              <p:sp>
                <p:nvSpPr>
                  <p:cNvPr id="1868" name="Freeform 1867"/>
                  <p:cNvSpPr/>
                  <p:nvPr/>
                </p:nvSpPr>
                <p:spPr>
                  <a:xfrm>
                    <a:off x="5342115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69" name="Freeform 1868"/>
                  <p:cNvSpPr/>
                  <p:nvPr/>
                </p:nvSpPr>
                <p:spPr>
                  <a:xfrm>
                    <a:off x="5342115" y="2351766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70" name="Group 1869"/>
                <p:cNvGrpSpPr/>
                <p:nvPr/>
              </p:nvGrpSpPr>
              <p:grpSpPr>
                <a:xfrm>
                  <a:off x="5383666" y="2368589"/>
                  <a:ext cx="47780" cy="47442"/>
                  <a:chOff x="5383666" y="2368589"/>
                  <a:chExt cx="47780" cy="47442"/>
                </a:xfrm>
              </p:grpSpPr>
              <p:sp>
                <p:nvSpPr>
                  <p:cNvPr id="1871" name="Freeform 1870"/>
                  <p:cNvSpPr/>
                  <p:nvPr/>
                </p:nvSpPr>
                <p:spPr>
                  <a:xfrm>
                    <a:off x="5383747" y="2390942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872" name="Group 1871"/>
                  <p:cNvGrpSpPr/>
                  <p:nvPr/>
                </p:nvGrpSpPr>
                <p:grpSpPr>
                  <a:xfrm>
                    <a:off x="5387536" y="2368589"/>
                    <a:ext cx="33499" cy="22353"/>
                    <a:chOff x="5387536" y="2368589"/>
                    <a:chExt cx="33499" cy="22353"/>
                  </a:xfrm>
                </p:grpSpPr>
                <p:sp>
                  <p:nvSpPr>
                    <p:cNvPr id="1873" name="Freeform 1872"/>
                    <p:cNvSpPr/>
                    <p:nvPr/>
                  </p:nvSpPr>
                  <p:spPr>
                    <a:xfrm>
                      <a:off x="5387917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874" name="Freeform 1873"/>
                    <p:cNvSpPr/>
                    <p:nvPr/>
                  </p:nvSpPr>
                  <p:spPr>
                    <a:xfrm>
                      <a:off x="5387917" y="2368740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68" name="Text 1168"/>
              <p:cNvSpPr txBox="1"/>
              <p:nvPr/>
            </p:nvSpPr>
            <p:spPr>
              <a:xfrm>
                <a:off x="5189902" y="2085381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69" name="Text 1169"/>
              <p:cNvSpPr txBox="1"/>
              <p:nvPr/>
            </p:nvSpPr>
            <p:spPr>
              <a:xfrm rot="-5400000">
                <a:off x="5481291" y="2408157"/>
                <a:ext cx="4543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875" name="Toy"/>
            <p:cNvGrpSpPr/>
            <p:nvPr/>
          </p:nvGrpSpPr>
          <p:grpSpPr>
            <a:xfrm>
              <a:off x="5291336" y="2804215"/>
              <a:ext cx="421078" cy="514652"/>
              <a:chOff x="5291336" y="2804215"/>
              <a:chExt cx="421078" cy="514652"/>
            </a:xfrm>
          </p:grpSpPr>
          <p:sp>
            <p:nvSpPr>
              <p:cNvPr id="1876" name="Freeform 1875"/>
              <p:cNvSpPr/>
              <p:nvPr/>
            </p:nvSpPr>
            <p:spPr>
              <a:xfrm>
                <a:off x="5432029" y="2804215"/>
                <a:ext cx="258786" cy="422104"/>
              </a:xfrm>
              <a:custGeom>
                <a:avLst/>
                <a:gdLst/>
                <a:ahLst/>
                <a:cxnLst/>
                <a:rect l="0" t="0" r="0" b="0"/>
                <a:pathLst>
                  <a:path w="258786" h="422104">
                    <a:moveTo>
                      <a:pt x="0" y="44426"/>
                    </a:moveTo>
                    <a:lnTo>
                      <a:pt x="3337" y="42090"/>
                    </a:lnTo>
                    <a:cubicBezTo>
                      <a:pt x="3337" y="40952"/>
                      <a:pt x="5614" y="34404"/>
                      <a:pt x="5614" y="34404"/>
                    </a:cubicBezTo>
                    <a:cubicBezTo>
                      <a:pt x="5614" y="34404"/>
                      <a:pt x="4618" y="43087"/>
                      <a:pt x="7038" y="40667"/>
                    </a:cubicBezTo>
                    <a:cubicBezTo>
                      <a:pt x="9458" y="38247"/>
                      <a:pt x="9601" y="35827"/>
                      <a:pt x="9601" y="35827"/>
                    </a:cubicBezTo>
                    <a:cubicBezTo>
                      <a:pt x="9601" y="35827"/>
                      <a:pt x="10739" y="38959"/>
                      <a:pt x="10739" y="38959"/>
                    </a:cubicBezTo>
                    <a:cubicBezTo>
                      <a:pt x="10739" y="38959"/>
                      <a:pt x="13871" y="34973"/>
                      <a:pt x="14441" y="34404"/>
                    </a:cubicBezTo>
                    <a:cubicBezTo>
                      <a:pt x="15010" y="33834"/>
                      <a:pt x="17715" y="43087"/>
                      <a:pt x="18712" y="42090"/>
                    </a:cubicBezTo>
                    <a:cubicBezTo>
                      <a:pt x="19708" y="41094"/>
                      <a:pt x="25260" y="32126"/>
                      <a:pt x="25260" y="32126"/>
                    </a:cubicBezTo>
                    <a:cubicBezTo>
                      <a:pt x="25260" y="32126"/>
                      <a:pt x="24121" y="38389"/>
                      <a:pt x="25260" y="38389"/>
                    </a:cubicBezTo>
                    <a:cubicBezTo>
                      <a:pt x="26399" y="38389"/>
                      <a:pt x="31239" y="34404"/>
                      <a:pt x="31239" y="34404"/>
                    </a:cubicBezTo>
                    <a:cubicBezTo>
                      <a:pt x="31239" y="34404"/>
                      <a:pt x="29816" y="35827"/>
                      <a:pt x="31239" y="35827"/>
                    </a:cubicBezTo>
                    <a:cubicBezTo>
                      <a:pt x="32663" y="35827"/>
                      <a:pt x="34656" y="32980"/>
                      <a:pt x="34656" y="32980"/>
                    </a:cubicBezTo>
                    <a:cubicBezTo>
                      <a:pt x="34656" y="32980"/>
                      <a:pt x="33233" y="36681"/>
                      <a:pt x="34656" y="36681"/>
                    </a:cubicBezTo>
                    <a:cubicBezTo>
                      <a:pt x="36080" y="36681"/>
                      <a:pt x="42913" y="32126"/>
                      <a:pt x="42913" y="32126"/>
                    </a:cubicBezTo>
                    <a:lnTo>
                      <a:pt x="43767" y="36681"/>
                    </a:lnTo>
                    <a:lnTo>
                      <a:pt x="49462" y="32980"/>
                    </a:lnTo>
                    <a:cubicBezTo>
                      <a:pt x="49462" y="32980"/>
                      <a:pt x="46614" y="40952"/>
                      <a:pt x="49462" y="38389"/>
                    </a:cubicBezTo>
                    <a:cubicBezTo>
                      <a:pt x="52309" y="35827"/>
                      <a:pt x="52878" y="25863"/>
                      <a:pt x="54587" y="32126"/>
                    </a:cubicBezTo>
                    <a:cubicBezTo>
                      <a:pt x="56295" y="38389"/>
                      <a:pt x="56295" y="38389"/>
                      <a:pt x="56295" y="38389"/>
                    </a:cubicBezTo>
                    <a:lnTo>
                      <a:pt x="59712" y="32126"/>
                    </a:lnTo>
                    <a:lnTo>
                      <a:pt x="59712" y="35827"/>
                    </a:lnTo>
                    <a:cubicBezTo>
                      <a:pt x="59712" y="35827"/>
                      <a:pt x="61705" y="32980"/>
                      <a:pt x="62559" y="32980"/>
                    </a:cubicBezTo>
                    <a:cubicBezTo>
                      <a:pt x="63413" y="32980"/>
                      <a:pt x="63413" y="36681"/>
                      <a:pt x="64268" y="36681"/>
                    </a:cubicBezTo>
                    <a:cubicBezTo>
                      <a:pt x="65122" y="36681"/>
                      <a:pt x="69962" y="33834"/>
                      <a:pt x="69962" y="33834"/>
                    </a:cubicBezTo>
                    <a:cubicBezTo>
                      <a:pt x="69962" y="33834"/>
                      <a:pt x="68538" y="38389"/>
                      <a:pt x="69962" y="38389"/>
                    </a:cubicBezTo>
                    <a:cubicBezTo>
                      <a:pt x="71385" y="38389"/>
                      <a:pt x="77365" y="32126"/>
                      <a:pt x="77365" y="32126"/>
                    </a:cubicBezTo>
                    <a:lnTo>
                      <a:pt x="77365" y="38389"/>
                    </a:lnTo>
                    <a:lnTo>
                      <a:pt x="80497" y="34404"/>
                    </a:lnTo>
                    <a:cubicBezTo>
                      <a:pt x="80497" y="34404"/>
                      <a:pt x="79643" y="39813"/>
                      <a:pt x="80497" y="39813"/>
                    </a:cubicBezTo>
                    <a:cubicBezTo>
                      <a:pt x="81350" y="39813"/>
                      <a:pt x="85337" y="33834"/>
                      <a:pt x="85337" y="33834"/>
                    </a:cubicBezTo>
                    <a:lnTo>
                      <a:pt x="85337" y="38389"/>
                    </a:lnTo>
                    <a:cubicBezTo>
                      <a:pt x="85337" y="38389"/>
                      <a:pt x="87330" y="31557"/>
                      <a:pt x="87330" y="32980"/>
                    </a:cubicBezTo>
                    <a:cubicBezTo>
                      <a:pt x="87330" y="34404"/>
                      <a:pt x="90746" y="41521"/>
                      <a:pt x="91031" y="40667"/>
                    </a:cubicBezTo>
                    <a:cubicBezTo>
                      <a:pt x="91316" y="39813"/>
                      <a:pt x="92455" y="33834"/>
                      <a:pt x="92455" y="33834"/>
                    </a:cubicBezTo>
                    <a:cubicBezTo>
                      <a:pt x="92455" y="33834"/>
                      <a:pt x="94163" y="32980"/>
                      <a:pt x="95017" y="34404"/>
                    </a:cubicBezTo>
                    <a:cubicBezTo>
                      <a:pt x="95872" y="35827"/>
                      <a:pt x="97580" y="29279"/>
                      <a:pt x="97580" y="29279"/>
                    </a:cubicBezTo>
                    <a:lnTo>
                      <a:pt x="106691" y="34404"/>
                    </a:lnTo>
                    <a:lnTo>
                      <a:pt x="104983" y="24439"/>
                    </a:lnTo>
                    <a:lnTo>
                      <a:pt x="115233" y="29279"/>
                    </a:lnTo>
                    <a:lnTo>
                      <a:pt x="113809" y="21023"/>
                    </a:lnTo>
                    <a:lnTo>
                      <a:pt x="119504" y="23585"/>
                    </a:lnTo>
                    <a:lnTo>
                      <a:pt x="116941" y="16183"/>
                    </a:lnTo>
                    <a:lnTo>
                      <a:pt x="123917" y="19172"/>
                    </a:lnTo>
                    <a:lnTo>
                      <a:pt x="123917" y="13336"/>
                    </a:lnTo>
                    <a:cubicBezTo>
                      <a:pt x="123917" y="13336"/>
                      <a:pt x="131062" y="17607"/>
                      <a:pt x="131462" y="17607"/>
                    </a:cubicBezTo>
                    <a:cubicBezTo>
                      <a:pt x="132031" y="17607"/>
                      <a:pt x="131462" y="8781"/>
                      <a:pt x="131462" y="8781"/>
                    </a:cubicBezTo>
                    <a:cubicBezTo>
                      <a:pt x="131462" y="8781"/>
                      <a:pt x="135163" y="15898"/>
                      <a:pt x="136017" y="15044"/>
                    </a:cubicBezTo>
                    <a:cubicBezTo>
                      <a:pt x="136871" y="14190"/>
                      <a:pt x="137726" y="5365"/>
                      <a:pt x="137726" y="5365"/>
                    </a:cubicBezTo>
                    <a:lnTo>
                      <a:pt x="141143" y="11343"/>
                    </a:lnTo>
                    <a:lnTo>
                      <a:pt x="145698" y="3941"/>
                    </a:lnTo>
                    <a:cubicBezTo>
                      <a:pt x="145698" y="3941"/>
                      <a:pt x="143705" y="12197"/>
                      <a:pt x="147122" y="8781"/>
                    </a:cubicBezTo>
                    <a:cubicBezTo>
                      <a:pt x="150538" y="5365"/>
                      <a:pt x="153670" y="-2037"/>
                      <a:pt x="153670" y="525"/>
                    </a:cubicBezTo>
                    <a:cubicBezTo>
                      <a:pt x="153670" y="3087"/>
                      <a:pt x="151393" y="7642"/>
                      <a:pt x="153670" y="6503"/>
                    </a:cubicBezTo>
                    <a:cubicBezTo>
                      <a:pt x="155948" y="5365"/>
                      <a:pt x="163066" y="-614"/>
                      <a:pt x="163351" y="525"/>
                    </a:cubicBezTo>
                    <a:cubicBezTo>
                      <a:pt x="163636" y="1664"/>
                      <a:pt x="163351" y="5365"/>
                      <a:pt x="163351" y="5365"/>
                    </a:cubicBezTo>
                    <a:lnTo>
                      <a:pt x="174170" y="1379"/>
                    </a:lnTo>
                    <a:cubicBezTo>
                      <a:pt x="174170" y="1379"/>
                      <a:pt x="164490" y="9350"/>
                      <a:pt x="168761" y="7927"/>
                    </a:cubicBezTo>
                    <a:cubicBezTo>
                      <a:pt x="173031" y="6503"/>
                      <a:pt x="185844" y="1664"/>
                      <a:pt x="185844" y="2233"/>
                    </a:cubicBezTo>
                    <a:cubicBezTo>
                      <a:pt x="185844" y="2802"/>
                      <a:pt x="174740" y="7642"/>
                      <a:pt x="181573" y="7073"/>
                    </a:cubicBezTo>
                    <a:cubicBezTo>
                      <a:pt x="188407" y="6503"/>
                      <a:pt x="192949" y="5850"/>
                      <a:pt x="192949" y="5850"/>
                    </a:cubicBezTo>
                    <a:lnTo>
                      <a:pt x="190399" y="10774"/>
                    </a:lnTo>
                    <a:cubicBezTo>
                      <a:pt x="190399" y="10774"/>
                      <a:pt x="200067" y="10405"/>
                      <a:pt x="197504" y="11543"/>
                    </a:cubicBezTo>
                    <a:cubicBezTo>
                      <a:pt x="194942" y="12682"/>
                      <a:pt x="190399" y="15044"/>
                      <a:pt x="190399" y="15044"/>
                    </a:cubicBezTo>
                    <a:lnTo>
                      <a:pt x="202358" y="15614"/>
                    </a:lnTo>
                    <a:lnTo>
                      <a:pt x="196948" y="21023"/>
                    </a:lnTo>
                    <a:lnTo>
                      <a:pt x="204635" y="21023"/>
                    </a:lnTo>
                    <a:lnTo>
                      <a:pt x="201219" y="24439"/>
                    </a:lnTo>
                    <a:cubicBezTo>
                      <a:pt x="201219" y="24439"/>
                      <a:pt x="206331" y="26632"/>
                      <a:pt x="206616" y="27202"/>
                    </a:cubicBezTo>
                    <a:cubicBezTo>
                      <a:pt x="206901" y="27771"/>
                      <a:pt x="202358" y="32980"/>
                      <a:pt x="202358" y="32980"/>
                    </a:cubicBezTo>
                    <a:lnTo>
                      <a:pt x="212608" y="35827"/>
                    </a:lnTo>
                    <a:lnTo>
                      <a:pt x="207768" y="40667"/>
                    </a:lnTo>
                    <a:lnTo>
                      <a:pt x="215170" y="43514"/>
                    </a:lnTo>
                    <a:cubicBezTo>
                      <a:pt x="215170" y="43514"/>
                      <a:pt x="211326" y="46218"/>
                      <a:pt x="210615" y="46645"/>
                    </a:cubicBezTo>
                    <a:cubicBezTo>
                      <a:pt x="209903" y="47073"/>
                      <a:pt x="215882" y="55044"/>
                      <a:pt x="215882" y="55044"/>
                    </a:cubicBezTo>
                    <a:lnTo>
                      <a:pt x="206914" y="55044"/>
                    </a:lnTo>
                    <a:lnTo>
                      <a:pt x="211754" y="60596"/>
                    </a:lnTo>
                    <a:lnTo>
                      <a:pt x="208906" y="60596"/>
                    </a:lnTo>
                    <a:lnTo>
                      <a:pt x="214032" y="69706"/>
                    </a:lnTo>
                    <a:lnTo>
                      <a:pt x="205916" y="67570"/>
                    </a:lnTo>
                    <a:lnTo>
                      <a:pt x="210615" y="75684"/>
                    </a:lnTo>
                    <a:lnTo>
                      <a:pt x="204635" y="74830"/>
                    </a:lnTo>
                    <a:lnTo>
                      <a:pt x="205916" y="82232"/>
                    </a:lnTo>
                    <a:lnTo>
                      <a:pt x="201219" y="82517"/>
                    </a:lnTo>
                    <a:lnTo>
                      <a:pt x="208906" y="89919"/>
                    </a:lnTo>
                    <a:lnTo>
                      <a:pt x="198372" y="89065"/>
                    </a:lnTo>
                    <a:lnTo>
                      <a:pt x="204635" y="98175"/>
                    </a:lnTo>
                    <a:lnTo>
                      <a:pt x="196948" y="93620"/>
                    </a:lnTo>
                    <a:cubicBezTo>
                      <a:pt x="196948" y="93620"/>
                      <a:pt x="203212" y="100738"/>
                      <a:pt x="201219" y="100738"/>
                    </a:cubicBezTo>
                    <a:cubicBezTo>
                      <a:pt x="199226" y="100738"/>
                      <a:pt x="186698" y="99029"/>
                      <a:pt x="186698" y="99029"/>
                    </a:cubicBezTo>
                    <a:lnTo>
                      <a:pt x="195525" y="105577"/>
                    </a:lnTo>
                    <a:cubicBezTo>
                      <a:pt x="195525" y="105577"/>
                      <a:pt x="183566" y="107286"/>
                      <a:pt x="184705" y="107570"/>
                    </a:cubicBezTo>
                    <a:cubicBezTo>
                      <a:pt x="185844" y="107855"/>
                      <a:pt x="196663" y="109278"/>
                      <a:pt x="195525" y="109563"/>
                    </a:cubicBezTo>
                    <a:cubicBezTo>
                      <a:pt x="194386" y="109847"/>
                      <a:pt x="184705" y="116396"/>
                      <a:pt x="184705" y="116396"/>
                    </a:cubicBezTo>
                    <a:cubicBezTo>
                      <a:pt x="184705" y="116396"/>
                      <a:pt x="195525" y="115542"/>
                      <a:pt x="195525" y="116396"/>
                    </a:cubicBezTo>
                    <a:cubicBezTo>
                      <a:pt x="195525" y="117249"/>
                      <a:pt x="190399" y="125506"/>
                      <a:pt x="190399" y="125506"/>
                    </a:cubicBezTo>
                    <a:lnTo>
                      <a:pt x="199511" y="125506"/>
                    </a:lnTo>
                    <a:lnTo>
                      <a:pt x="194670" y="132623"/>
                    </a:lnTo>
                    <a:cubicBezTo>
                      <a:pt x="194670" y="132623"/>
                      <a:pt x="205205" y="133193"/>
                      <a:pt x="203781" y="134616"/>
                    </a:cubicBezTo>
                    <a:cubicBezTo>
                      <a:pt x="202358" y="136040"/>
                      <a:pt x="188407" y="139740"/>
                      <a:pt x="188407" y="139740"/>
                    </a:cubicBezTo>
                    <a:lnTo>
                      <a:pt x="200080" y="144296"/>
                    </a:lnTo>
                    <a:lnTo>
                      <a:pt x="195525" y="146858"/>
                    </a:lnTo>
                    <a:lnTo>
                      <a:pt x="201219" y="149705"/>
                    </a:lnTo>
                    <a:lnTo>
                      <a:pt x="193958" y="153263"/>
                    </a:lnTo>
                    <a:lnTo>
                      <a:pt x="200080" y="158246"/>
                    </a:lnTo>
                    <a:lnTo>
                      <a:pt x="191253" y="158246"/>
                    </a:lnTo>
                    <a:lnTo>
                      <a:pt x="198372" y="169918"/>
                    </a:lnTo>
                    <a:lnTo>
                      <a:pt x="189546" y="163940"/>
                    </a:lnTo>
                    <a:lnTo>
                      <a:pt x="195525" y="175612"/>
                    </a:lnTo>
                    <a:lnTo>
                      <a:pt x="188407" y="174189"/>
                    </a:lnTo>
                    <a:lnTo>
                      <a:pt x="196948" y="185291"/>
                    </a:lnTo>
                    <a:lnTo>
                      <a:pt x="183424" y="181733"/>
                    </a:lnTo>
                    <a:lnTo>
                      <a:pt x="191253" y="193263"/>
                    </a:lnTo>
                    <a:lnTo>
                      <a:pt x="178156" y="187854"/>
                    </a:lnTo>
                    <a:lnTo>
                      <a:pt x="189546" y="205505"/>
                    </a:lnTo>
                    <a:lnTo>
                      <a:pt x="171608" y="196680"/>
                    </a:lnTo>
                    <a:lnTo>
                      <a:pt x="178156" y="208921"/>
                    </a:lnTo>
                    <a:lnTo>
                      <a:pt x="166198" y="203797"/>
                    </a:lnTo>
                    <a:lnTo>
                      <a:pt x="170754" y="217178"/>
                    </a:lnTo>
                    <a:lnTo>
                      <a:pt x="161073" y="211484"/>
                    </a:lnTo>
                    <a:lnTo>
                      <a:pt x="166198" y="224864"/>
                    </a:lnTo>
                    <a:lnTo>
                      <a:pt x="154809" y="222586"/>
                    </a:lnTo>
                    <a:lnTo>
                      <a:pt x="155521" y="228993"/>
                    </a:lnTo>
                    <a:lnTo>
                      <a:pt x="145698" y="225718"/>
                    </a:lnTo>
                    <a:lnTo>
                      <a:pt x="149399" y="234259"/>
                    </a:lnTo>
                    <a:lnTo>
                      <a:pt x="136017" y="231412"/>
                    </a:lnTo>
                    <a:lnTo>
                      <a:pt x="141143" y="237106"/>
                    </a:lnTo>
                    <a:lnTo>
                      <a:pt x="141143" y="240523"/>
                    </a:lnTo>
                    <a:lnTo>
                      <a:pt x="147122" y="237390"/>
                    </a:lnTo>
                    <a:cubicBezTo>
                      <a:pt x="147122" y="237390"/>
                      <a:pt x="145983" y="245077"/>
                      <a:pt x="147122" y="243938"/>
                    </a:cubicBezTo>
                    <a:cubicBezTo>
                      <a:pt x="148260" y="242800"/>
                      <a:pt x="151962" y="239099"/>
                      <a:pt x="151962" y="239099"/>
                    </a:cubicBezTo>
                    <a:lnTo>
                      <a:pt x="151962" y="242230"/>
                    </a:lnTo>
                    <a:lnTo>
                      <a:pt x="157372" y="239099"/>
                    </a:lnTo>
                    <a:lnTo>
                      <a:pt x="157372" y="247640"/>
                    </a:lnTo>
                    <a:lnTo>
                      <a:pt x="166198" y="239668"/>
                    </a:lnTo>
                    <a:cubicBezTo>
                      <a:pt x="166198" y="239668"/>
                      <a:pt x="164490" y="248494"/>
                      <a:pt x="165344" y="248494"/>
                    </a:cubicBezTo>
                    <a:cubicBezTo>
                      <a:pt x="166198" y="248494"/>
                      <a:pt x="165913" y="246216"/>
                      <a:pt x="168761" y="245077"/>
                    </a:cubicBezTo>
                    <a:cubicBezTo>
                      <a:pt x="171608" y="243938"/>
                      <a:pt x="171608" y="248494"/>
                      <a:pt x="171608" y="248494"/>
                    </a:cubicBezTo>
                    <a:lnTo>
                      <a:pt x="178156" y="245931"/>
                    </a:lnTo>
                    <a:lnTo>
                      <a:pt x="176448" y="253334"/>
                    </a:lnTo>
                    <a:cubicBezTo>
                      <a:pt x="176448" y="253334"/>
                      <a:pt x="190399" y="246217"/>
                      <a:pt x="190399" y="247640"/>
                    </a:cubicBezTo>
                    <a:cubicBezTo>
                      <a:pt x="190399" y="249063"/>
                      <a:pt x="186698" y="258458"/>
                      <a:pt x="186698" y="258458"/>
                    </a:cubicBezTo>
                    <a:lnTo>
                      <a:pt x="192393" y="257034"/>
                    </a:lnTo>
                    <a:lnTo>
                      <a:pt x="185844" y="262159"/>
                    </a:lnTo>
                    <a:lnTo>
                      <a:pt x="202358" y="257034"/>
                    </a:lnTo>
                    <a:lnTo>
                      <a:pt x="198372" y="263013"/>
                    </a:lnTo>
                    <a:cubicBezTo>
                      <a:pt x="198372" y="263013"/>
                      <a:pt x="211754" y="257604"/>
                      <a:pt x="211754" y="259881"/>
                    </a:cubicBezTo>
                    <a:cubicBezTo>
                      <a:pt x="211754" y="262159"/>
                      <a:pt x="204635" y="269277"/>
                      <a:pt x="204635" y="269277"/>
                    </a:cubicBezTo>
                    <a:lnTo>
                      <a:pt x="212608" y="267283"/>
                    </a:lnTo>
                    <a:cubicBezTo>
                      <a:pt x="212608" y="267283"/>
                      <a:pt x="207198" y="273547"/>
                      <a:pt x="208906" y="273547"/>
                    </a:cubicBezTo>
                    <a:cubicBezTo>
                      <a:pt x="210615" y="273547"/>
                      <a:pt x="218872" y="267853"/>
                      <a:pt x="218303" y="269277"/>
                    </a:cubicBezTo>
                    <a:cubicBezTo>
                      <a:pt x="217733" y="270700"/>
                      <a:pt x="212608" y="274970"/>
                      <a:pt x="212608" y="274970"/>
                    </a:cubicBezTo>
                    <a:lnTo>
                      <a:pt x="223712" y="275824"/>
                    </a:lnTo>
                    <a:lnTo>
                      <a:pt x="218303" y="278102"/>
                    </a:lnTo>
                    <a:lnTo>
                      <a:pt x="225705" y="278956"/>
                    </a:lnTo>
                    <a:lnTo>
                      <a:pt x="223712" y="280949"/>
                    </a:lnTo>
                    <a:lnTo>
                      <a:pt x="229833" y="281945"/>
                    </a:lnTo>
                    <a:lnTo>
                      <a:pt x="219726" y="287496"/>
                    </a:lnTo>
                    <a:lnTo>
                      <a:pt x="230118" y="286358"/>
                    </a:lnTo>
                    <a:cubicBezTo>
                      <a:pt x="230118" y="286358"/>
                      <a:pt x="224566" y="287781"/>
                      <a:pt x="225705" y="288066"/>
                    </a:cubicBezTo>
                    <a:cubicBezTo>
                      <a:pt x="226844" y="288351"/>
                      <a:pt x="233107" y="288066"/>
                      <a:pt x="233107" y="288066"/>
                    </a:cubicBezTo>
                    <a:cubicBezTo>
                      <a:pt x="233107" y="288066"/>
                      <a:pt x="226417" y="292194"/>
                      <a:pt x="227128" y="292337"/>
                    </a:cubicBezTo>
                    <a:cubicBezTo>
                      <a:pt x="227841" y="292479"/>
                      <a:pt x="235386" y="294045"/>
                      <a:pt x="235243" y="293903"/>
                    </a:cubicBezTo>
                    <a:lnTo>
                      <a:pt x="233107" y="296322"/>
                    </a:lnTo>
                    <a:lnTo>
                      <a:pt x="237094" y="297746"/>
                    </a:lnTo>
                    <a:lnTo>
                      <a:pt x="233107" y="300878"/>
                    </a:lnTo>
                    <a:lnTo>
                      <a:pt x="237094" y="304009"/>
                    </a:lnTo>
                    <a:cubicBezTo>
                      <a:pt x="237094" y="304009"/>
                      <a:pt x="233107" y="303155"/>
                      <a:pt x="233107" y="304863"/>
                    </a:cubicBezTo>
                    <a:cubicBezTo>
                      <a:pt x="233107" y="306571"/>
                      <a:pt x="241365" y="309703"/>
                      <a:pt x="241365" y="309703"/>
                    </a:cubicBezTo>
                    <a:cubicBezTo>
                      <a:pt x="241365" y="309703"/>
                      <a:pt x="233677" y="312265"/>
                      <a:pt x="234532" y="312835"/>
                    </a:cubicBezTo>
                    <a:cubicBezTo>
                      <a:pt x="235386" y="313404"/>
                      <a:pt x="242504" y="315966"/>
                      <a:pt x="243073" y="316535"/>
                    </a:cubicBezTo>
                    <a:cubicBezTo>
                      <a:pt x="243643" y="317105"/>
                      <a:pt x="235386" y="317389"/>
                      <a:pt x="236240" y="318813"/>
                    </a:cubicBezTo>
                    <a:cubicBezTo>
                      <a:pt x="237094" y="320237"/>
                      <a:pt x="245066" y="325646"/>
                      <a:pt x="245066" y="325646"/>
                    </a:cubicBezTo>
                    <a:lnTo>
                      <a:pt x="237094" y="325646"/>
                    </a:lnTo>
                    <a:lnTo>
                      <a:pt x="239656" y="332478"/>
                    </a:lnTo>
                    <a:lnTo>
                      <a:pt x="233820" y="333191"/>
                    </a:lnTo>
                    <a:lnTo>
                      <a:pt x="238518" y="340165"/>
                    </a:lnTo>
                    <a:lnTo>
                      <a:pt x="230118" y="338741"/>
                    </a:lnTo>
                    <a:lnTo>
                      <a:pt x="237094" y="346713"/>
                    </a:lnTo>
                    <a:lnTo>
                      <a:pt x="227128" y="346713"/>
                    </a:lnTo>
                    <a:lnTo>
                      <a:pt x="229406" y="351269"/>
                    </a:lnTo>
                    <a:lnTo>
                      <a:pt x="220864" y="351269"/>
                    </a:lnTo>
                    <a:lnTo>
                      <a:pt x="220864" y="355823"/>
                    </a:lnTo>
                    <a:lnTo>
                      <a:pt x="214032" y="356677"/>
                    </a:lnTo>
                    <a:lnTo>
                      <a:pt x="218303" y="360379"/>
                    </a:lnTo>
                    <a:lnTo>
                      <a:pt x="208906" y="356677"/>
                    </a:lnTo>
                    <a:lnTo>
                      <a:pt x="207768" y="364364"/>
                    </a:lnTo>
                    <a:lnTo>
                      <a:pt x="198372" y="357816"/>
                    </a:lnTo>
                    <a:lnTo>
                      <a:pt x="198372" y="363225"/>
                    </a:lnTo>
                    <a:lnTo>
                      <a:pt x="190399" y="359525"/>
                    </a:lnTo>
                    <a:lnTo>
                      <a:pt x="186698" y="363510"/>
                    </a:lnTo>
                    <a:lnTo>
                      <a:pt x="181573" y="357816"/>
                    </a:lnTo>
                    <a:lnTo>
                      <a:pt x="180470" y="363539"/>
                    </a:lnTo>
                    <a:lnTo>
                      <a:pt x="183139" y="364222"/>
                    </a:lnTo>
                    <a:lnTo>
                      <a:pt x="181573" y="365788"/>
                    </a:lnTo>
                    <a:lnTo>
                      <a:pt x="187268" y="365788"/>
                    </a:lnTo>
                    <a:lnTo>
                      <a:pt x="185844" y="370343"/>
                    </a:lnTo>
                    <a:lnTo>
                      <a:pt x="190399" y="373468"/>
                    </a:lnTo>
                    <a:lnTo>
                      <a:pt x="188407" y="376036"/>
                    </a:lnTo>
                    <a:lnTo>
                      <a:pt x="195525" y="374044"/>
                    </a:lnTo>
                    <a:lnTo>
                      <a:pt x="190399" y="381731"/>
                    </a:lnTo>
                    <a:cubicBezTo>
                      <a:pt x="190399" y="381731"/>
                      <a:pt x="202358" y="378315"/>
                      <a:pt x="201219" y="379453"/>
                    </a:cubicBezTo>
                    <a:cubicBezTo>
                      <a:pt x="200080" y="380592"/>
                      <a:pt x="190115" y="388279"/>
                      <a:pt x="192393" y="388279"/>
                    </a:cubicBezTo>
                    <a:cubicBezTo>
                      <a:pt x="194670" y="388279"/>
                      <a:pt x="207768" y="383438"/>
                      <a:pt x="207768" y="384008"/>
                    </a:cubicBezTo>
                    <a:cubicBezTo>
                      <a:pt x="207768" y="384578"/>
                      <a:pt x="202927" y="390556"/>
                      <a:pt x="203781" y="390556"/>
                    </a:cubicBezTo>
                    <a:cubicBezTo>
                      <a:pt x="204635" y="390556"/>
                      <a:pt x="215170" y="388279"/>
                      <a:pt x="215170" y="388279"/>
                    </a:cubicBezTo>
                    <a:lnTo>
                      <a:pt x="212608" y="393688"/>
                    </a:lnTo>
                    <a:lnTo>
                      <a:pt x="219726" y="394542"/>
                    </a:lnTo>
                    <a:lnTo>
                      <a:pt x="217163" y="400806"/>
                    </a:lnTo>
                    <a:lnTo>
                      <a:pt x="225705" y="397673"/>
                    </a:lnTo>
                    <a:lnTo>
                      <a:pt x="224424" y="402940"/>
                    </a:lnTo>
                    <a:lnTo>
                      <a:pt x="229406" y="402514"/>
                    </a:lnTo>
                    <a:lnTo>
                      <a:pt x="230118" y="408634"/>
                    </a:lnTo>
                    <a:lnTo>
                      <a:pt x="237094" y="403225"/>
                    </a:lnTo>
                    <a:lnTo>
                      <a:pt x="237094" y="409062"/>
                    </a:lnTo>
                    <a:cubicBezTo>
                      <a:pt x="237094" y="409062"/>
                      <a:pt x="242789" y="403368"/>
                      <a:pt x="243928" y="405360"/>
                    </a:cubicBezTo>
                    <a:cubicBezTo>
                      <a:pt x="245066" y="407353"/>
                      <a:pt x="244070" y="415467"/>
                      <a:pt x="245066" y="415325"/>
                    </a:cubicBezTo>
                    <a:cubicBezTo>
                      <a:pt x="246063" y="415182"/>
                      <a:pt x="252184" y="412762"/>
                      <a:pt x="252184" y="412762"/>
                    </a:cubicBezTo>
                    <a:cubicBezTo>
                      <a:pt x="252184" y="412762"/>
                      <a:pt x="253893" y="411055"/>
                      <a:pt x="253038" y="413617"/>
                    </a:cubicBezTo>
                    <a:cubicBezTo>
                      <a:pt x="252184" y="416179"/>
                      <a:pt x="258786" y="415325"/>
                      <a:pt x="258786" y="415325"/>
                    </a:cubicBezTo>
                    <a:lnTo>
                      <a:pt x="257737" y="419168"/>
                    </a:lnTo>
                    <a:lnTo>
                      <a:pt x="249324" y="422104"/>
                    </a:lnTo>
                    <a:lnTo>
                      <a:pt x="179567" y="398728"/>
                    </a:lnTo>
                    <a:lnTo>
                      <a:pt x="136858" y="299939"/>
                    </a:lnTo>
                    <a:lnTo>
                      <a:pt x="0" y="44426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77" name="Freeform 1876"/>
              <p:cNvSpPr/>
              <p:nvPr/>
            </p:nvSpPr>
            <p:spPr>
              <a:xfrm>
                <a:off x="5291336" y="2806685"/>
                <a:ext cx="421078" cy="512183"/>
              </a:xfrm>
              <a:custGeom>
                <a:avLst/>
                <a:gdLst/>
                <a:ahLst/>
                <a:cxnLst/>
                <a:rect l="0" t="0" r="0" b="0"/>
                <a:pathLst>
                  <a:path w="421078" h="512183">
                    <a:moveTo>
                      <a:pt x="401691" y="415618"/>
                    </a:moveTo>
                    <a:lnTo>
                      <a:pt x="396850" y="417042"/>
                    </a:lnTo>
                    <a:lnTo>
                      <a:pt x="407954" y="417042"/>
                    </a:lnTo>
                    <a:cubicBezTo>
                      <a:pt x="407954" y="417042"/>
                      <a:pt x="407954" y="421028"/>
                      <a:pt x="407954" y="421881"/>
                    </a:cubicBezTo>
                    <a:cubicBezTo>
                      <a:pt x="407954" y="422735"/>
                      <a:pt x="403684" y="424728"/>
                      <a:pt x="403684" y="424728"/>
                    </a:cubicBezTo>
                    <a:lnTo>
                      <a:pt x="411371" y="423874"/>
                    </a:lnTo>
                    <a:lnTo>
                      <a:pt x="405961" y="427006"/>
                    </a:lnTo>
                    <a:cubicBezTo>
                      <a:pt x="405961" y="427006"/>
                      <a:pt x="411941" y="427291"/>
                      <a:pt x="412226" y="428145"/>
                    </a:cubicBezTo>
                    <a:cubicBezTo>
                      <a:pt x="412510" y="428999"/>
                      <a:pt x="404538" y="432415"/>
                      <a:pt x="407954" y="432415"/>
                    </a:cubicBezTo>
                    <a:cubicBezTo>
                      <a:pt x="411371" y="432415"/>
                      <a:pt x="415357" y="433839"/>
                      <a:pt x="415357" y="433839"/>
                    </a:cubicBezTo>
                    <a:cubicBezTo>
                      <a:pt x="415357" y="433839"/>
                      <a:pt x="409662" y="438394"/>
                      <a:pt x="410517" y="438678"/>
                    </a:cubicBezTo>
                    <a:cubicBezTo>
                      <a:pt x="411371" y="438963"/>
                      <a:pt x="421078" y="440672"/>
                      <a:pt x="421078" y="441241"/>
                    </a:cubicBezTo>
                    <a:cubicBezTo>
                      <a:pt x="421078" y="441810"/>
                      <a:pt x="413649" y="444372"/>
                      <a:pt x="413649" y="445796"/>
                    </a:cubicBezTo>
                    <a:cubicBezTo>
                      <a:pt x="413649" y="447219"/>
                      <a:pt x="420197" y="454336"/>
                      <a:pt x="420197" y="454336"/>
                    </a:cubicBezTo>
                    <a:lnTo>
                      <a:pt x="414503" y="454336"/>
                    </a:lnTo>
                    <a:lnTo>
                      <a:pt x="412226" y="460600"/>
                    </a:lnTo>
                    <a:lnTo>
                      <a:pt x="409521" y="465012"/>
                    </a:lnTo>
                    <a:lnTo>
                      <a:pt x="415357" y="465012"/>
                    </a:lnTo>
                    <a:lnTo>
                      <a:pt x="407954" y="468856"/>
                    </a:lnTo>
                    <a:lnTo>
                      <a:pt x="405961" y="476828"/>
                    </a:lnTo>
                    <a:lnTo>
                      <a:pt x="401691" y="474549"/>
                    </a:lnTo>
                    <a:cubicBezTo>
                      <a:pt x="401691" y="474549"/>
                      <a:pt x="403399" y="486223"/>
                      <a:pt x="401691" y="485368"/>
                    </a:cubicBezTo>
                    <a:cubicBezTo>
                      <a:pt x="399983" y="484514"/>
                      <a:pt x="395427" y="479106"/>
                      <a:pt x="395427" y="479106"/>
                    </a:cubicBezTo>
                    <a:lnTo>
                      <a:pt x="395427" y="487361"/>
                    </a:lnTo>
                    <a:lnTo>
                      <a:pt x="389732" y="483091"/>
                    </a:lnTo>
                    <a:lnTo>
                      <a:pt x="386671" y="493696"/>
                    </a:lnTo>
                    <a:lnTo>
                      <a:pt x="382045" y="489638"/>
                    </a:lnTo>
                    <a:lnTo>
                      <a:pt x="379197" y="497041"/>
                    </a:lnTo>
                    <a:lnTo>
                      <a:pt x="375140" y="493696"/>
                    </a:lnTo>
                    <a:cubicBezTo>
                      <a:pt x="375140" y="493696"/>
                      <a:pt x="368947" y="502735"/>
                      <a:pt x="368663" y="502166"/>
                    </a:cubicBezTo>
                    <a:cubicBezTo>
                      <a:pt x="368378" y="501596"/>
                      <a:pt x="363253" y="495048"/>
                      <a:pt x="363253" y="495048"/>
                    </a:cubicBezTo>
                    <a:lnTo>
                      <a:pt x="357274" y="502166"/>
                    </a:lnTo>
                    <a:lnTo>
                      <a:pt x="362114" y="507575"/>
                    </a:lnTo>
                    <a:lnTo>
                      <a:pt x="353288" y="503588"/>
                    </a:lnTo>
                    <a:cubicBezTo>
                      <a:pt x="353288" y="503588"/>
                      <a:pt x="353288" y="512183"/>
                      <a:pt x="353288" y="508998"/>
                    </a:cubicBezTo>
                    <a:cubicBezTo>
                      <a:pt x="353288" y="506151"/>
                      <a:pt x="349871" y="501312"/>
                      <a:pt x="349871" y="501312"/>
                    </a:cubicBezTo>
                    <a:cubicBezTo>
                      <a:pt x="349871" y="501312"/>
                      <a:pt x="345031" y="514974"/>
                      <a:pt x="343892" y="511275"/>
                    </a:cubicBezTo>
                    <a:cubicBezTo>
                      <a:pt x="342753" y="507575"/>
                      <a:pt x="342183" y="502166"/>
                      <a:pt x="342183" y="502166"/>
                    </a:cubicBezTo>
                    <a:cubicBezTo>
                      <a:pt x="342183" y="502166"/>
                      <a:pt x="339906" y="510137"/>
                      <a:pt x="339906" y="510706"/>
                    </a:cubicBezTo>
                    <a:cubicBezTo>
                      <a:pt x="339906" y="511275"/>
                      <a:pt x="336774" y="503588"/>
                      <a:pt x="336774" y="503588"/>
                    </a:cubicBezTo>
                    <a:lnTo>
                      <a:pt x="329940" y="512183"/>
                    </a:lnTo>
                    <a:lnTo>
                      <a:pt x="329086" y="505012"/>
                    </a:lnTo>
                    <a:lnTo>
                      <a:pt x="315989" y="508998"/>
                    </a:lnTo>
                    <a:lnTo>
                      <a:pt x="318266" y="501312"/>
                    </a:lnTo>
                    <a:cubicBezTo>
                      <a:pt x="318266" y="501312"/>
                      <a:pt x="302037" y="503304"/>
                      <a:pt x="306878" y="502735"/>
                    </a:cubicBezTo>
                    <a:cubicBezTo>
                      <a:pt x="311718" y="502166"/>
                      <a:pt x="318266" y="498179"/>
                      <a:pt x="318266" y="498179"/>
                    </a:cubicBezTo>
                    <a:cubicBezTo>
                      <a:pt x="318266" y="498179"/>
                      <a:pt x="301468" y="498179"/>
                      <a:pt x="300899" y="498179"/>
                    </a:cubicBezTo>
                    <a:cubicBezTo>
                      <a:pt x="300329" y="498179"/>
                      <a:pt x="309156" y="493055"/>
                      <a:pt x="309156" y="493055"/>
                    </a:cubicBezTo>
                    <a:lnTo>
                      <a:pt x="289225" y="496186"/>
                    </a:lnTo>
                    <a:lnTo>
                      <a:pt x="300044" y="487361"/>
                    </a:lnTo>
                    <a:cubicBezTo>
                      <a:pt x="300044" y="487361"/>
                      <a:pt x="284385" y="491347"/>
                      <a:pt x="285239" y="491062"/>
                    </a:cubicBezTo>
                    <a:cubicBezTo>
                      <a:pt x="286093" y="490777"/>
                      <a:pt x="297197" y="485368"/>
                      <a:pt x="297197" y="485368"/>
                    </a:cubicBezTo>
                    <a:cubicBezTo>
                      <a:pt x="297197" y="485368"/>
                      <a:pt x="281822" y="486792"/>
                      <a:pt x="282391" y="486508"/>
                    </a:cubicBezTo>
                    <a:cubicBezTo>
                      <a:pt x="282961" y="486223"/>
                      <a:pt x="293211" y="479106"/>
                      <a:pt x="293211" y="479106"/>
                    </a:cubicBezTo>
                    <a:cubicBezTo>
                      <a:pt x="293211" y="479106"/>
                      <a:pt x="279829" y="483091"/>
                      <a:pt x="278975" y="483091"/>
                    </a:cubicBezTo>
                    <a:cubicBezTo>
                      <a:pt x="278121" y="483091"/>
                      <a:pt x="286378" y="474549"/>
                      <a:pt x="286378" y="474549"/>
                    </a:cubicBezTo>
                    <a:lnTo>
                      <a:pt x="273566" y="480529"/>
                    </a:lnTo>
                    <a:lnTo>
                      <a:pt x="282391" y="468286"/>
                    </a:lnTo>
                    <a:cubicBezTo>
                      <a:pt x="282391" y="468286"/>
                      <a:pt x="265024" y="475689"/>
                      <a:pt x="268725" y="475689"/>
                    </a:cubicBezTo>
                    <a:cubicBezTo>
                      <a:pt x="272427" y="475689"/>
                      <a:pt x="283246" y="468286"/>
                      <a:pt x="283246" y="468286"/>
                    </a:cubicBezTo>
                    <a:lnTo>
                      <a:pt x="266448" y="468286"/>
                    </a:lnTo>
                    <a:lnTo>
                      <a:pt x="277551" y="462593"/>
                    </a:lnTo>
                    <a:lnTo>
                      <a:pt x="266448" y="467147"/>
                    </a:lnTo>
                    <a:lnTo>
                      <a:pt x="269863" y="458892"/>
                    </a:lnTo>
                    <a:cubicBezTo>
                      <a:pt x="269863" y="458892"/>
                      <a:pt x="259614" y="463732"/>
                      <a:pt x="260753" y="462593"/>
                    </a:cubicBezTo>
                    <a:cubicBezTo>
                      <a:pt x="261892" y="461454"/>
                      <a:pt x="268440" y="454336"/>
                      <a:pt x="268440" y="454336"/>
                    </a:cubicBezTo>
                    <a:cubicBezTo>
                      <a:pt x="268440" y="454336"/>
                      <a:pt x="257336" y="459461"/>
                      <a:pt x="258759" y="456899"/>
                    </a:cubicBezTo>
                    <a:cubicBezTo>
                      <a:pt x="260184" y="454336"/>
                      <a:pt x="266448" y="445796"/>
                      <a:pt x="266448" y="445796"/>
                    </a:cubicBezTo>
                    <a:lnTo>
                      <a:pt x="250503" y="453198"/>
                    </a:lnTo>
                    <a:lnTo>
                      <a:pt x="252492" y="443234"/>
                    </a:lnTo>
                    <a:cubicBezTo>
                      <a:pt x="252492" y="443234"/>
                      <a:pt x="243670" y="459461"/>
                      <a:pt x="243670" y="456899"/>
                    </a:cubicBezTo>
                    <a:cubicBezTo>
                      <a:pt x="243670" y="454336"/>
                      <a:pt x="241249" y="441952"/>
                      <a:pt x="241249" y="441952"/>
                    </a:cubicBezTo>
                    <a:cubicBezTo>
                      <a:pt x="241249" y="441952"/>
                      <a:pt x="239391" y="456899"/>
                      <a:pt x="238541" y="456899"/>
                    </a:cubicBezTo>
                    <a:cubicBezTo>
                      <a:pt x="237691" y="456899"/>
                      <a:pt x="233988" y="453198"/>
                      <a:pt x="233988" y="453198"/>
                    </a:cubicBezTo>
                    <a:lnTo>
                      <a:pt x="229148" y="461454"/>
                    </a:lnTo>
                    <a:lnTo>
                      <a:pt x="223739" y="451489"/>
                    </a:lnTo>
                    <a:lnTo>
                      <a:pt x="219468" y="462593"/>
                    </a:lnTo>
                    <a:lnTo>
                      <a:pt x="214628" y="453198"/>
                    </a:lnTo>
                    <a:lnTo>
                      <a:pt x="210540" y="461454"/>
                    </a:lnTo>
                    <a:lnTo>
                      <a:pt x="204662" y="453198"/>
                    </a:lnTo>
                    <a:lnTo>
                      <a:pt x="194128" y="462593"/>
                    </a:lnTo>
                    <a:lnTo>
                      <a:pt x="191280" y="450067"/>
                    </a:lnTo>
                    <a:cubicBezTo>
                      <a:pt x="191280" y="450067"/>
                      <a:pt x="179037" y="461454"/>
                      <a:pt x="179037" y="460600"/>
                    </a:cubicBezTo>
                    <a:cubicBezTo>
                      <a:pt x="179037" y="459745"/>
                      <a:pt x="178183" y="445796"/>
                      <a:pt x="178183" y="445796"/>
                    </a:cubicBezTo>
                    <a:cubicBezTo>
                      <a:pt x="178183" y="445796"/>
                      <a:pt x="173627" y="462593"/>
                      <a:pt x="173627" y="459745"/>
                    </a:cubicBezTo>
                    <a:cubicBezTo>
                      <a:pt x="173627" y="456899"/>
                      <a:pt x="168502" y="444372"/>
                      <a:pt x="168502" y="444372"/>
                    </a:cubicBezTo>
                    <a:cubicBezTo>
                      <a:pt x="168502" y="444372"/>
                      <a:pt x="166509" y="463447"/>
                      <a:pt x="165086" y="458892"/>
                    </a:cubicBezTo>
                    <a:cubicBezTo>
                      <a:pt x="163662" y="454336"/>
                      <a:pt x="158538" y="439817"/>
                      <a:pt x="157968" y="440102"/>
                    </a:cubicBezTo>
                    <a:cubicBezTo>
                      <a:pt x="157398" y="440387"/>
                      <a:pt x="156544" y="452913"/>
                      <a:pt x="155120" y="451489"/>
                    </a:cubicBezTo>
                    <a:cubicBezTo>
                      <a:pt x="153697" y="450067"/>
                      <a:pt x="146010" y="434693"/>
                      <a:pt x="146010" y="434693"/>
                    </a:cubicBezTo>
                    <a:lnTo>
                      <a:pt x="144016" y="446650"/>
                    </a:lnTo>
                    <a:lnTo>
                      <a:pt x="132627" y="438678"/>
                    </a:lnTo>
                    <a:cubicBezTo>
                      <a:pt x="132627" y="438678"/>
                      <a:pt x="143732" y="450920"/>
                      <a:pt x="141739" y="450920"/>
                    </a:cubicBezTo>
                    <a:cubicBezTo>
                      <a:pt x="139746" y="450920"/>
                      <a:pt x="123232" y="450920"/>
                      <a:pt x="123232" y="450920"/>
                    </a:cubicBezTo>
                    <a:lnTo>
                      <a:pt x="138037" y="458892"/>
                    </a:lnTo>
                    <a:cubicBezTo>
                      <a:pt x="138037" y="458892"/>
                      <a:pt x="126506" y="459319"/>
                      <a:pt x="127787" y="461454"/>
                    </a:cubicBezTo>
                    <a:cubicBezTo>
                      <a:pt x="129068" y="463589"/>
                      <a:pt x="137752" y="472273"/>
                      <a:pt x="136898" y="472557"/>
                    </a:cubicBezTo>
                    <a:cubicBezTo>
                      <a:pt x="136044" y="472842"/>
                      <a:pt x="121523" y="471134"/>
                      <a:pt x="121523" y="471134"/>
                    </a:cubicBezTo>
                    <a:lnTo>
                      <a:pt x="125509" y="484799"/>
                    </a:lnTo>
                    <a:lnTo>
                      <a:pt x="114975" y="476828"/>
                    </a:lnTo>
                    <a:lnTo>
                      <a:pt x="111842" y="493055"/>
                    </a:lnTo>
                    <a:lnTo>
                      <a:pt x="105863" y="492201"/>
                    </a:lnTo>
                    <a:lnTo>
                      <a:pt x="99030" y="502735"/>
                    </a:lnTo>
                    <a:lnTo>
                      <a:pt x="91628" y="492201"/>
                    </a:lnTo>
                    <a:cubicBezTo>
                      <a:pt x="91628" y="492201"/>
                      <a:pt x="87072" y="505012"/>
                      <a:pt x="85648" y="505012"/>
                    </a:cubicBezTo>
                    <a:cubicBezTo>
                      <a:pt x="84225" y="505012"/>
                      <a:pt x="76252" y="495048"/>
                      <a:pt x="76252" y="495048"/>
                    </a:cubicBezTo>
                    <a:lnTo>
                      <a:pt x="64579" y="506721"/>
                    </a:lnTo>
                    <a:lnTo>
                      <a:pt x="59454" y="491062"/>
                    </a:lnTo>
                    <a:lnTo>
                      <a:pt x="37245" y="499034"/>
                    </a:lnTo>
                    <a:lnTo>
                      <a:pt x="46926" y="491062"/>
                    </a:lnTo>
                    <a:lnTo>
                      <a:pt x="29273" y="489638"/>
                    </a:lnTo>
                    <a:lnTo>
                      <a:pt x="35822" y="483091"/>
                    </a:lnTo>
                    <a:cubicBezTo>
                      <a:pt x="35822" y="483091"/>
                      <a:pt x="18169" y="483091"/>
                      <a:pt x="17599" y="483091"/>
                    </a:cubicBezTo>
                    <a:cubicBezTo>
                      <a:pt x="17030" y="483091"/>
                      <a:pt x="25287" y="470280"/>
                      <a:pt x="25287" y="470280"/>
                    </a:cubicBezTo>
                    <a:lnTo>
                      <a:pt x="13329" y="470280"/>
                    </a:lnTo>
                    <a:lnTo>
                      <a:pt x="17599" y="458892"/>
                    </a:lnTo>
                    <a:lnTo>
                      <a:pt x="0" y="456899"/>
                    </a:lnTo>
                    <a:lnTo>
                      <a:pt x="13329" y="442949"/>
                    </a:lnTo>
                    <a:lnTo>
                      <a:pt x="7349" y="434693"/>
                    </a:lnTo>
                    <a:cubicBezTo>
                      <a:pt x="7349" y="434693"/>
                      <a:pt x="0" y="430138"/>
                      <a:pt x="0" y="429568"/>
                    </a:cubicBezTo>
                    <a:cubicBezTo>
                      <a:pt x="0" y="428999"/>
                      <a:pt x="8488" y="424728"/>
                      <a:pt x="8488" y="424728"/>
                    </a:cubicBezTo>
                    <a:lnTo>
                      <a:pt x="7349" y="419889"/>
                    </a:lnTo>
                    <a:lnTo>
                      <a:pt x="17599" y="421881"/>
                    </a:lnTo>
                    <a:lnTo>
                      <a:pt x="9342" y="401383"/>
                    </a:lnTo>
                    <a:lnTo>
                      <a:pt x="17599" y="408501"/>
                    </a:lnTo>
                    <a:cubicBezTo>
                      <a:pt x="17599" y="408501"/>
                      <a:pt x="17030" y="395690"/>
                      <a:pt x="17599" y="395690"/>
                    </a:cubicBezTo>
                    <a:cubicBezTo>
                      <a:pt x="18169" y="395690"/>
                      <a:pt x="28134" y="401383"/>
                      <a:pt x="28134" y="401383"/>
                    </a:cubicBezTo>
                    <a:lnTo>
                      <a:pt x="28134" y="387433"/>
                    </a:lnTo>
                    <a:cubicBezTo>
                      <a:pt x="28134" y="387433"/>
                      <a:pt x="31266" y="389142"/>
                      <a:pt x="32690" y="389142"/>
                    </a:cubicBezTo>
                    <a:cubicBezTo>
                      <a:pt x="34113" y="389142"/>
                      <a:pt x="29558" y="381455"/>
                      <a:pt x="32690" y="381455"/>
                    </a:cubicBezTo>
                    <a:cubicBezTo>
                      <a:pt x="35822" y="381455"/>
                      <a:pt x="44648" y="381455"/>
                      <a:pt x="44648" y="381455"/>
                    </a:cubicBezTo>
                    <a:cubicBezTo>
                      <a:pt x="44648" y="381455"/>
                      <a:pt x="35822" y="376046"/>
                      <a:pt x="35822" y="375476"/>
                    </a:cubicBezTo>
                    <a:cubicBezTo>
                      <a:pt x="35822" y="374907"/>
                      <a:pt x="50627" y="371205"/>
                      <a:pt x="50627" y="371205"/>
                    </a:cubicBezTo>
                    <a:cubicBezTo>
                      <a:pt x="50627" y="371205"/>
                      <a:pt x="41801" y="368928"/>
                      <a:pt x="43225" y="367505"/>
                    </a:cubicBezTo>
                    <a:cubicBezTo>
                      <a:pt x="44648" y="366081"/>
                      <a:pt x="59454" y="358110"/>
                      <a:pt x="59454" y="358110"/>
                    </a:cubicBezTo>
                    <a:lnTo>
                      <a:pt x="46926" y="351847"/>
                    </a:lnTo>
                    <a:lnTo>
                      <a:pt x="44648" y="359818"/>
                    </a:lnTo>
                    <a:lnTo>
                      <a:pt x="38669" y="350708"/>
                    </a:lnTo>
                    <a:cubicBezTo>
                      <a:pt x="38669" y="350708"/>
                      <a:pt x="33402" y="361099"/>
                      <a:pt x="32690" y="359249"/>
                    </a:cubicBezTo>
                    <a:cubicBezTo>
                      <a:pt x="31978" y="357399"/>
                      <a:pt x="30127" y="349284"/>
                      <a:pt x="30127" y="349284"/>
                    </a:cubicBezTo>
                    <a:cubicBezTo>
                      <a:pt x="30127" y="349284"/>
                      <a:pt x="19023" y="358964"/>
                      <a:pt x="19023" y="358110"/>
                    </a:cubicBezTo>
                    <a:cubicBezTo>
                      <a:pt x="19023" y="357256"/>
                      <a:pt x="19023" y="341598"/>
                      <a:pt x="19023" y="341598"/>
                    </a:cubicBezTo>
                    <a:lnTo>
                      <a:pt x="3079" y="345868"/>
                    </a:lnTo>
                    <a:lnTo>
                      <a:pt x="14468" y="336473"/>
                    </a:lnTo>
                    <a:lnTo>
                      <a:pt x="0" y="332488"/>
                    </a:lnTo>
                    <a:lnTo>
                      <a:pt x="11478" y="326936"/>
                    </a:lnTo>
                    <a:lnTo>
                      <a:pt x="4217" y="316830"/>
                    </a:lnTo>
                    <a:lnTo>
                      <a:pt x="13329" y="319391"/>
                    </a:lnTo>
                    <a:lnTo>
                      <a:pt x="4217" y="310282"/>
                    </a:lnTo>
                    <a:lnTo>
                      <a:pt x="13329" y="307149"/>
                    </a:lnTo>
                    <a:cubicBezTo>
                      <a:pt x="13329" y="307149"/>
                      <a:pt x="7349" y="303449"/>
                      <a:pt x="7349" y="302310"/>
                    </a:cubicBezTo>
                    <a:cubicBezTo>
                      <a:pt x="7349" y="301171"/>
                      <a:pt x="17599" y="300032"/>
                      <a:pt x="17599" y="299178"/>
                    </a:cubicBezTo>
                    <a:cubicBezTo>
                      <a:pt x="17599" y="298324"/>
                      <a:pt x="8488" y="292061"/>
                      <a:pt x="11478" y="292061"/>
                    </a:cubicBezTo>
                    <a:cubicBezTo>
                      <a:pt x="14468" y="292061"/>
                      <a:pt x="22155" y="293200"/>
                      <a:pt x="22155" y="293200"/>
                    </a:cubicBezTo>
                    <a:cubicBezTo>
                      <a:pt x="22155" y="293200"/>
                      <a:pt x="14325" y="285370"/>
                      <a:pt x="15606" y="284943"/>
                    </a:cubicBezTo>
                    <a:cubicBezTo>
                      <a:pt x="16888" y="284517"/>
                      <a:pt x="26141" y="287221"/>
                      <a:pt x="26141" y="287221"/>
                    </a:cubicBezTo>
                    <a:cubicBezTo>
                      <a:pt x="26141" y="287221"/>
                      <a:pt x="23152" y="279107"/>
                      <a:pt x="24219" y="279321"/>
                    </a:cubicBezTo>
                    <a:cubicBezTo>
                      <a:pt x="25287" y="279534"/>
                      <a:pt x="30127" y="283235"/>
                      <a:pt x="30127" y="283235"/>
                    </a:cubicBezTo>
                    <a:lnTo>
                      <a:pt x="30127" y="276118"/>
                    </a:lnTo>
                    <a:cubicBezTo>
                      <a:pt x="30127" y="276118"/>
                      <a:pt x="37672" y="282809"/>
                      <a:pt x="38669" y="281812"/>
                    </a:cubicBezTo>
                    <a:cubicBezTo>
                      <a:pt x="39665" y="280816"/>
                      <a:pt x="37245" y="270139"/>
                      <a:pt x="37245" y="270139"/>
                    </a:cubicBezTo>
                    <a:cubicBezTo>
                      <a:pt x="37245" y="270139"/>
                      <a:pt x="41801" y="276972"/>
                      <a:pt x="43225" y="275549"/>
                    </a:cubicBezTo>
                    <a:cubicBezTo>
                      <a:pt x="44648" y="274125"/>
                      <a:pt x="37388" y="257470"/>
                      <a:pt x="42157" y="261385"/>
                    </a:cubicBezTo>
                    <a:cubicBezTo>
                      <a:pt x="46926" y="265300"/>
                      <a:pt x="54329" y="270139"/>
                      <a:pt x="54329" y="270139"/>
                    </a:cubicBezTo>
                    <a:lnTo>
                      <a:pt x="46926" y="256616"/>
                    </a:lnTo>
                    <a:lnTo>
                      <a:pt x="56749" y="263733"/>
                    </a:lnTo>
                    <a:lnTo>
                      <a:pt x="55467" y="253627"/>
                    </a:lnTo>
                    <a:cubicBezTo>
                      <a:pt x="55467" y="253627"/>
                      <a:pt x="55040" y="263164"/>
                      <a:pt x="56322" y="259036"/>
                    </a:cubicBezTo>
                    <a:cubicBezTo>
                      <a:pt x="57603" y="254908"/>
                      <a:pt x="57176" y="247364"/>
                      <a:pt x="58315" y="247934"/>
                    </a:cubicBezTo>
                    <a:cubicBezTo>
                      <a:pt x="59454" y="248502"/>
                      <a:pt x="64579" y="257328"/>
                      <a:pt x="64579" y="257613"/>
                    </a:cubicBezTo>
                    <a:cubicBezTo>
                      <a:pt x="64579" y="257613"/>
                      <a:pt x="61732" y="245086"/>
                      <a:pt x="64579" y="246509"/>
                    </a:cubicBezTo>
                    <a:cubicBezTo>
                      <a:pt x="67426" y="247934"/>
                      <a:pt x="73690" y="254481"/>
                      <a:pt x="73690" y="254481"/>
                    </a:cubicBezTo>
                    <a:lnTo>
                      <a:pt x="73975" y="244801"/>
                    </a:lnTo>
                    <a:cubicBezTo>
                      <a:pt x="73975" y="244801"/>
                      <a:pt x="78672" y="250069"/>
                      <a:pt x="79526" y="248645"/>
                    </a:cubicBezTo>
                    <a:cubicBezTo>
                      <a:pt x="80381" y="247222"/>
                      <a:pt x="80665" y="239820"/>
                      <a:pt x="80665" y="239820"/>
                    </a:cubicBezTo>
                    <a:cubicBezTo>
                      <a:pt x="80665" y="239820"/>
                      <a:pt x="85364" y="241955"/>
                      <a:pt x="88495" y="244232"/>
                    </a:cubicBezTo>
                    <a:cubicBezTo>
                      <a:pt x="91628" y="246509"/>
                      <a:pt x="94190" y="243947"/>
                      <a:pt x="92909" y="239820"/>
                    </a:cubicBezTo>
                    <a:cubicBezTo>
                      <a:pt x="91628" y="235692"/>
                      <a:pt x="78815" y="226866"/>
                      <a:pt x="90773" y="233698"/>
                    </a:cubicBezTo>
                    <a:cubicBezTo>
                      <a:pt x="102732" y="240531"/>
                      <a:pt x="103017" y="240531"/>
                      <a:pt x="103301" y="239820"/>
                    </a:cubicBezTo>
                    <a:cubicBezTo>
                      <a:pt x="103586" y="239107"/>
                      <a:pt x="93905" y="224303"/>
                      <a:pt x="93905" y="224303"/>
                    </a:cubicBezTo>
                    <a:lnTo>
                      <a:pt x="83086" y="228005"/>
                    </a:lnTo>
                    <a:lnTo>
                      <a:pt x="87214" y="219037"/>
                    </a:lnTo>
                    <a:cubicBezTo>
                      <a:pt x="87214" y="219037"/>
                      <a:pt x="76252" y="225158"/>
                      <a:pt x="76252" y="223164"/>
                    </a:cubicBezTo>
                    <a:cubicBezTo>
                      <a:pt x="76252" y="221172"/>
                      <a:pt x="80665" y="213770"/>
                      <a:pt x="80665" y="214197"/>
                    </a:cubicBezTo>
                    <a:lnTo>
                      <a:pt x="73690" y="217756"/>
                    </a:lnTo>
                    <a:lnTo>
                      <a:pt x="73690" y="210212"/>
                    </a:lnTo>
                    <a:cubicBezTo>
                      <a:pt x="73690" y="210212"/>
                      <a:pt x="64009" y="220034"/>
                      <a:pt x="63725" y="216901"/>
                    </a:cubicBezTo>
                    <a:cubicBezTo>
                      <a:pt x="63440" y="213770"/>
                      <a:pt x="65718" y="201528"/>
                      <a:pt x="65718" y="201528"/>
                    </a:cubicBezTo>
                    <a:cubicBezTo>
                      <a:pt x="65718" y="201528"/>
                      <a:pt x="55183" y="203236"/>
                      <a:pt x="56749" y="202240"/>
                    </a:cubicBezTo>
                    <a:cubicBezTo>
                      <a:pt x="58315" y="201243"/>
                      <a:pt x="64579" y="194980"/>
                      <a:pt x="64579" y="194980"/>
                    </a:cubicBezTo>
                    <a:cubicBezTo>
                      <a:pt x="64579" y="194980"/>
                      <a:pt x="54329" y="192703"/>
                      <a:pt x="54329" y="192133"/>
                    </a:cubicBezTo>
                    <a:cubicBezTo>
                      <a:pt x="54329" y="191564"/>
                      <a:pt x="65148" y="187293"/>
                      <a:pt x="61731" y="187293"/>
                    </a:cubicBezTo>
                    <a:cubicBezTo>
                      <a:pt x="58315" y="187293"/>
                      <a:pt x="43509" y="185301"/>
                      <a:pt x="44648" y="184162"/>
                    </a:cubicBezTo>
                    <a:cubicBezTo>
                      <a:pt x="45787" y="183023"/>
                      <a:pt x="56606" y="177329"/>
                      <a:pt x="55467" y="176191"/>
                    </a:cubicBezTo>
                    <a:cubicBezTo>
                      <a:pt x="54329" y="175051"/>
                      <a:pt x="38669" y="173913"/>
                      <a:pt x="43225" y="173058"/>
                    </a:cubicBezTo>
                    <a:cubicBezTo>
                      <a:pt x="47780" y="172204"/>
                      <a:pt x="56606" y="171635"/>
                      <a:pt x="55467" y="170496"/>
                    </a:cubicBezTo>
                    <a:cubicBezTo>
                      <a:pt x="54329" y="169358"/>
                      <a:pt x="41231" y="163094"/>
                      <a:pt x="41231" y="163094"/>
                    </a:cubicBezTo>
                    <a:lnTo>
                      <a:pt x="46926" y="161956"/>
                    </a:lnTo>
                    <a:lnTo>
                      <a:pt x="40093" y="149998"/>
                    </a:lnTo>
                    <a:cubicBezTo>
                      <a:pt x="40093" y="149998"/>
                      <a:pt x="50343" y="143735"/>
                      <a:pt x="48634" y="143450"/>
                    </a:cubicBezTo>
                    <a:cubicBezTo>
                      <a:pt x="46926" y="143166"/>
                      <a:pt x="36106" y="143166"/>
                      <a:pt x="38669" y="142026"/>
                    </a:cubicBezTo>
                    <a:cubicBezTo>
                      <a:pt x="41231" y="140888"/>
                      <a:pt x="48634" y="138611"/>
                      <a:pt x="48634" y="137472"/>
                    </a:cubicBezTo>
                    <a:cubicBezTo>
                      <a:pt x="48634" y="136333"/>
                      <a:pt x="38954" y="133486"/>
                      <a:pt x="40093" y="131778"/>
                    </a:cubicBezTo>
                    <a:cubicBezTo>
                      <a:pt x="41231" y="130070"/>
                      <a:pt x="48634" y="125515"/>
                      <a:pt x="48634" y="125515"/>
                    </a:cubicBezTo>
                    <a:lnTo>
                      <a:pt x="41231" y="118113"/>
                    </a:lnTo>
                    <a:lnTo>
                      <a:pt x="48634" y="111849"/>
                    </a:lnTo>
                    <a:cubicBezTo>
                      <a:pt x="48634" y="111849"/>
                      <a:pt x="41231" y="106724"/>
                      <a:pt x="41231" y="106155"/>
                    </a:cubicBezTo>
                    <a:cubicBezTo>
                      <a:pt x="41231" y="105586"/>
                      <a:pt x="35822" y="109856"/>
                      <a:pt x="36533" y="106582"/>
                    </a:cubicBezTo>
                    <a:cubicBezTo>
                      <a:pt x="37245" y="103309"/>
                      <a:pt x="38669" y="96476"/>
                      <a:pt x="38669" y="96476"/>
                    </a:cubicBezTo>
                    <a:cubicBezTo>
                      <a:pt x="38669" y="96476"/>
                      <a:pt x="30270" y="103166"/>
                      <a:pt x="32690" y="100746"/>
                    </a:cubicBezTo>
                    <a:cubicBezTo>
                      <a:pt x="35110" y="98327"/>
                      <a:pt x="38669" y="92490"/>
                      <a:pt x="38669" y="92490"/>
                    </a:cubicBezTo>
                    <a:cubicBezTo>
                      <a:pt x="38669" y="92490"/>
                      <a:pt x="31266" y="95907"/>
                      <a:pt x="31551" y="94768"/>
                    </a:cubicBezTo>
                    <a:cubicBezTo>
                      <a:pt x="31836" y="93629"/>
                      <a:pt x="33544" y="84234"/>
                      <a:pt x="33544" y="84234"/>
                    </a:cubicBezTo>
                    <a:cubicBezTo>
                      <a:pt x="33544" y="84234"/>
                      <a:pt x="26426" y="89358"/>
                      <a:pt x="27280" y="87651"/>
                    </a:cubicBezTo>
                    <a:cubicBezTo>
                      <a:pt x="28134" y="85942"/>
                      <a:pt x="28134" y="74554"/>
                      <a:pt x="28134" y="74554"/>
                    </a:cubicBezTo>
                    <a:lnTo>
                      <a:pt x="22155" y="74554"/>
                    </a:lnTo>
                    <a:lnTo>
                      <a:pt x="25287" y="64021"/>
                    </a:lnTo>
                    <a:cubicBezTo>
                      <a:pt x="25287" y="64021"/>
                      <a:pt x="16745" y="58327"/>
                      <a:pt x="16745" y="57757"/>
                    </a:cubicBezTo>
                    <a:cubicBezTo>
                      <a:pt x="16745" y="57188"/>
                      <a:pt x="25287" y="54911"/>
                      <a:pt x="25287" y="54911"/>
                    </a:cubicBezTo>
                    <a:lnTo>
                      <a:pt x="19023" y="47224"/>
                    </a:lnTo>
                    <a:lnTo>
                      <a:pt x="23579" y="47224"/>
                    </a:lnTo>
                    <a:lnTo>
                      <a:pt x="17599" y="42099"/>
                    </a:lnTo>
                    <a:lnTo>
                      <a:pt x="25287" y="40961"/>
                    </a:lnTo>
                    <a:lnTo>
                      <a:pt x="20162" y="36121"/>
                    </a:lnTo>
                    <a:cubicBezTo>
                      <a:pt x="20162" y="36121"/>
                      <a:pt x="26995" y="40676"/>
                      <a:pt x="26141" y="39252"/>
                    </a:cubicBezTo>
                    <a:cubicBezTo>
                      <a:pt x="25287" y="37829"/>
                      <a:pt x="21301" y="29003"/>
                      <a:pt x="21301" y="29003"/>
                    </a:cubicBezTo>
                    <a:lnTo>
                      <a:pt x="27280" y="31281"/>
                    </a:lnTo>
                    <a:lnTo>
                      <a:pt x="25287" y="23879"/>
                    </a:lnTo>
                    <a:lnTo>
                      <a:pt x="28134" y="25872"/>
                    </a:lnTo>
                    <a:lnTo>
                      <a:pt x="27280" y="18754"/>
                    </a:lnTo>
                    <a:lnTo>
                      <a:pt x="29273" y="21032"/>
                    </a:lnTo>
                    <a:lnTo>
                      <a:pt x="32690" y="12206"/>
                    </a:lnTo>
                    <a:cubicBezTo>
                      <a:pt x="32690" y="12206"/>
                      <a:pt x="38669" y="16477"/>
                      <a:pt x="38669" y="17046"/>
                    </a:cubicBezTo>
                    <a:cubicBezTo>
                      <a:pt x="38669" y="17616"/>
                      <a:pt x="38669" y="4804"/>
                      <a:pt x="38669" y="4804"/>
                    </a:cubicBezTo>
                    <a:cubicBezTo>
                      <a:pt x="38669" y="4804"/>
                      <a:pt x="44648" y="16192"/>
                      <a:pt x="45787" y="13914"/>
                    </a:cubicBezTo>
                    <a:cubicBezTo>
                      <a:pt x="46926" y="11637"/>
                      <a:pt x="47780" y="534"/>
                      <a:pt x="47780" y="534"/>
                    </a:cubicBezTo>
                    <a:cubicBezTo>
                      <a:pt x="47780" y="534"/>
                      <a:pt x="54329" y="8790"/>
                      <a:pt x="54329" y="7082"/>
                    </a:cubicBezTo>
                    <a:cubicBezTo>
                      <a:pt x="54329" y="5373"/>
                      <a:pt x="56749" y="534"/>
                      <a:pt x="56749" y="534"/>
                    </a:cubicBezTo>
                    <a:cubicBezTo>
                      <a:pt x="56749" y="534"/>
                      <a:pt x="56037" y="3665"/>
                      <a:pt x="57745" y="3665"/>
                    </a:cubicBezTo>
                    <a:cubicBezTo>
                      <a:pt x="59454" y="3665"/>
                      <a:pt x="63725" y="0"/>
                      <a:pt x="63725" y="0"/>
                    </a:cubicBezTo>
                    <a:lnTo>
                      <a:pt x="64579" y="5374"/>
                    </a:lnTo>
                    <a:lnTo>
                      <a:pt x="71697" y="0"/>
                    </a:lnTo>
                    <a:cubicBezTo>
                      <a:pt x="71697" y="0"/>
                      <a:pt x="70273" y="7082"/>
                      <a:pt x="71697" y="7082"/>
                    </a:cubicBezTo>
                    <a:cubicBezTo>
                      <a:pt x="73120" y="7082"/>
                      <a:pt x="83086" y="-605"/>
                      <a:pt x="83086" y="0"/>
                    </a:cubicBezTo>
                    <a:cubicBezTo>
                      <a:pt x="83086" y="534"/>
                      <a:pt x="82089" y="10356"/>
                      <a:pt x="81805" y="10071"/>
                    </a:cubicBezTo>
                    <a:cubicBezTo>
                      <a:pt x="81805" y="10071"/>
                      <a:pt x="95471" y="3238"/>
                      <a:pt x="95756" y="3808"/>
                    </a:cubicBezTo>
                    <a:cubicBezTo>
                      <a:pt x="96041" y="4377"/>
                      <a:pt x="95329" y="12206"/>
                      <a:pt x="95329" y="12206"/>
                    </a:cubicBezTo>
                    <a:lnTo>
                      <a:pt x="105863" y="9075"/>
                    </a:lnTo>
                    <a:lnTo>
                      <a:pt x="103301" y="17900"/>
                    </a:lnTo>
                    <a:cubicBezTo>
                      <a:pt x="103301" y="17900"/>
                      <a:pt x="113835" y="12776"/>
                      <a:pt x="113835" y="14484"/>
                    </a:cubicBezTo>
                    <a:cubicBezTo>
                      <a:pt x="113835" y="16192"/>
                      <a:pt x="112981" y="21601"/>
                      <a:pt x="112981" y="21601"/>
                    </a:cubicBezTo>
                    <a:cubicBezTo>
                      <a:pt x="112981" y="21601"/>
                      <a:pt x="122663" y="10498"/>
                      <a:pt x="120954" y="20747"/>
                    </a:cubicBezTo>
                    <a:cubicBezTo>
                      <a:pt x="119245" y="30996"/>
                      <a:pt x="121523" y="31281"/>
                      <a:pt x="121523" y="31281"/>
                    </a:cubicBezTo>
                    <a:lnTo>
                      <a:pt x="132627" y="25018"/>
                    </a:lnTo>
                    <a:lnTo>
                      <a:pt x="131773" y="34982"/>
                    </a:lnTo>
                    <a:cubicBezTo>
                      <a:pt x="131773" y="34982"/>
                      <a:pt x="136898" y="24448"/>
                      <a:pt x="136898" y="25872"/>
                    </a:cubicBezTo>
                    <a:cubicBezTo>
                      <a:pt x="136898" y="27295"/>
                      <a:pt x="138322" y="39252"/>
                      <a:pt x="138322" y="39252"/>
                    </a:cubicBezTo>
                    <a:lnTo>
                      <a:pt x="141739" y="39822"/>
                    </a:lnTo>
                    <a:lnTo>
                      <a:pt x="247370" y="392842"/>
                    </a:lnTo>
                    <a:lnTo>
                      <a:pt x="396850" y="417042"/>
                    </a:lnTo>
                    <a:lnTo>
                      <a:pt x="401691" y="415618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78" name="Freeform 1877"/>
              <p:cNvSpPr/>
              <p:nvPr/>
            </p:nvSpPr>
            <p:spPr>
              <a:xfrm>
                <a:off x="5295248" y="3036197"/>
                <a:ext cx="412404" cy="277243"/>
              </a:xfrm>
              <a:custGeom>
                <a:avLst/>
                <a:gdLst/>
                <a:ahLst/>
                <a:cxnLst/>
                <a:rect l="0" t="0" r="0" b="0"/>
                <a:pathLst>
                  <a:path w="412404" h="277243">
                    <a:moveTo>
                      <a:pt x="93041" y="6297"/>
                    </a:moveTo>
                    <a:cubicBezTo>
                      <a:pt x="93041" y="6297"/>
                      <a:pt x="0" y="45621"/>
                      <a:pt x="3149" y="96180"/>
                    </a:cubicBezTo>
                    <a:cubicBezTo>
                      <a:pt x="5958" y="146738"/>
                      <a:pt x="47285" y="118632"/>
                      <a:pt x="49968" y="128949"/>
                    </a:cubicBezTo>
                    <a:cubicBezTo>
                      <a:pt x="54300" y="145609"/>
                      <a:pt x="-15578" y="180444"/>
                      <a:pt x="3149" y="227258"/>
                    </a:cubicBezTo>
                    <a:cubicBezTo>
                      <a:pt x="21877" y="274072"/>
                      <a:pt x="77122" y="281563"/>
                      <a:pt x="105214" y="260027"/>
                    </a:cubicBezTo>
                    <a:cubicBezTo>
                      <a:pt x="133305" y="238494"/>
                      <a:pt x="130495" y="210406"/>
                      <a:pt x="137986" y="210406"/>
                    </a:cubicBezTo>
                    <a:cubicBezTo>
                      <a:pt x="145478" y="210406"/>
                      <a:pt x="153689" y="225454"/>
                      <a:pt x="196978" y="227258"/>
                    </a:cubicBezTo>
                    <a:cubicBezTo>
                      <a:pt x="241924" y="229131"/>
                      <a:pt x="245669" y="207597"/>
                      <a:pt x="254096" y="219768"/>
                    </a:cubicBezTo>
                    <a:cubicBezTo>
                      <a:pt x="262524" y="231939"/>
                      <a:pt x="287806" y="274072"/>
                      <a:pt x="319642" y="276880"/>
                    </a:cubicBezTo>
                    <a:cubicBezTo>
                      <a:pt x="351479" y="279689"/>
                      <a:pt x="396640" y="263827"/>
                      <a:pt x="409534" y="230067"/>
                    </a:cubicBezTo>
                    <a:cubicBezTo>
                      <a:pt x="423584" y="193279"/>
                      <a:pt x="382379" y="178571"/>
                      <a:pt x="360843" y="169209"/>
                    </a:cubicBezTo>
                    <a:cubicBezTo>
                      <a:pt x="339306" y="159846"/>
                      <a:pt x="321515" y="142994"/>
                      <a:pt x="314960" y="131758"/>
                    </a:cubicBezTo>
                    <a:cubicBezTo>
                      <a:pt x="308406" y="120523"/>
                      <a:pt x="335561" y="141121"/>
                      <a:pt x="357097" y="122395"/>
                    </a:cubicBezTo>
                    <a:cubicBezTo>
                      <a:pt x="378634" y="103670"/>
                      <a:pt x="391274" y="62473"/>
                      <a:pt x="325260" y="23150"/>
                    </a:cubicBezTo>
                    <a:cubicBezTo>
                      <a:pt x="259246" y="-16174"/>
                      <a:pt x="93041" y="6297"/>
                      <a:pt x="93041" y="6297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79" name="Freeform 1878"/>
              <p:cNvSpPr/>
              <p:nvPr/>
            </p:nvSpPr>
            <p:spPr>
              <a:xfrm>
                <a:off x="5334139" y="2838854"/>
                <a:ext cx="293859" cy="225803"/>
              </a:xfrm>
              <a:custGeom>
                <a:avLst/>
                <a:gdLst/>
                <a:ahLst/>
                <a:cxnLst/>
                <a:rect l="0" t="0" r="0" b="0"/>
                <a:pathLst>
                  <a:path w="293859" h="225803">
                    <a:moveTo>
                      <a:pt x="0" y="112902"/>
                    </a:moveTo>
                    <a:cubicBezTo>
                      <a:pt x="0" y="50409"/>
                      <a:pt x="65766" y="0"/>
                      <a:pt x="146930" y="0"/>
                    </a:cubicBezTo>
                    <a:cubicBezTo>
                      <a:pt x="228020" y="0"/>
                      <a:pt x="293859" y="50409"/>
                      <a:pt x="293859" y="112902"/>
                    </a:cubicBezTo>
                    <a:cubicBezTo>
                      <a:pt x="293859" y="175160"/>
                      <a:pt x="228020" y="225803"/>
                      <a:pt x="146930" y="225803"/>
                    </a:cubicBezTo>
                    <a:cubicBezTo>
                      <a:pt x="65766" y="225803"/>
                      <a:pt x="0" y="175160"/>
                      <a:pt x="0" y="11290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80" name="Freeform 1879"/>
              <p:cNvSpPr/>
              <p:nvPr/>
            </p:nvSpPr>
            <p:spPr>
              <a:xfrm>
                <a:off x="5312194" y="2808132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81" name="Freeform 1880"/>
              <p:cNvSpPr/>
              <p:nvPr/>
            </p:nvSpPr>
            <p:spPr>
              <a:xfrm flipH="1">
                <a:off x="5520462" y="2807255"/>
                <a:ext cx="121581" cy="116084"/>
              </a:xfrm>
              <a:custGeom>
                <a:avLst/>
                <a:gdLst/>
                <a:ahLst/>
                <a:cxnLst/>
                <a:rect l="0" t="0" r="0" b="0"/>
                <a:pathLst>
                  <a:path w="121581" h="116084">
                    <a:moveTo>
                      <a:pt x="121581" y="36573"/>
                    </a:moveTo>
                    <a:cubicBezTo>
                      <a:pt x="64156" y="-10241"/>
                      <a:pt x="27872" y="-10241"/>
                      <a:pt x="6803" y="23700"/>
                    </a:cubicBezTo>
                    <a:cubicBezTo>
                      <a:pt x="-14265" y="57640"/>
                      <a:pt x="18508" y="103283"/>
                      <a:pt x="26701" y="114986"/>
                    </a:cubicBezTo>
                    <a:cubicBezTo>
                      <a:pt x="34894" y="126690"/>
                      <a:pt x="121581" y="38914"/>
                      <a:pt x="121581" y="36573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882" name="Freeform 1881"/>
              <p:cNvSpPr/>
              <p:nvPr/>
            </p:nvSpPr>
            <p:spPr>
              <a:xfrm>
                <a:off x="5416658" y="2943307"/>
                <a:ext cx="138041" cy="119156"/>
              </a:xfrm>
              <a:custGeom>
                <a:avLst/>
                <a:gdLst/>
                <a:ahLst/>
                <a:cxnLst/>
                <a:rect l="0" t="0" r="0" b="0"/>
                <a:pathLst>
                  <a:path w="138041" h="119156">
                    <a:moveTo>
                      <a:pt x="3467" y="83270"/>
                    </a:moveTo>
                    <a:cubicBezTo>
                      <a:pt x="-15393" y="42952"/>
                      <a:pt x="45604" y="-1931"/>
                      <a:pt x="67141" y="0"/>
                    </a:cubicBezTo>
                    <a:cubicBezTo>
                      <a:pt x="97516" y="2723"/>
                      <a:pt x="135428" y="32439"/>
                      <a:pt x="137836" y="70630"/>
                    </a:cubicBezTo>
                    <a:cubicBezTo>
                      <a:pt x="141114" y="122593"/>
                      <a:pt x="30622" y="141319"/>
                      <a:pt x="3467" y="8327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883" name="Freeform 1882"/>
              <p:cNvSpPr/>
              <p:nvPr/>
            </p:nvSpPr>
            <p:spPr>
              <a:xfrm>
                <a:off x="5486772" y="3064502"/>
                <a:ext cx="9676" cy="197574"/>
              </a:xfrm>
              <a:custGeom>
                <a:avLst/>
                <a:gdLst/>
                <a:ahLst/>
                <a:cxnLst/>
                <a:rect l="0" t="0" r="0" b="0"/>
                <a:pathLst>
                  <a:path w="9676" h="197574">
                    <a:moveTo>
                      <a:pt x="-58" y="4755"/>
                    </a:moveTo>
                    <a:cubicBezTo>
                      <a:pt x="8369" y="80520"/>
                      <a:pt x="1708" y="195237"/>
                      <a:pt x="1708" y="195237"/>
                    </a:cubicBezTo>
                    <a:cubicBezTo>
                      <a:pt x="1708" y="195237"/>
                      <a:pt x="4517" y="199859"/>
                      <a:pt x="8262" y="196144"/>
                    </a:cubicBezTo>
                    <a:cubicBezTo>
                      <a:pt x="12008" y="192428"/>
                      <a:pt x="7433" y="10299"/>
                      <a:pt x="5560" y="3745"/>
                    </a:cubicBezTo>
                    <a:cubicBezTo>
                      <a:pt x="3687" y="-2809"/>
                      <a:pt x="-58" y="0"/>
                      <a:pt x="-58" y="4755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84" name="Freeform 1883"/>
              <p:cNvSpPr/>
              <p:nvPr/>
            </p:nvSpPr>
            <p:spPr>
              <a:xfrm>
                <a:off x="5388346" y="3158797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85" name="Freeform 1884"/>
              <p:cNvSpPr/>
              <p:nvPr/>
            </p:nvSpPr>
            <p:spPr>
              <a:xfrm flipH="1">
                <a:off x="5542848" y="3164444"/>
                <a:ext cx="45868" cy="87995"/>
              </a:xfrm>
              <a:custGeom>
                <a:avLst/>
                <a:gdLst/>
                <a:ahLst/>
                <a:cxnLst/>
                <a:rect l="0" t="0" r="0" b="0"/>
                <a:pathLst>
                  <a:path w="45868" h="87995">
                    <a:moveTo>
                      <a:pt x="-59" y="-205"/>
                    </a:moveTo>
                    <a:cubicBezTo>
                      <a:pt x="33651" y="66271"/>
                      <a:pt x="36460" y="83124"/>
                      <a:pt x="44887" y="87805"/>
                    </a:cubicBezTo>
                    <a:cubicBezTo>
                      <a:pt x="53315" y="92486"/>
                      <a:pt x="6496" y="2604"/>
                      <a:pt x="-59" y="-20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86" name="Freeform 1885"/>
              <p:cNvSpPr/>
              <p:nvPr/>
            </p:nvSpPr>
            <p:spPr>
              <a:xfrm>
                <a:off x="5345542" y="3101390"/>
                <a:ext cx="74606" cy="65858"/>
              </a:xfrm>
              <a:custGeom>
                <a:avLst/>
                <a:gdLst/>
                <a:ahLst/>
                <a:cxnLst/>
                <a:rect l="0" t="0" r="0" b="0"/>
                <a:pathLst>
                  <a:path w="74606" h="65858">
                    <a:moveTo>
                      <a:pt x="1048" y="63756"/>
                    </a:moveTo>
                    <a:cubicBezTo>
                      <a:pt x="17064" y="56536"/>
                      <a:pt x="55388" y="40584"/>
                      <a:pt x="69434" y="8984"/>
                    </a:cubicBezTo>
                    <a:cubicBezTo>
                      <a:pt x="83480" y="-22615"/>
                      <a:pt x="68146" y="36956"/>
                      <a:pt x="29638" y="54628"/>
                    </a:cubicBezTo>
                    <a:cubicBezTo>
                      <a:pt x="-8871" y="72300"/>
                      <a:pt x="1048" y="63756"/>
                      <a:pt x="1048" y="63756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87" name="Freeform 1886"/>
              <p:cNvSpPr/>
              <p:nvPr/>
            </p:nvSpPr>
            <p:spPr>
              <a:xfrm flipH="1">
                <a:off x="5535078" y="3101390"/>
                <a:ext cx="74673" cy="65190"/>
              </a:xfrm>
              <a:custGeom>
                <a:avLst/>
                <a:gdLst/>
                <a:ahLst/>
                <a:cxnLst/>
                <a:rect l="0" t="0" r="0" b="0"/>
                <a:pathLst>
                  <a:path w="74673" h="65190">
                    <a:moveTo>
                      <a:pt x="1064" y="62433"/>
                    </a:moveTo>
                    <a:cubicBezTo>
                      <a:pt x="24528" y="52265"/>
                      <a:pt x="55455" y="40583"/>
                      <a:pt x="69500" y="8984"/>
                    </a:cubicBezTo>
                    <a:cubicBezTo>
                      <a:pt x="83546" y="-22615"/>
                      <a:pt x="68213" y="36955"/>
                      <a:pt x="29704" y="54628"/>
                    </a:cubicBezTo>
                    <a:cubicBezTo>
                      <a:pt x="-8804" y="72299"/>
                      <a:pt x="1064" y="62433"/>
                      <a:pt x="1064" y="624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88" name="Freeform 1887"/>
              <p:cNvSpPr/>
              <p:nvPr/>
            </p:nvSpPr>
            <p:spPr>
              <a:xfrm>
                <a:off x="5391701" y="3041824"/>
                <a:ext cx="177240" cy="26223"/>
              </a:xfrm>
              <a:custGeom>
                <a:avLst/>
                <a:gdLst/>
                <a:ahLst/>
                <a:cxnLst/>
                <a:rect l="0" t="0" r="0" b="0"/>
                <a:pathLst>
                  <a:path w="177240" h="26223">
                    <a:moveTo>
                      <a:pt x="943" y="0"/>
                    </a:moveTo>
                    <a:cubicBezTo>
                      <a:pt x="41943" y="15071"/>
                      <a:pt x="79821" y="22532"/>
                      <a:pt x="94617" y="23327"/>
                    </a:cubicBezTo>
                    <a:cubicBezTo>
                      <a:pt x="121096" y="24751"/>
                      <a:pt x="176190" y="-1014"/>
                      <a:pt x="177240" y="0"/>
                    </a:cubicBezTo>
                    <a:cubicBezTo>
                      <a:pt x="178183" y="979"/>
                      <a:pt x="126221" y="27028"/>
                      <a:pt x="94902" y="26174"/>
                    </a:cubicBezTo>
                    <a:cubicBezTo>
                      <a:pt x="70667" y="25513"/>
                      <a:pt x="3221" y="4537"/>
                      <a:pt x="943" y="2260"/>
                    </a:cubicBezTo>
                    <a:cubicBezTo>
                      <a:pt x="-1335" y="0"/>
                      <a:pt x="943" y="0"/>
                      <a:pt x="943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889" name="Freeform 1888"/>
              <p:cNvSpPr/>
              <p:nvPr/>
            </p:nvSpPr>
            <p:spPr>
              <a:xfrm>
                <a:off x="5334140" y="2834537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90" name="Freeform 1889"/>
              <p:cNvSpPr/>
              <p:nvPr/>
            </p:nvSpPr>
            <p:spPr>
              <a:xfrm flipH="1">
                <a:off x="5549186" y="2833470"/>
                <a:ext cx="66270" cy="63274"/>
              </a:xfrm>
              <a:custGeom>
                <a:avLst/>
                <a:gdLst/>
                <a:ahLst/>
                <a:cxnLst/>
                <a:rect l="0" t="0" r="0" b="0"/>
                <a:pathLst>
                  <a:path w="66270" h="63274">
                    <a:moveTo>
                      <a:pt x="66270" y="19935"/>
                    </a:moveTo>
                    <a:cubicBezTo>
                      <a:pt x="34969" y="-5582"/>
                      <a:pt x="15192" y="-5582"/>
                      <a:pt x="3708" y="12918"/>
                    </a:cubicBezTo>
                    <a:cubicBezTo>
                      <a:pt x="-7775" y="31418"/>
                      <a:pt x="10088" y="56297"/>
                      <a:pt x="14554" y="62676"/>
                    </a:cubicBezTo>
                    <a:cubicBezTo>
                      <a:pt x="19020" y="69055"/>
                      <a:pt x="66270" y="21211"/>
                      <a:pt x="66270" y="1993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91" name="Freeform 1890"/>
              <p:cNvSpPr/>
              <p:nvPr/>
            </p:nvSpPr>
            <p:spPr>
              <a:xfrm>
                <a:off x="5305016" y="3222302"/>
                <a:ext cx="89621" cy="77161"/>
              </a:xfrm>
              <a:custGeom>
                <a:avLst/>
                <a:gdLst/>
                <a:ahLst/>
                <a:cxnLst/>
                <a:rect l="0" t="0" r="0" b="0"/>
                <a:pathLst>
                  <a:path w="89621" h="77161">
                    <a:moveTo>
                      <a:pt x="7740" y="4033"/>
                    </a:moveTo>
                    <a:cubicBezTo>
                      <a:pt x="19707" y="-11122"/>
                      <a:pt x="80326" y="18998"/>
                      <a:pt x="88557" y="48927"/>
                    </a:cubicBezTo>
                    <a:cubicBezTo>
                      <a:pt x="96788" y="78856"/>
                      <a:pt x="58515" y="80815"/>
                      <a:pt x="36924" y="73619"/>
                    </a:cubicBezTo>
                    <a:cubicBezTo>
                      <a:pt x="16720" y="66885"/>
                      <a:pt x="-14709" y="32466"/>
                      <a:pt x="7740" y="4033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892" name="Freeform 1891"/>
              <p:cNvSpPr/>
              <p:nvPr/>
            </p:nvSpPr>
            <p:spPr>
              <a:xfrm>
                <a:off x="5600618" y="3229135"/>
                <a:ext cx="94732" cy="76306"/>
              </a:xfrm>
              <a:custGeom>
                <a:avLst/>
                <a:gdLst/>
                <a:ahLst/>
                <a:cxnLst/>
                <a:rect l="0" t="0" r="0" b="0"/>
                <a:pathLst>
                  <a:path w="94732" h="76306">
                    <a:moveTo>
                      <a:pt x="5795" y="69238"/>
                    </a:moveTo>
                    <a:cubicBezTo>
                      <a:pt x="-21328" y="43418"/>
                      <a:pt x="53876" y="-3153"/>
                      <a:pt x="73365" y="0"/>
                    </a:cubicBezTo>
                    <a:cubicBezTo>
                      <a:pt x="94732" y="3878"/>
                      <a:pt x="111902" y="43505"/>
                      <a:pt x="64551" y="66300"/>
                    </a:cubicBezTo>
                    <a:cubicBezTo>
                      <a:pt x="44721" y="75847"/>
                      <a:pt x="18910" y="81722"/>
                      <a:pt x="5795" y="6923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893" name="Group 1892"/>
              <p:cNvGrpSpPr/>
              <p:nvPr/>
            </p:nvGrpSpPr>
            <p:grpSpPr>
              <a:xfrm>
                <a:off x="5422931" y="2947207"/>
                <a:ext cx="123387" cy="64457"/>
                <a:chOff x="5422931" y="2947207"/>
                <a:chExt cx="123387" cy="64457"/>
              </a:xfrm>
            </p:grpSpPr>
            <p:grpSp>
              <p:nvGrpSpPr>
                <p:cNvPr id="1894" name="Group 1893"/>
                <p:cNvGrpSpPr/>
                <p:nvPr/>
              </p:nvGrpSpPr>
              <p:grpSpPr>
                <a:xfrm>
                  <a:off x="5523846" y="2947207"/>
                  <a:ext cx="22422" cy="22486"/>
                  <a:chOff x="5523846" y="2947207"/>
                  <a:chExt cx="22422" cy="22486"/>
                </a:xfrm>
              </p:grpSpPr>
              <p:sp>
                <p:nvSpPr>
                  <p:cNvPr id="1895" name="Freeform 1894"/>
                  <p:cNvSpPr/>
                  <p:nvPr/>
                </p:nvSpPr>
                <p:spPr>
                  <a:xfrm>
                    <a:off x="5523954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96" name="Freeform 1895"/>
                  <p:cNvSpPr/>
                  <p:nvPr/>
                </p:nvSpPr>
                <p:spPr>
                  <a:xfrm>
                    <a:off x="5523954" y="2947398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897" name="Group 1896"/>
                <p:cNvGrpSpPr/>
                <p:nvPr/>
              </p:nvGrpSpPr>
              <p:grpSpPr>
                <a:xfrm>
                  <a:off x="5422931" y="2947207"/>
                  <a:ext cx="22489" cy="22486"/>
                  <a:chOff x="5422931" y="2947207"/>
                  <a:chExt cx="22489" cy="22486"/>
                </a:xfrm>
              </p:grpSpPr>
              <p:sp>
                <p:nvSpPr>
                  <p:cNvPr id="1898" name="Freeform 1897"/>
                  <p:cNvSpPr/>
                  <p:nvPr/>
                </p:nvSpPr>
                <p:spPr>
                  <a:xfrm>
                    <a:off x="5423088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899" name="Freeform 1898"/>
                  <p:cNvSpPr/>
                  <p:nvPr/>
                </p:nvSpPr>
                <p:spPr>
                  <a:xfrm>
                    <a:off x="5423088" y="2947400"/>
                    <a:ext cx="22385" cy="2238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2385" h="22383">
                        <a:moveTo>
                          <a:pt x="-161" y="11030"/>
                        </a:moveTo>
                        <a:cubicBezTo>
                          <a:pt x="-161" y="4825"/>
                          <a:pt x="4870" y="-205"/>
                          <a:pt x="11076" y="-205"/>
                        </a:cubicBezTo>
                        <a:cubicBezTo>
                          <a:pt x="17281" y="-205"/>
                          <a:pt x="22312" y="4825"/>
                          <a:pt x="22312" y="11030"/>
                        </a:cubicBezTo>
                        <a:cubicBezTo>
                          <a:pt x="22312" y="17236"/>
                          <a:pt x="17281" y="22266"/>
                          <a:pt x="11076" y="22266"/>
                        </a:cubicBezTo>
                        <a:cubicBezTo>
                          <a:pt x="4870" y="22266"/>
                          <a:pt x="-161" y="17236"/>
                          <a:pt x="-161" y="1103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900" name="Group 1899"/>
                <p:cNvGrpSpPr/>
                <p:nvPr/>
              </p:nvGrpSpPr>
              <p:grpSpPr>
                <a:xfrm>
                  <a:off x="5464639" y="2964222"/>
                  <a:ext cx="47780" cy="47442"/>
                  <a:chOff x="5464639" y="2964222"/>
                  <a:chExt cx="47780" cy="47442"/>
                </a:xfrm>
              </p:grpSpPr>
              <p:sp>
                <p:nvSpPr>
                  <p:cNvPr id="1901" name="Freeform 1900"/>
                  <p:cNvSpPr/>
                  <p:nvPr/>
                </p:nvSpPr>
                <p:spPr>
                  <a:xfrm>
                    <a:off x="5464720" y="2986575"/>
                    <a:ext cx="47843" cy="252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47843" h="25236" fill="none">
                        <a:moveTo>
                          <a:pt x="47667" y="24138"/>
                        </a:moveTo>
                        <a:cubicBezTo>
                          <a:pt x="20512" y="26947"/>
                          <a:pt x="22385" y="-205"/>
                          <a:pt x="22385" y="-205"/>
                        </a:cubicBezTo>
                        <a:cubicBezTo>
                          <a:pt x="22385" y="19457"/>
                          <a:pt x="16767" y="26011"/>
                          <a:pt x="-88" y="2507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902" name="Group 1901"/>
                  <p:cNvGrpSpPr/>
                  <p:nvPr/>
                </p:nvGrpSpPr>
                <p:grpSpPr>
                  <a:xfrm>
                    <a:off x="5468510" y="2964222"/>
                    <a:ext cx="33499" cy="22353"/>
                    <a:chOff x="5468510" y="2964222"/>
                    <a:chExt cx="33499" cy="22353"/>
                  </a:xfrm>
                </p:grpSpPr>
                <p:sp>
                  <p:nvSpPr>
                    <p:cNvPr id="1903" name="Freeform 1902"/>
                    <p:cNvSpPr/>
                    <p:nvPr/>
                  </p:nvSpPr>
                  <p:spPr>
                    <a:xfrm>
                      <a:off x="5468890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904" name="Freeform 1903"/>
                    <p:cNvSpPr/>
                    <p:nvPr/>
                  </p:nvSpPr>
                  <p:spPr>
                    <a:xfrm>
                      <a:off x="5468890" y="2964374"/>
                      <a:ext cx="33139" cy="219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39" h="21944">
                          <a:moveTo>
                            <a:pt x="-73" y="9772"/>
                          </a:moveTo>
                          <a:cubicBezTo>
                            <a:pt x="1800" y="1346"/>
                            <a:pt x="21982" y="-6303"/>
                            <a:pt x="30827" y="6964"/>
                          </a:cubicBezTo>
                          <a:cubicBezTo>
                            <a:pt x="38318" y="18199"/>
                            <a:pt x="26145" y="21008"/>
                            <a:pt x="16782" y="21944"/>
                          </a:cubicBezTo>
                          <a:cubicBezTo>
                            <a:pt x="3441" y="23278"/>
                            <a:pt x="-1946" y="18199"/>
                            <a:pt x="-73" y="977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1170" name="Text 1170"/>
              <p:cNvSpPr txBox="1"/>
              <p:nvPr/>
            </p:nvSpPr>
            <p:spPr>
              <a:xfrm>
                <a:off x="5270875" y="2681015"/>
                <a:ext cx="454300" cy="123200"/>
              </a:xfrm>
              <a:prstGeom prst="rect">
                <a:avLst/>
              </a:prstGeom>
              <a:noFill/>
            </p:spPr>
          </p:sp>
          <p:sp>
            <p:nvSpPr>
              <p:cNvPr id="1171" name="Text 1171"/>
              <p:cNvSpPr txBox="1"/>
              <p:nvPr/>
            </p:nvSpPr>
            <p:spPr>
              <a:xfrm rot="-5400000">
                <a:off x="5562264" y="3003791"/>
                <a:ext cx="454300" cy="123200"/>
              </a:xfrm>
              <a:prstGeom prst="rect">
                <a:avLst/>
              </a:prstGeom>
              <a:noFill/>
            </p:spPr>
          </p:sp>
        </p:grpSp>
        <p:sp>
          <p:nvSpPr>
            <p:cNvPr id="1172" name="Text 1172"/>
            <p:cNvSpPr txBox="1"/>
            <p:nvPr/>
          </p:nvSpPr>
          <p:spPr>
            <a:xfrm>
              <a:off x="3082122" y="2400775"/>
              <a:ext cx="696399" cy="6963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+</a:t>
              </a:r>
            </a:p>
          </p:txBody>
        </p:sp>
        <p:sp>
          <p:nvSpPr>
            <p:cNvPr id="1173" name="Text 1173"/>
            <p:cNvSpPr txBox="1"/>
            <p:nvPr/>
          </p:nvSpPr>
          <p:spPr>
            <a:xfrm>
              <a:off x="6028230" y="2423879"/>
              <a:ext cx="453471" cy="45347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1915" name="Creative Rectangle"/>
            <p:cNvGrpSpPr/>
            <p:nvPr/>
          </p:nvGrpSpPr>
          <p:grpSpPr>
            <a:xfrm>
              <a:off x="6748915" y="2114181"/>
              <a:ext cx="1101285" cy="1072864"/>
              <a:chOff x="6748915" y="2114181"/>
              <a:chExt cx="1101285" cy="1072864"/>
            </a:xfrm>
          </p:grpSpPr>
          <p:sp>
            <p:nvSpPr>
              <p:cNvPr id="1916" name="Freeform 1915"/>
              <p:cNvSpPr/>
              <p:nvPr/>
            </p:nvSpPr>
            <p:spPr>
              <a:xfrm>
                <a:off x="6807537" y="2194626"/>
                <a:ext cx="957741" cy="922560"/>
              </a:xfrm>
              <a:custGeom>
                <a:avLst/>
                <a:gdLst/>
                <a:ahLst/>
                <a:cxnLst/>
                <a:rect l="0" t="0" r="0" b="0"/>
                <a:pathLst>
                  <a:path w="957741" h="922560">
                    <a:moveTo>
                      <a:pt x="144176" y="0"/>
                    </a:moveTo>
                    <a:lnTo>
                      <a:pt x="813567" y="0"/>
                    </a:lnTo>
                    <a:cubicBezTo>
                      <a:pt x="893192" y="0"/>
                      <a:pt x="957741" y="62179"/>
                      <a:pt x="957741" y="138880"/>
                    </a:cubicBezTo>
                    <a:lnTo>
                      <a:pt x="957741" y="783683"/>
                    </a:lnTo>
                    <a:cubicBezTo>
                      <a:pt x="957741" y="860383"/>
                      <a:pt x="893192" y="922560"/>
                      <a:pt x="813567" y="922560"/>
                    </a:cubicBezTo>
                    <a:lnTo>
                      <a:pt x="144176" y="922560"/>
                    </a:lnTo>
                    <a:cubicBezTo>
                      <a:pt x="64550" y="922560"/>
                      <a:pt x="0" y="860383"/>
                      <a:pt x="0" y="783683"/>
                    </a:cubicBezTo>
                    <a:lnTo>
                      <a:pt x="0" y="138880"/>
                    </a:lnTo>
                    <a:cubicBezTo>
                      <a:pt x="0" y="62179"/>
                      <a:pt x="64550" y="0"/>
                      <a:pt x="144176" y="0"/>
                    </a:cubicBezTo>
                    <a:close/>
                  </a:path>
                </a:pathLst>
              </a:custGeom>
              <a:solidFill>
                <a:srgbClr val="FFCC99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7" name="Freeform 1916"/>
              <p:cNvSpPr/>
              <p:nvPr/>
            </p:nvSpPr>
            <p:spPr>
              <a:xfrm rot="-420000">
                <a:off x="6784433" y="2225086"/>
                <a:ext cx="957079" cy="923215"/>
              </a:xfrm>
              <a:custGeom>
                <a:avLst/>
                <a:gdLst/>
                <a:ahLst/>
                <a:cxnLst/>
                <a:rect l="0" t="0" r="0" b="0"/>
                <a:pathLst>
                  <a:path w="957079" h="923215">
                    <a:moveTo>
                      <a:pt x="144077" y="0"/>
                    </a:moveTo>
                    <a:lnTo>
                      <a:pt x="813004" y="0"/>
                    </a:lnTo>
                    <a:cubicBezTo>
                      <a:pt x="892576" y="0"/>
                      <a:pt x="957079" y="62223"/>
                      <a:pt x="957079" y="138978"/>
                    </a:cubicBezTo>
                    <a:lnTo>
                      <a:pt x="957079" y="784230"/>
                    </a:lnTo>
                    <a:cubicBezTo>
                      <a:pt x="957079" y="860991"/>
                      <a:pt x="892576" y="923215"/>
                      <a:pt x="813004" y="923215"/>
                    </a:cubicBezTo>
                    <a:lnTo>
                      <a:pt x="144077" y="923215"/>
                    </a:lnTo>
                    <a:cubicBezTo>
                      <a:pt x="64505" y="923215"/>
                      <a:pt x="0" y="860991"/>
                      <a:pt x="0" y="784230"/>
                    </a:cubicBezTo>
                    <a:lnTo>
                      <a:pt x="0" y="138978"/>
                    </a:lnTo>
                    <a:cubicBezTo>
                      <a:pt x="0" y="62223"/>
                      <a:pt x="64505" y="0"/>
                      <a:pt x="144077" y="0"/>
                    </a:cubicBezTo>
                    <a:close/>
                  </a:path>
                </a:pathLst>
              </a:custGeom>
              <a:solidFill>
                <a:srgbClr val="FFB366">
                  <a:alpha val="6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8" name="Freeform 1917"/>
              <p:cNvSpPr/>
              <p:nvPr/>
            </p:nvSpPr>
            <p:spPr>
              <a:xfrm rot="420000">
                <a:off x="6857260" y="2152439"/>
                <a:ext cx="957079" cy="923215"/>
              </a:xfrm>
              <a:custGeom>
                <a:avLst/>
                <a:gdLst/>
                <a:ahLst/>
                <a:cxnLst/>
                <a:rect l="0" t="0" r="0" b="0"/>
                <a:pathLst>
                  <a:path w="957079" h="923215">
                    <a:moveTo>
                      <a:pt x="144077" y="0"/>
                    </a:moveTo>
                    <a:lnTo>
                      <a:pt x="813004" y="0"/>
                    </a:lnTo>
                    <a:cubicBezTo>
                      <a:pt x="892576" y="0"/>
                      <a:pt x="957079" y="62223"/>
                      <a:pt x="957079" y="138978"/>
                    </a:cubicBezTo>
                    <a:lnTo>
                      <a:pt x="957079" y="784230"/>
                    </a:lnTo>
                    <a:cubicBezTo>
                      <a:pt x="957079" y="860991"/>
                      <a:pt x="892576" y="923215"/>
                      <a:pt x="813004" y="923215"/>
                    </a:cubicBezTo>
                    <a:lnTo>
                      <a:pt x="144077" y="923215"/>
                    </a:lnTo>
                    <a:cubicBezTo>
                      <a:pt x="64505" y="923215"/>
                      <a:pt x="0" y="860991"/>
                      <a:pt x="0" y="784230"/>
                    </a:cubicBezTo>
                    <a:lnTo>
                      <a:pt x="0" y="138978"/>
                    </a:lnTo>
                    <a:cubicBezTo>
                      <a:pt x="0" y="62223"/>
                      <a:pt x="64505" y="0"/>
                      <a:pt x="144077" y="0"/>
                    </a:cubicBezTo>
                    <a:close/>
                  </a:path>
                </a:pathLst>
              </a:custGeom>
              <a:solidFill>
                <a:srgbClr val="FF9933">
                  <a:alpha val="6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1919" name="Freeform 1918"/>
              <p:cNvSpPr/>
              <p:nvPr/>
            </p:nvSpPr>
            <p:spPr>
              <a:xfrm>
                <a:off x="6970540" y="2314333"/>
                <a:ext cx="682222" cy="657163"/>
              </a:xfrm>
              <a:custGeom>
                <a:avLst/>
                <a:gdLst/>
                <a:ahLst/>
                <a:cxnLst/>
                <a:rect l="0" t="0" r="0" b="0"/>
                <a:pathLst>
                  <a:path w="682222" h="657163">
                    <a:moveTo>
                      <a:pt x="102700" y="0"/>
                    </a:moveTo>
                    <a:lnTo>
                      <a:pt x="579521" y="0"/>
                    </a:lnTo>
                    <a:cubicBezTo>
                      <a:pt x="636241" y="0"/>
                      <a:pt x="682222" y="44291"/>
                      <a:pt x="682222" y="98928"/>
                    </a:cubicBezTo>
                    <a:lnTo>
                      <a:pt x="682222" y="558235"/>
                    </a:lnTo>
                    <a:cubicBezTo>
                      <a:pt x="682222" y="612871"/>
                      <a:pt x="636241" y="657163"/>
                      <a:pt x="579521" y="657163"/>
                    </a:cubicBezTo>
                    <a:lnTo>
                      <a:pt x="102700" y="657163"/>
                    </a:lnTo>
                    <a:cubicBezTo>
                      <a:pt x="45980" y="657163"/>
                      <a:pt x="0" y="612871"/>
                      <a:pt x="0" y="558235"/>
                    </a:cubicBezTo>
                    <a:lnTo>
                      <a:pt x="0" y="98928"/>
                    </a:lnTo>
                    <a:cubicBezTo>
                      <a:pt x="0" y="44291"/>
                      <a:pt x="45980" y="0"/>
                      <a:pt x="102700" y="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flat">
                <a:noFill/>
                <a:bevel/>
              </a:ln>
            </p:spPr>
          </p:sp>
          <p:sp>
            <p:nvSpPr>
              <p:cNvPr id="1920" name="Freeform 1919"/>
              <p:cNvSpPr/>
              <p:nvPr/>
            </p:nvSpPr>
            <p:spPr>
              <a:xfrm>
                <a:off x="6983660" y="2326970"/>
                <a:ext cx="655983" cy="631890"/>
              </a:xfrm>
              <a:custGeom>
                <a:avLst/>
                <a:gdLst/>
                <a:ahLst/>
                <a:cxnLst/>
                <a:rect l="0" t="0" r="0" b="0"/>
                <a:pathLst>
                  <a:path w="655983" h="631890">
                    <a:moveTo>
                      <a:pt x="98750" y="0"/>
                    </a:moveTo>
                    <a:lnTo>
                      <a:pt x="557232" y="0"/>
                    </a:lnTo>
                    <a:cubicBezTo>
                      <a:pt x="611770" y="0"/>
                      <a:pt x="655983" y="42588"/>
                      <a:pt x="655983" y="95123"/>
                    </a:cubicBezTo>
                    <a:lnTo>
                      <a:pt x="655983" y="536766"/>
                    </a:lnTo>
                    <a:cubicBezTo>
                      <a:pt x="655983" y="589302"/>
                      <a:pt x="611770" y="631890"/>
                      <a:pt x="557232" y="631890"/>
                    </a:cubicBezTo>
                    <a:lnTo>
                      <a:pt x="98750" y="631890"/>
                    </a:lnTo>
                    <a:cubicBezTo>
                      <a:pt x="44212" y="631890"/>
                      <a:pt x="0" y="589302"/>
                      <a:pt x="0" y="536766"/>
                    </a:cubicBezTo>
                    <a:lnTo>
                      <a:pt x="0" y="95123"/>
                    </a:lnTo>
                    <a:cubicBezTo>
                      <a:pt x="0" y="42588"/>
                      <a:pt x="44212" y="0"/>
                      <a:pt x="987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</p:grpSp>
        <p:sp>
          <p:nvSpPr>
            <p:cNvPr id="1922" name="Heart Shape"/>
            <p:cNvSpPr/>
            <p:nvPr/>
          </p:nvSpPr>
          <p:spPr>
            <a:xfrm>
              <a:off x="1384499" y="3741948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1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3" name="Heart Shape"/>
            <p:cNvSpPr/>
            <p:nvPr/>
          </p:nvSpPr>
          <p:spPr>
            <a:xfrm>
              <a:off x="1829867" y="3741948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4" name="Heart Shape"/>
            <p:cNvSpPr/>
            <p:nvPr/>
          </p:nvSpPr>
          <p:spPr>
            <a:xfrm>
              <a:off x="2275243" y="3741948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5" name="Heart Shape"/>
            <p:cNvSpPr/>
            <p:nvPr/>
          </p:nvSpPr>
          <p:spPr>
            <a:xfrm>
              <a:off x="2611849" y="4153937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6" name="Heart Shape"/>
            <p:cNvSpPr/>
            <p:nvPr/>
          </p:nvSpPr>
          <p:spPr>
            <a:xfrm>
              <a:off x="2132554" y="4153937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7" name="Heart Shape"/>
            <p:cNvSpPr/>
            <p:nvPr/>
          </p:nvSpPr>
          <p:spPr>
            <a:xfrm>
              <a:off x="1653253" y="4153937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8" name="Heart Shape"/>
            <p:cNvSpPr/>
            <p:nvPr/>
          </p:nvSpPr>
          <p:spPr>
            <a:xfrm>
              <a:off x="1173959" y="4153937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29" name="Heart Shape"/>
            <p:cNvSpPr/>
            <p:nvPr/>
          </p:nvSpPr>
          <p:spPr>
            <a:xfrm>
              <a:off x="4952811" y="4129481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30" name="Heart Shape"/>
            <p:cNvSpPr/>
            <p:nvPr/>
          </p:nvSpPr>
          <p:spPr>
            <a:xfrm>
              <a:off x="4473832" y="4129481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31" name="Heart Shape"/>
            <p:cNvSpPr/>
            <p:nvPr/>
          </p:nvSpPr>
          <p:spPr>
            <a:xfrm>
              <a:off x="4667749" y="3776313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32" name="Heart Shape"/>
            <p:cNvSpPr/>
            <p:nvPr/>
          </p:nvSpPr>
          <p:spPr>
            <a:xfrm>
              <a:off x="4188763" y="3776313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933" name="Heart Shape"/>
            <p:cNvSpPr/>
            <p:nvPr/>
          </p:nvSpPr>
          <p:spPr>
            <a:xfrm>
              <a:off x="5146727" y="3776313"/>
              <a:ext cx="387836" cy="338113"/>
            </a:xfrm>
            <a:custGeom>
              <a:avLst/>
              <a:gdLst/>
              <a:ahLst/>
              <a:cxnLst/>
              <a:rect l="0" t="0" r="0" b="0"/>
              <a:pathLst>
                <a:path w="387836" h="338113">
                  <a:moveTo>
                    <a:pt x="193918" y="40050"/>
                  </a:moveTo>
                  <a:cubicBezTo>
                    <a:pt x="193918" y="40050"/>
                    <a:pt x="249566" y="-32139"/>
                    <a:pt x="331979" y="17306"/>
                  </a:cubicBezTo>
                  <a:cubicBezTo>
                    <a:pt x="414391" y="66750"/>
                    <a:pt x="388883" y="170584"/>
                    <a:pt x="360430" y="211129"/>
                  </a:cubicBezTo>
                  <a:cubicBezTo>
                    <a:pt x="331979" y="251674"/>
                    <a:pt x="276056" y="293208"/>
                    <a:pt x="230925" y="314963"/>
                  </a:cubicBezTo>
                  <a:cubicBezTo>
                    <a:pt x="198103" y="333148"/>
                    <a:pt x="193918" y="338113"/>
                    <a:pt x="193918" y="338113"/>
                  </a:cubicBezTo>
                  <a:cubicBezTo>
                    <a:pt x="193918" y="338113"/>
                    <a:pt x="186776" y="330785"/>
                    <a:pt x="158324" y="314963"/>
                  </a:cubicBezTo>
                  <a:cubicBezTo>
                    <a:pt x="129873" y="299140"/>
                    <a:pt x="74931" y="266507"/>
                    <a:pt x="33725" y="213107"/>
                  </a:cubicBezTo>
                  <a:cubicBezTo>
                    <a:pt x="-7481" y="159706"/>
                    <a:pt x="-28084" y="52906"/>
                    <a:pt x="74931" y="8406"/>
                  </a:cubicBezTo>
                  <a:cubicBezTo>
                    <a:pt x="74931" y="8406"/>
                    <a:pt x="148022" y="-16317"/>
                    <a:pt x="193918" y="40050"/>
                  </a:cubicBezTo>
                  <a:close/>
                </a:path>
              </a:pathLst>
            </a:custGeom>
            <a:solidFill>
              <a:srgbClr val="FFA07A"/>
            </a:solidFill>
            <a:ln w="23100" cap="flat">
              <a:solidFill>
                <a:srgbClr val="6D6D6D"/>
              </a:solidFill>
              <a:bevel/>
            </a:ln>
            <a:effectLst>
              <a:outerShdw dist="21779" dir="2700000" algn="tl">
                <a:srgbClr val="000000">
                  <a:alpha val="8000"/>
                </a:srgbClr>
              </a:outerShdw>
            </a:effectLst>
          </p:spPr>
        </p:sp>
        <p:sp>
          <p:nvSpPr>
            <p:cNvPr id="1174" name="Text 1174"/>
            <p:cNvSpPr txBox="1"/>
            <p:nvPr/>
          </p:nvSpPr>
          <p:spPr>
            <a:xfrm>
              <a:off x="3082122" y="3624405"/>
              <a:ext cx="696399" cy="6963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+</a:t>
              </a:r>
            </a:p>
          </p:txBody>
        </p:sp>
        <p:sp>
          <p:nvSpPr>
            <p:cNvPr id="1175" name="Text 1175"/>
            <p:cNvSpPr txBox="1"/>
            <p:nvPr/>
          </p:nvSpPr>
          <p:spPr>
            <a:xfrm>
              <a:off x="6028230" y="3839100"/>
              <a:ext cx="453471" cy="45347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1937" name="Blueberry"/>
            <p:cNvGrpSpPr/>
            <p:nvPr/>
          </p:nvGrpSpPr>
          <p:grpSpPr>
            <a:xfrm>
              <a:off x="1255618" y="5168983"/>
              <a:ext cx="811472" cy="680203"/>
              <a:chOff x="1255618" y="5168983"/>
              <a:chExt cx="811472" cy="680203"/>
            </a:xfrm>
          </p:grpSpPr>
          <p:grpSp>
            <p:nvGrpSpPr>
              <p:cNvPr id="1938" name="Group 1937"/>
              <p:cNvGrpSpPr/>
              <p:nvPr/>
            </p:nvGrpSpPr>
            <p:grpSpPr>
              <a:xfrm>
                <a:off x="1399970" y="5168983"/>
                <a:ext cx="352895" cy="448644"/>
                <a:chOff x="1399970" y="5168983"/>
                <a:chExt cx="352895" cy="448644"/>
              </a:xfrm>
            </p:grpSpPr>
            <p:sp>
              <p:nvSpPr>
                <p:cNvPr id="1939" name="Freeform 1938"/>
                <p:cNvSpPr/>
                <p:nvPr/>
              </p:nvSpPr>
              <p:spPr>
                <a:xfrm>
                  <a:off x="1536181" y="5168983"/>
                  <a:ext cx="126034" cy="448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034" h="448644">
                      <a:moveTo>
                        <a:pt x="101766" y="444555"/>
                      </a:moveTo>
                      <a:cubicBezTo>
                        <a:pt x="101766" y="444555"/>
                        <a:pt x="101766" y="437843"/>
                        <a:pt x="101766" y="422742"/>
                      </a:cubicBezTo>
                      <a:cubicBezTo>
                        <a:pt x="101766" y="407640"/>
                        <a:pt x="75046" y="305283"/>
                        <a:pt x="66696" y="293539"/>
                      </a:cubicBezTo>
                      <a:cubicBezTo>
                        <a:pt x="58346" y="281792"/>
                        <a:pt x="36636" y="207962"/>
                        <a:pt x="36636" y="207962"/>
                      </a:cubicBezTo>
                      <a:cubicBezTo>
                        <a:pt x="36636" y="207962"/>
                        <a:pt x="16596" y="139166"/>
                        <a:pt x="16596" y="124064"/>
                      </a:cubicBezTo>
                      <a:cubicBezTo>
                        <a:pt x="16596" y="108963"/>
                        <a:pt x="0" y="3251"/>
                        <a:pt x="0" y="3251"/>
                      </a:cubicBezTo>
                      <a:lnTo>
                        <a:pt x="0" y="0"/>
                      </a:lnTo>
                      <a:cubicBezTo>
                        <a:pt x="0" y="0"/>
                        <a:pt x="18266" y="102251"/>
                        <a:pt x="29956" y="144199"/>
                      </a:cubicBezTo>
                      <a:cubicBezTo>
                        <a:pt x="41646" y="186148"/>
                        <a:pt x="108447" y="405962"/>
                        <a:pt x="108447" y="405962"/>
                      </a:cubicBezTo>
                      <a:cubicBezTo>
                        <a:pt x="108447" y="405962"/>
                        <a:pt x="130156" y="414351"/>
                        <a:pt x="125147" y="432809"/>
                      </a:cubicBezTo>
                      <a:cubicBezTo>
                        <a:pt x="120136" y="451265"/>
                        <a:pt x="115127" y="451265"/>
                        <a:pt x="101766" y="444555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40" name="Freeform 1939"/>
                <p:cNvSpPr/>
                <p:nvPr/>
              </p:nvSpPr>
              <p:spPr>
                <a:xfrm>
                  <a:off x="1399970" y="5168983"/>
                  <a:ext cx="240482" cy="444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482" h="444555">
                      <a:moveTo>
                        <a:pt x="133705" y="0"/>
                      </a:moveTo>
                      <a:lnTo>
                        <a:pt x="101871" y="25064"/>
                      </a:lnTo>
                      <a:cubicBezTo>
                        <a:pt x="101871" y="25064"/>
                        <a:pt x="0" y="36810"/>
                        <a:pt x="0" y="105606"/>
                      </a:cubicBezTo>
                      <a:cubicBezTo>
                        <a:pt x="0" y="174403"/>
                        <a:pt x="30060" y="249911"/>
                        <a:pt x="108551" y="328775"/>
                      </a:cubicBezTo>
                      <a:cubicBezTo>
                        <a:pt x="187041" y="407640"/>
                        <a:pt x="240482" y="444555"/>
                        <a:pt x="240482" y="444555"/>
                      </a:cubicBezTo>
                      <a:lnTo>
                        <a:pt x="240482" y="422742"/>
                      </a:lnTo>
                      <a:lnTo>
                        <a:pt x="205412" y="293538"/>
                      </a:lnTo>
                      <a:lnTo>
                        <a:pt x="175351" y="207962"/>
                      </a:lnTo>
                      <a:lnTo>
                        <a:pt x="155311" y="124064"/>
                      </a:lnTo>
                      <a:lnTo>
                        <a:pt x="133705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1941" name="Freeform 1940"/>
                <p:cNvSpPr/>
                <p:nvPr/>
              </p:nvSpPr>
              <p:spPr>
                <a:xfrm>
                  <a:off x="1533049" y="5168983"/>
                  <a:ext cx="219816" cy="42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816" h="424576">
                      <a:moveTo>
                        <a:pt x="626" y="0"/>
                      </a:moveTo>
                      <a:cubicBezTo>
                        <a:pt x="626" y="0"/>
                        <a:pt x="129113" y="58624"/>
                        <a:pt x="170863" y="108963"/>
                      </a:cubicBezTo>
                      <a:cubicBezTo>
                        <a:pt x="212614" y="159301"/>
                        <a:pt x="230985" y="211318"/>
                        <a:pt x="212614" y="271725"/>
                      </a:cubicBezTo>
                      <a:cubicBezTo>
                        <a:pt x="194244" y="332131"/>
                        <a:pt x="149154" y="405962"/>
                        <a:pt x="129113" y="421063"/>
                      </a:cubicBezTo>
                      <a:cubicBezTo>
                        <a:pt x="109073" y="436163"/>
                        <a:pt x="109908" y="401766"/>
                        <a:pt x="109908" y="401766"/>
                      </a:cubicBezTo>
                      <a:cubicBezTo>
                        <a:pt x="109908" y="401766"/>
                        <a:pt x="-9290" y="28630"/>
                        <a:pt x="626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1942" name="Freeform 1941"/>
                <p:cNvSpPr/>
                <p:nvPr/>
              </p:nvSpPr>
              <p:spPr>
                <a:xfrm>
                  <a:off x="1471833" y="5217592"/>
                  <a:ext cx="180362" cy="176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362" h="176186" fill="none">
                      <a:moveTo>
                        <a:pt x="0" y="0"/>
                      </a:moveTo>
                      <a:lnTo>
                        <a:pt x="111839" y="176186"/>
                      </a:lnTo>
                      <a:cubicBezTo>
                        <a:pt x="111839" y="176186"/>
                        <a:pt x="175300" y="78812"/>
                        <a:pt x="180362" y="5196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1943" name="Freeform 1942"/>
                <p:cNvSpPr/>
                <p:nvPr/>
              </p:nvSpPr>
              <p:spPr>
                <a:xfrm>
                  <a:off x="1438485" y="5281302"/>
                  <a:ext cx="203690" cy="26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690" h="265223" fill="none">
                      <a:moveTo>
                        <a:pt x="0" y="0"/>
                      </a:moveTo>
                      <a:cubicBezTo>
                        <a:pt x="0" y="0"/>
                        <a:pt x="125147" y="224847"/>
                        <a:pt x="203690" y="26522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1944" name="Freeform 1943"/>
                <p:cNvSpPr/>
                <p:nvPr/>
              </p:nvSpPr>
              <p:spPr>
                <a:xfrm>
                  <a:off x="1672235" y="5351776"/>
                  <a:ext cx="48378" cy="940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78" h="94070" fill="none">
                      <a:moveTo>
                        <a:pt x="-52" y="93965"/>
                      </a:moveTo>
                      <a:cubicBezTo>
                        <a:pt x="-52" y="93965"/>
                        <a:pt x="48378" y="40271"/>
                        <a:pt x="48378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1945" name="Freeform 1944"/>
                <p:cNvSpPr/>
                <p:nvPr/>
              </p:nvSpPr>
              <p:spPr>
                <a:xfrm>
                  <a:off x="1642174" y="5292314"/>
                  <a:ext cx="19414" cy="143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14" h="143466" fill="none">
                      <a:moveTo>
                        <a:pt x="19153" y="0"/>
                      </a:moveTo>
                      <a:cubicBezTo>
                        <a:pt x="19153" y="0"/>
                        <a:pt x="21658" y="124903"/>
                        <a:pt x="-52" y="14346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1946" name="Freeform 1945"/>
                <p:cNvSpPr/>
                <p:nvPr/>
              </p:nvSpPr>
              <p:spPr>
                <a:xfrm>
                  <a:off x="1408425" y="5190692"/>
                  <a:ext cx="147014" cy="317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014" h="317764">
                      <a:moveTo>
                        <a:pt x="126315" y="0"/>
                      </a:moveTo>
                      <a:cubicBezTo>
                        <a:pt x="126315" y="0"/>
                        <a:pt x="-9957" y="18122"/>
                        <a:pt x="0" y="82556"/>
                      </a:cubicBezTo>
                      <a:cubicBezTo>
                        <a:pt x="10083" y="146989"/>
                        <a:pt x="66195" y="255721"/>
                        <a:pt x="126315" y="304047"/>
                      </a:cubicBezTo>
                      <a:cubicBezTo>
                        <a:pt x="186437" y="352371"/>
                        <a:pt x="98260" y="263775"/>
                        <a:pt x="76215" y="177192"/>
                      </a:cubicBezTo>
                      <a:cubicBezTo>
                        <a:pt x="54171" y="90610"/>
                        <a:pt x="-5949" y="46312"/>
                        <a:pt x="12631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47" name="Group 1946"/>
              <p:cNvGrpSpPr/>
              <p:nvPr/>
            </p:nvGrpSpPr>
            <p:grpSpPr>
              <a:xfrm>
                <a:off x="1255618" y="5586165"/>
                <a:ext cx="414111" cy="263020"/>
                <a:chOff x="1255618" y="5586165"/>
                <a:chExt cx="414111" cy="263020"/>
              </a:xfrm>
            </p:grpSpPr>
            <p:sp>
              <p:nvSpPr>
                <p:cNvPr id="1948" name="Freeform 1947"/>
                <p:cNvSpPr/>
                <p:nvPr/>
              </p:nvSpPr>
              <p:spPr>
                <a:xfrm>
                  <a:off x="1255618" y="5586165"/>
                  <a:ext cx="414111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1" h="263020">
                      <a:moveTo>
                        <a:pt x="0" y="240473"/>
                      </a:moveTo>
                      <a:cubicBezTo>
                        <a:pt x="0" y="240473"/>
                        <a:pt x="108446" y="299201"/>
                        <a:pt x="233697" y="227049"/>
                      </a:cubicBezTo>
                      <a:cubicBezTo>
                        <a:pt x="358949" y="154897"/>
                        <a:pt x="400699" y="84423"/>
                        <a:pt x="400699" y="84423"/>
                      </a:cubicBezTo>
                      <a:lnTo>
                        <a:pt x="414111" y="70999"/>
                      </a:lnTo>
                      <a:cubicBezTo>
                        <a:pt x="414111" y="70999"/>
                        <a:pt x="408215" y="51702"/>
                        <a:pt x="392349" y="42473"/>
                      </a:cubicBezTo>
                      <a:cubicBezTo>
                        <a:pt x="376484" y="33245"/>
                        <a:pt x="292148" y="-34713"/>
                        <a:pt x="173577" y="22338"/>
                      </a:cubicBezTo>
                      <a:cubicBezTo>
                        <a:pt x="55006" y="79389"/>
                        <a:pt x="49996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949" name="Freeform 1948"/>
                <p:cNvSpPr/>
                <p:nvPr/>
              </p:nvSpPr>
              <p:spPr>
                <a:xfrm>
                  <a:off x="1255618" y="5645471"/>
                  <a:ext cx="414111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1" h="181219">
                      <a:moveTo>
                        <a:pt x="0" y="181219"/>
                      </a:moveTo>
                      <a:cubicBezTo>
                        <a:pt x="0" y="181219"/>
                        <a:pt x="116797" y="127473"/>
                        <a:pt x="185267" y="85524"/>
                      </a:cubicBezTo>
                      <a:cubicBezTo>
                        <a:pt x="253737" y="43574"/>
                        <a:pt x="414111" y="11694"/>
                        <a:pt x="414111" y="11694"/>
                      </a:cubicBezTo>
                      <a:lnTo>
                        <a:pt x="409049" y="0"/>
                      </a:lnTo>
                      <a:cubicBezTo>
                        <a:pt x="409049" y="0"/>
                        <a:pt x="237038" y="41897"/>
                        <a:pt x="156877" y="90610"/>
                      </a:cubicBezTo>
                      <a:cubicBezTo>
                        <a:pt x="76716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50" name="Freeform 1949"/>
                <p:cNvSpPr/>
                <p:nvPr/>
              </p:nvSpPr>
              <p:spPr>
                <a:xfrm>
                  <a:off x="1375755" y="5705825"/>
                  <a:ext cx="108551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1" h="109067" fill="none">
                      <a:moveTo>
                        <a:pt x="0" y="0"/>
                      </a:moveTo>
                      <a:lnTo>
                        <a:pt x="108551" y="0"/>
                      </a:lnTo>
                      <a:lnTo>
                        <a:pt x="43420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1" name="Freeform 1950"/>
                <p:cNvSpPr/>
                <p:nvPr/>
              </p:nvSpPr>
              <p:spPr>
                <a:xfrm>
                  <a:off x="1404198" y="5653808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2" name="Freeform 1951"/>
                <p:cNvSpPr/>
                <p:nvPr/>
              </p:nvSpPr>
              <p:spPr>
                <a:xfrm>
                  <a:off x="1492656" y="5680656"/>
                  <a:ext cx="61790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0" h="105712" fill="none">
                      <a:moveTo>
                        <a:pt x="61790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3" name="Freeform 1952"/>
                <p:cNvSpPr/>
                <p:nvPr/>
              </p:nvSpPr>
              <p:spPr>
                <a:xfrm>
                  <a:off x="1467606" y="5615216"/>
                  <a:ext cx="131931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1" h="106550" fill="none">
                      <a:moveTo>
                        <a:pt x="0" y="0"/>
                      </a:moveTo>
                      <a:lnTo>
                        <a:pt x="131931" y="50339"/>
                      </a:lnTo>
                      <a:lnTo>
                        <a:pt x="106046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4" name="Freeform 1953"/>
                <p:cNvSpPr/>
                <p:nvPr/>
              </p:nvSpPr>
              <p:spPr>
                <a:xfrm>
                  <a:off x="1327325" y="5752913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0" y="-105"/>
                        <a:pt x="68470" y="-105"/>
                      </a:cubicBezTo>
                      <a:lnTo>
                        <a:pt x="55110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5" name="Freeform 1954"/>
                <p:cNvSpPr/>
                <p:nvPr/>
              </p:nvSpPr>
              <p:spPr>
                <a:xfrm>
                  <a:off x="1292254" y="5791402"/>
                  <a:ext cx="38410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0" h="33559" fill="none">
                      <a:moveTo>
                        <a:pt x="0" y="0"/>
                      </a:moveTo>
                      <a:lnTo>
                        <a:pt x="38410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56" name="Freeform 1955"/>
                <p:cNvSpPr/>
                <p:nvPr/>
              </p:nvSpPr>
              <p:spPr>
                <a:xfrm>
                  <a:off x="1285209" y="5616841"/>
                  <a:ext cx="324870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0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0" y="30927"/>
                      </a:cubicBezTo>
                      <a:cubicBezTo>
                        <a:pt x="187406" y="-11358"/>
                        <a:pt x="305645" y="-1290"/>
                        <a:pt x="323680" y="8778"/>
                      </a:cubicBezTo>
                      <a:cubicBezTo>
                        <a:pt x="341718" y="18846"/>
                        <a:pt x="151335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57" name="Group 1956"/>
              <p:cNvGrpSpPr/>
              <p:nvPr/>
            </p:nvGrpSpPr>
            <p:grpSpPr>
              <a:xfrm flipH="1">
                <a:off x="1652977" y="5486117"/>
                <a:ext cx="414113" cy="263020"/>
                <a:chOff x="1652977" y="5486117"/>
                <a:chExt cx="414113" cy="263020"/>
              </a:xfrm>
            </p:grpSpPr>
            <p:sp>
              <p:nvSpPr>
                <p:cNvPr id="1958" name="Freeform 1957"/>
                <p:cNvSpPr/>
                <p:nvPr/>
              </p:nvSpPr>
              <p:spPr>
                <a:xfrm>
                  <a:off x="1652977" y="5486117"/>
                  <a:ext cx="414113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3" h="263020">
                      <a:moveTo>
                        <a:pt x="0" y="240473"/>
                      </a:moveTo>
                      <a:cubicBezTo>
                        <a:pt x="0" y="240473"/>
                        <a:pt x="108447" y="299201"/>
                        <a:pt x="233699" y="227049"/>
                      </a:cubicBezTo>
                      <a:cubicBezTo>
                        <a:pt x="358950" y="154897"/>
                        <a:pt x="400700" y="84423"/>
                        <a:pt x="400700" y="84423"/>
                      </a:cubicBezTo>
                      <a:lnTo>
                        <a:pt x="414113" y="70999"/>
                      </a:lnTo>
                      <a:cubicBezTo>
                        <a:pt x="414113" y="70999"/>
                        <a:pt x="408216" y="51702"/>
                        <a:pt x="392350" y="42473"/>
                      </a:cubicBezTo>
                      <a:cubicBezTo>
                        <a:pt x="376485" y="33245"/>
                        <a:pt x="292149" y="-34713"/>
                        <a:pt x="173577" y="22338"/>
                      </a:cubicBezTo>
                      <a:cubicBezTo>
                        <a:pt x="55006" y="79389"/>
                        <a:pt x="49996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1959" name="Freeform 1958"/>
                <p:cNvSpPr/>
                <p:nvPr/>
              </p:nvSpPr>
              <p:spPr>
                <a:xfrm>
                  <a:off x="1652977" y="5545423"/>
                  <a:ext cx="414113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3" h="181219">
                      <a:moveTo>
                        <a:pt x="0" y="181219"/>
                      </a:moveTo>
                      <a:cubicBezTo>
                        <a:pt x="0" y="181219"/>
                        <a:pt x="116797" y="127473"/>
                        <a:pt x="185268" y="85524"/>
                      </a:cubicBezTo>
                      <a:cubicBezTo>
                        <a:pt x="253739" y="43574"/>
                        <a:pt x="414113" y="11694"/>
                        <a:pt x="414113" y="11694"/>
                      </a:cubicBezTo>
                      <a:lnTo>
                        <a:pt x="409051" y="0"/>
                      </a:lnTo>
                      <a:cubicBezTo>
                        <a:pt x="409051" y="0"/>
                        <a:pt x="237039" y="41897"/>
                        <a:pt x="156877" y="90610"/>
                      </a:cubicBezTo>
                      <a:cubicBezTo>
                        <a:pt x="76717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60" name="Freeform 1959"/>
                <p:cNvSpPr/>
                <p:nvPr/>
              </p:nvSpPr>
              <p:spPr>
                <a:xfrm>
                  <a:off x="1773114" y="5605777"/>
                  <a:ext cx="108551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1" h="109067" fill="none">
                      <a:moveTo>
                        <a:pt x="0" y="0"/>
                      </a:moveTo>
                      <a:lnTo>
                        <a:pt x="108551" y="0"/>
                      </a:lnTo>
                      <a:lnTo>
                        <a:pt x="43420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1" name="Freeform 1960"/>
                <p:cNvSpPr/>
                <p:nvPr/>
              </p:nvSpPr>
              <p:spPr>
                <a:xfrm>
                  <a:off x="1801557" y="5553760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2" name="Freeform 1961"/>
                <p:cNvSpPr/>
                <p:nvPr/>
              </p:nvSpPr>
              <p:spPr>
                <a:xfrm>
                  <a:off x="1890015" y="5580607"/>
                  <a:ext cx="61791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1" h="105712" fill="none">
                      <a:moveTo>
                        <a:pt x="61791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3" name="Freeform 1962"/>
                <p:cNvSpPr/>
                <p:nvPr/>
              </p:nvSpPr>
              <p:spPr>
                <a:xfrm>
                  <a:off x="1864966" y="5515167"/>
                  <a:ext cx="131932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2" h="106550" fill="none">
                      <a:moveTo>
                        <a:pt x="0" y="0"/>
                      </a:moveTo>
                      <a:lnTo>
                        <a:pt x="131932" y="50339"/>
                      </a:lnTo>
                      <a:lnTo>
                        <a:pt x="106046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4" name="Freeform 1963"/>
                <p:cNvSpPr/>
                <p:nvPr/>
              </p:nvSpPr>
              <p:spPr>
                <a:xfrm>
                  <a:off x="1724684" y="5652865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1" y="-105"/>
                        <a:pt x="68471" y="-105"/>
                      </a:cubicBezTo>
                      <a:lnTo>
                        <a:pt x="55111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5" name="Freeform 1964"/>
                <p:cNvSpPr/>
                <p:nvPr/>
              </p:nvSpPr>
              <p:spPr>
                <a:xfrm>
                  <a:off x="1689613" y="5691353"/>
                  <a:ext cx="38411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1" h="33559" fill="none">
                      <a:moveTo>
                        <a:pt x="0" y="0"/>
                      </a:moveTo>
                      <a:lnTo>
                        <a:pt x="38411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1966" name="Freeform 1965"/>
                <p:cNvSpPr/>
                <p:nvPr/>
              </p:nvSpPr>
              <p:spPr>
                <a:xfrm>
                  <a:off x="1682568" y="5516792"/>
                  <a:ext cx="324871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1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1" y="30927"/>
                      </a:cubicBezTo>
                      <a:cubicBezTo>
                        <a:pt x="187407" y="-11358"/>
                        <a:pt x="305645" y="-1290"/>
                        <a:pt x="323682" y="8778"/>
                      </a:cubicBezTo>
                      <a:cubicBezTo>
                        <a:pt x="341719" y="18846"/>
                        <a:pt x="151336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67" name="Group 1966"/>
              <p:cNvGrpSpPr/>
              <p:nvPr/>
            </p:nvGrpSpPr>
            <p:grpSpPr>
              <a:xfrm>
                <a:off x="1462673" y="5335731"/>
                <a:ext cx="283852" cy="281898"/>
                <a:chOff x="1462673" y="5335731"/>
                <a:chExt cx="283852" cy="281898"/>
              </a:xfrm>
            </p:grpSpPr>
            <p:sp>
              <p:nvSpPr>
                <p:cNvPr id="1968" name="Freeform 1967"/>
                <p:cNvSpPr/>
                <p:nvPr/>
              </p:nvSpPr>
              <p:spPr>
                <a:xfrm>
                  <a:off x="1462673" y="5335731"/>
                  <a:ext cx="283852" cy="2818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852" h="281898">
                      <a:moveTo>
                        <a:pt x="0" y="140949"/>
                      </a:moveTo>
                      <a:cubicBezTo>
                        <a:pt x="0" y="63058"/>
                        <a:pt x="60560" y="0"/>
                        <a:pt x="143570" y="0"/>
                      </a:cubicBezTo>
                      <a:cubicBezTo>
                        <a:pt x="226579" y="0"/>
                        <a:pt x="283852" y="63058"/>
                        <a:pt x="283852" y="140949"/>
                      </a:cubicBezTo>
                      <a:cubicBezTo>
                        <a:pt x="283852" y="218779"/>
                        <a:pt x="226579" y="281898"/>
                        <a:pt x="143570" y="281898"/>
                      </a:cubicBezTo>
                      <a:cubicBezTo>
                        <a:pt x="60560" y="281898"/>
                        <a:pt x="0" y="218779"/>
                        <a:pt x="0" y="140949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1969" name="Freeform 1968"/>
                <p:cNvSpPr/>
                <p:nvPr/>
              </p:nvSpPr>
              <p:spPr>
                <a:xfrm>
                  <a:off x="1539546" y="5350832"/>
                  <a:ext cx="111787" cy="90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787" h="90610">
                      <a:moveTo>
                        <a:pt x="16596" y="55373"/>
                      </a:moveTo>
                      <a:lnTo>
                        <a:pt x="0" y="26848"/>
                      </a:lnTo>
                      <a:lnTo>
                        <a:pt x="41646" y="21814"/>
                      </a:lnTo>
                      <a:lnTo>
                        <a:pt x="63356" y="0"/>
                      </a:lnTo>
                      <a:lnTo>
                        <a:pt x="90077" y="36915"/>
                      </a:lnTo>
                      <a:lnTo>
                        <a:pt x="111787" y="48661"/>
                      </a:lnTo>
                      <a:lnTo>
                        <a:pt x="105107" y="67119"/>
                      </a:lnTo>
                      <a:lnTo>
                        <a:pt x="84232" y="76348"/>
                      </a:lnTo>
                      <a:lnTo>
                        <a:pt x="81727" y="90610"/>
                      </a:lnTo>
                      <a:cubicBezTo>
                        <a:pt x="81727" y="90610"/>
                        <a:pt x="46656" y="85576"/>
                        <a:pt x="44151" y="83059"/>
                      </a:cubicBezTo>
                      <a:cubicBezTo>
                        <a:pt x="41646" y="80542"/>
                        <a:pt x="16596" y="83059"/>
                        <a:pt x="16596" y="83059"/>
                      </a:cubicBezTo>
                      <a:lnTo>
                        <a:pt x="16596" y="55373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70" name="Freeform 1969"/>
                <p:cNvSpPr/>
                <p:nvPr/>
              </p:nvSpPr>
              <p:spPr>
                <a:xfrm>
                  <a:off x="1565379" y="5378519"/>
                  <a:ext cx="64348" cy="571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48" h="57103">
                      <a:moveTo>
                        <a:pt x="0" y="28552"/>
                      </a:moveTo>
                      <a:cubicBezTo>
                        <a:pt x="0" y="12771"/>
                        <a:pt x="14341" y="0"/>
                        <a:pt x="32096" y="0"/>
                      </a:cubicBezTo>
                      <a:cubicBezTo>
                        <a:pt x="49851" y="0"/>
                        <a:pt x="64244" y="12771"/>
                        <a:pt x="64244" y="28552"/>
                      </a:cubicBezTo>
                      <a:cubicBezTo>
                        <a:pt x="64244" y="44280"/>
                        <a:pt x="49851" y="57103"/>
                        <a:pt x="32096" y="57103"/>
                      </a:cubicBezTo>
                      <a:cubicBezTo>
                        <a:pt x="14341" y="57103"/>
                        <a:pt x="0" y="44280"/>
                        <a:pt x="0" y="28552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71" name="Freeform 1970"/>
                <p:cNvSpPr/>
                <p:nvPr/>
              </p:nvSpPr>
              <p:spPr>
                <a:xfrm>
                  <a:off x="1581192" y="5409666"/>
                  <a:ext cx="26773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73" h="20136">
                      <a:moveTo>
                        <a:pt x="0" y="9963"/>
                      </a:moveTo>
                      <a:cubicBezTo>
                        <a:pt x="0" y="4402"/>
                        <a:pt x="5981" y="-105"/>
                        <a:pt x="13386" y="-105"/>
                      </a:cubicBezTo>
                      <a:cubicBezTo>
                        <a:pt x="20739" y="-105"/>
                        <a:pt x="26720" y="4402"/>
                        <a:pt x="26720" y="9963"/>
                      </a:cubicBezTo>
                      <a:cubicBezTo>
                        <a:pt x="26720" y="15523"/>
                        <a:pt x="20739" y="20031"/>
                        <a:pt x="13386" y="20031"/>
                      </a:cubicBezTo>
                      <a:cubicBezTo>
                        <a:pt x="5981" y="20031"/>
                        <a:pt x="0" y="15523"/>
                        <a:pt x="0" y="996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72" name="Group 1971"/>
              <p:cNvGrpSpPr/>
              <p:nvPr/>
            </p:nvGrpSpPr>
            <p:grpSpPr>
              <a:xfrm>
                <a:off x="1399970" y="5532996"/>
                <a:ext cx="277275" cy="280324"/>
                <a:chOff x="1399970" y="5532996"/>
                <a:chExt cx="277275" cy="280324"/>
              </a:xfrm>
            </p:grpSpPr>
            <p:sp>
              <p:nvSpPr>
                <p:cNvPr id="1973" name="Freeform 1972"/>
                <p:cNvSpPr/>
                <p:nvPr/>
              </p:nvSpPr>
              <p:spPr>
                <a:xfrm>
                  <a:off x="1399970" y="5532996"/>
                  <a:ext cx="277275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5" h="280324">
                      <a:moveTo>
                        <a:pt x="0" y="140162"/>
                      </a:moveTo>
                      <a:cubicBezTo>
                        <a:pt x="0" y="62640"/>
                        <a:pt x="62058" y="0"/>
                        <a:pt x="138638" y="0"/>
                      </a:cubicBezTo>
                      <a:cubicBezTo>
                        <a:pt x="215163" y="0"/>
                        <a:pt x="277275" y="62640"/>
                        <a:pt x="277275" y="140162"/>
                      </a:cubicBezTo>
                      <a:cubicBezTo>
                        <a:pt x="277275" y="217460"/>
                        <a:pt x="215163" y="280324"/>
                        <a:pt x="138638" y="280324"/>
                      </a:cubicBezTo>
                      <a:cubicBezTo>
                        <a:pt x="62058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1974" name="Freeform 1973"/>
                <p:cNvSpPr/>
                <p:nvPr/>
              </p:nvSpPr>
              <p:spPr>
                <a:xfrm>
                  <a:off x="1441720" y="5611861"/>
                  <a:ext cx="101871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1" h="110745">
                      <a:moveTo>
                        <a:pt x="16700" y="41949"/>
                      </a:moveTo>
                      <a:lnTo>
                        <a:pt x="10020" y="5034"/>
                      </a:lnTo>
                      <a:lnTo>
                        <a:pt x="43420" y="15102"/>
                      </a:lnTo>
                      <a:lnTo>
                        <a:pt x="58451" y="0"/>
                      </a:lnTo>
                      <a:lnTo>
                        <a:pt x="80161" y="20135"/>
                      </a:lnTo>
                      <a:lnTo>
                        <a:pt x="95190" y="35237"/>
                      </a:lnTo>
                      <a:lnTo>
                        <a:pt x="101871" y="62084"/>
                      </a:lnTo>
                      <a:lnTo>
                        <a:pt x="80161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0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75" name="Freeform 1974"/>
                <p:cNvSpPr/>
                <p:nvPr/>
              </p:nvSpPr>
              <p:spPr>
                <a:xfrm>
                  <a:off x="1471832" y="5633673"/>
                  <a:ext cx="58398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8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3" y="0"/>
                        <a:pt x="58398" y="12396"/>
                        <a:pt x="58398" y="27686"/>
                      </a:cubicBezTo>
                      <a:cubicBezTo>
                        <a:pt x="58398" y="42977"/>
                        <a:pt x="45313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76" name="Freeform 1975"/>
                <p:cNvSpPr/>
                <p:nvPr/>
              </p:nvSpPr>
              <p:spPr>
                <a:xfrm>
                  <a:off x="1495161" y="5652237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1977" name="Group 1976"/>
              <p:cNvGrpSpPr/>
              <p:nvPr/>
            </p:nvGrpSpPr>
            <p:grpSpPr>
              <a:xfrm flipH="1">
                <a:off x="1669729" y="5502793"/>
                <a:ext cx="277276" cy="280324"/>
                <a:chOff x="1669729" y="5502793"/>
                <a:chExt cx="277276" cy="280324"/>
              </a:xfrm>
            </p:grpSpPr>
            <p:sp>
              <p:nvSpPr>
                <p:cNvPr id="1978" name="Freeform 1977"/>
                <p:cNvSpPr/>
                <p:nvPr/>
              </p:nvSpPr>
              <p:spPr>
                <a:xfrm>
                  <a:off x="1669729" y="5502793"/>
                  <a:ext cx="277276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6" h="280324">
                      <a:moveTo>
                        <a:pt x="0" y="140162"/>
                      </a:moveTo>
                      <a:cubicBezTo>
                        <a:pt x="0" y="62640"/>
                        <a:pt x="62058" y="0"/>
                        <a:pt x="138638" y="0"/>
                      </a:cubicBezTo>
                      <a:cubicBezTo>
                        <a:pt x="215164" y="0"/>
                        <a:pt x="277276" y="62640"/>
                        <a:pt x="277276" y="140162"/>
                      </a:cubicBezTo>
                      <a:cubicBezTo>
                        <a:pt x="277276" y="217460"/>
                        <a:pt x="215164" y="280324"/>
                        <a:pt x="138638" y="280324"/>
                      </a:cubicBezTo>
                      <a:cubicBezTo>
                        <a:pt x="62058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1979" name="Freeform 1978"/>
                <p:cNvSpPr/>
                <p:nvPr/>
              </p:nvSpPr>
              <p:spPr>
                <a:xfrm>
                  <a:off x="1711480" y="5581658"/>
                  <a:ext cx="101872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2" h="110745">
                      <a:moveTo>
                        <a:pt x="16700" y="41949"/>
                      </a:moveTo>
                      <a:lnTo>
                        <a:pt x="10020" y="5034"/>
                      </a:lnTo>
                      <a:lnTo>
                        <a:pt x="43421" y="15102"/>
                      </a:lnTo>
                      <a:lnTo>
                        <a:pt x="58451" y="0"/>
                      </a:lnTo>
                      <a:lnTo>
                        <a:pt x="80161" y="20135"/>
                      </a:lnTo>
                      <a:lnTo>
                        <a:pt x="95191" y="35237"/>
                      </a:lnTo>
                      <a:lnTo>
                        <a:pt x="101872" y="62084"/>
                      </a:lnTo>
                      <a:lnTo>
                        <a:pt x="80161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0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80" name="Freeform 1979"/>
                <p:cNvSpPr/>
                <p:nvPr/>
              </p:nvSpPr>
              <p:spPr>
                <a:xfrm>
                  <a:off x="1741592" y="5603470"/>
                  <a:ext cx="58399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9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4" y="0"/>
                        <a:pt x="58399" y="12396"/>
                        <a:pt x="58399" y="27686"/>
                      </a:cubicBezTo>
                      <a:cubicBezTo>
                        <a:pt x="58399" y="42977"/>
                        <a:pt x="45314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1981" name="Freeform 1980"/>
                <p:cNvSpPr/>
                <p:nvPr/>
              </p:nvSpPr>
              <p:spPr>
                <a:xfrm>
                  <a:off x="1764921" y="5622033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</p:grpSp>
        <p:sp>
          <p:nvSpPr>
            <p:cNvPr id="1176" name="Text 1176"/>
            <p:cNvSpPr txBox="1"/>
            <p:nvPr/>
          </p:nvSpPr>
          <p:spPr>
            <a:xfrm>
              <a:off x="3082122" y="5011006"/>
              <a:ext cx="696399" cy="696399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+</a:t>
              </a:r>
            </a:p>
          </p:txBody>
        </p:sp>
        <p:grpSp>
          <p:nvGrpSpPr>
            <p:cNvPr id="2848" name="Strawberry"/>
            <p:cNvGrpSpPr/>
            <p:nvPr/>
          </p:nvGrpSpPr>
          <p:grpSpPr>
            <a:xfrm>
              <a:off x="3976427" y="4828553"/>
              <a:ext cx="428276" cy="550639"/>
              <a:chOff x="3976427" y="4828553"/>
              <a:chExt cx="428276" cy="550639"/>
            </a:xfrm>
          </p:grpSpPr>
          <p:sp>
            <p:nvSpPr>
              <p:cNvPr id="2849" name="Freeform 2848"/>
              <p:cNvSpPr/>
              <p:nvPr/>
            </p:nvSpPr>
            <p:spPr>
              <a:xfrm>
                <a:off x="4297281" y="5015548"/>
                <a:ext cx="107412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2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2850" name="Freeform 2849"/>
              <p:cNvSpPr/>
              <p:nvPr/>
            </p:nvSpPr>
            <p:spPr>
              <a:xfrm>
                <a:off x="4291203" y="5027032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2851" name="Freeform 2850"/>
              <p:cNvSpPr/>
              <p:nvPr/>
            </p:nvSpPr>
            <p:spPr>
              <a:xfrm>
                <a:off x="4170024" y="5020634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2852" name="Freeform 2851"/>
              <p:cNvSpPr/>
              <p:nvPr/>
            </p:nvSpPr>
            <p:spPr>
              <a:xfrm>
                <a:off x="3982556" y="4958036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69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0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2853" name="Freeform 2852"/>
              <p:cNvSpPr/>
              <p:nvPr/>
            </p:nvSpPr>
            <p:spPr>
              <a:xfrm>
                <a:off x="4178895" y="4920244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2854" name="Freeform 2853"/>
              <p:cNvSpPr/>
              <p:nvPr/>
            </p:nvSpPr>
            <p:spPr>
              <a:xfrm>
                <a:off x="4314839" y="4916992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2855" name="Freeform 2854"/>
              <p:cNvSpPr/>
              <p:nvPr/>
            </p:nvSpPr>
            <p:spPr>
              <a:xfrm>
                <a:off x="4313065" y="4914797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1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2856" name="Freeform 2855"/>
              <p:cNvSpPr/>
              <p:nvPr/>
            </p:nvSpPr>
            <p:spPr>
              <a:xfrm>
                <a:off x="4260815" y="4964792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8" y="33105"/>
                      <a:pt x="69554" y="29727"/>
                      <a:pt x="70905" y="29051"/>
                    </a:cubicBezTo>
                    <a:cubicBezTo>
                      <a:pt x="72255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2857" name="Freeform 2856"/>
              <p:cNvSpPr/>
              <p:nvPr/>
            </p:nvSpPr>
            <p:spPr>
              <a:xfrm>
                <a:off x="3976282" y="5010778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8" y="49952"/>
                    </a:cubicBezTo>
                    <a:cubicBezTo>
                      <a:pt x="320591" y="60087"/>
                      <a:pt x="347265" y="100962"/>
                      <a:pt x="350641" y="135417"/>
                    </a:cubicBezTo>
                    <a:cubicBezTo>
                      <a:pt x="354018" y="169874"/>
                      <a:pt x="345240" y="209734"/>
                      <a:pt x="328357" y="238110"/>
                    </a:cubicBezTo>
                    <a:cubicBezTo>
                      <a:pt x="311474" y="266485"/>
                      <a:pt x="265555" y="306347"/>
                      <a:pt x="247322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0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858" name="Freeform 2857"/>
              <p:cNvSpPr/>
              <p:nvPr/>
            </p:nvSpPr>
            <p:spPr>
              <a:xfrm>
                <a:off x="4185901" y="4963440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2859" name="Freeform 2858"/>
              <p:cNvSpPr/>
              <p:nvPr/>
            </p:nvSpPr>
            <p:spPr>
              <a:xfrm>
                <a:off x="4207468" y="4968170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2860" name="Freeform 2859"/>
              <p:cNvSpPr/>
              <p:nvPr/>
            </p:nvSpPr>
            <p:spPr>
              <a:xfrm>
                <a:off x="4230427" y="4969521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1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5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1" name="Freeform 2860"/>
              <p:cNvSpPr/>
              <p:nvPr/>
            </p:nvSpPr>
            <p:spPr>
              <a:xfrm>
                <a:off x="4249336" y="5001274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2" name="Freeform 2861"/>
              <p:cNvSpPr/>
              <p:nvPr/>
            </p:nvSpPr>
            <p:spPr>
              <a:xfrm>
                <a:off x="4213545" y="5036406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3" name="Freeform 2862"/>
              <p:cNvSpPr/>
              <p:nvPr/>
            </p:nvSpPr>
            <p:spPr>
              <a:xfrm>
                <a:off x="4240556" y="5034379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4" name="Freeform 2863"/>
              <p:cNvSpPr/>
              <p:nvPr/>
            </p:nvSpPr>
            <p:spPr>
              <a:xfrm>
                <a:off x="4236505" y="4979655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6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5" name="Freeform 2864"/>
              <p:cNvSpPr/>
              <p:nvPr/>
            </p:nvSpPr>
            <p:spPr>
              <a:xfrm>
                <a:off x="4295255" y="4985736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6" name="Freeform 2865"/>
              <p:cNvSpPr/>
              <p:nvPr/>
            </p:nvSpPr>
            <p:spPr>
              <a:xfrm>
                <a:off x="4271620" y="4995869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7" name="Freeform 2866"/>
              <p:cNvSpPr/>
              <p:nvPr/>
            </p:nvSpPr>
            <p:spPr>
              <a:xfrm>
                <a:off x="4281749" y="4992491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8" name="Freeform 2867"/>
              <p:cNvSpPr/>
              <p:nvPr/>
            </p:nvSpPr>
            <p:spPr>
              <a:xfrm>
                <a:off x="4213545" y="5021543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69" name="Freeform 2868"/>
              <p:cNvSpPr/>
              <p:nvPr/>
            </p:nvSpPr>
            <p:spPr>
              <a:xfrm>
                <a:off x="4252712" y="5010057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0" name="Freeform 2869"/>
              <p:cNvSpPr/>
              <p:nvPr/>
            </p:nvSpPr>
            <p:spPr>
              <a:xfrm>
                <a:off x="4260267" y="5019263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1" name="Freeform 2870"/>
              <p:cNvSpPr/>
              <p:nvPr/>
            </p:nvSpPr>
            <p:spPr>
              <a:xfrm>
                <a:off x="4271620" y="5022219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2" name="Freeform 2871"/>
              <p:cNvSpPr/>
              <p:nvPr/>
            </p:nvSpPr>
            <p:spPr>
              <a:xfrm>
                <a:off x="4191936" y="4970872"/>
                <a:ext cx="69554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4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3" name="Freeform 2872"/>
              <p:cNvSpPr/>
              <p:nvPr/>
            </p:nvSpPr>
            <p:spPr>
              <a:xfrm>
                <a:off x="4210506" y="4998234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4" name="Freeform 2873"/>
              <p:cNvSpPr/>
              <p:nvPr/>
            </p:nvSpPr>
            <p:spPr>
              <a:xfrm>
                <a:off x="4204092" y="5001950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5" name="Freeform 2874"/>
              <p:cNvSpPr/>
              <p:nvPr/>
            </p:nvSpPr>
            <p:spPr>
              <a:xfrm>
                <a:off x="4230428" y="4969521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6" name="Freeform 2875"/>
              <p:cNvSpPr/>
              <p:nvPr/>
            </p:nvSpPr>
            <p:spPr>
              <a:xfrm>
                <a:off x="4197339" y="4978304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7" name="Freeform 2876"/>
              <p:cNvSpPr/>
              <p:nvPr/>
            </p:nvSpPr>
            <p:spPr>
              <a:xfrm>
                <a:off x="4245284" y="4978980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4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8" name="Freeform 2877"/>
              <p:cNvSpPr/>
              <p:nvPr/>
            </p:nvSpPr>
            <p:spPr>
              <a:xfrm>
                <a:off x="4262842" y="4989114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79" name="Freeform 2878"/>
              <p:cNvSpPr/>
              <p:nvPr/>
            </p:nvSpPr>
            <p:spPr>
              <a:xfrm>
                <a:off x="4264868" y="4980329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0" name="Freeform 2879"/>
              <p:cNvSpPr/>
              <p:nvPr/>
            </p:nvSpPr>
            <p:spPr>
              <a:xfrm>
                <a:off x="4279723" y="4974926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1" name="Freeform 2880"/>
              <p:cNvSpPr/>
              <p:nvPr/>
            </p:nvSpPr>
            <p:spPr>
              <a:xfrm>
                <a:off x="4295255" y="4973574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2" name="Freeform 2881"/>
              <p:cNvSpPr/>
              <p:nvPr/>
            </p:nvSpPr>
            <p:spPr>
              <a:xfrm>
                <a:off x="4223337" y="4985061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3" name="Freeform 2882"/>
              <p:cNvSpPr/>
              <p:nvPr/>
            </p:nvSpPr>
            <p:spPr>
              <a:xfrm>
                <a:off x="4232791" y="4986411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4" name="Freeform 2883"/>
              <p:cNvSpPr/>
              <p:nvPr/>
            </p:nvSpPr>
            <p:spPr>
              <a:xfrm>
                <a:off x="4260815" y="5000599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5" name="Freeform 2884"/>
              <p:cNvSpPr/>
              <p:nvPr/>
            </p:nvSpPr>
            <p:spPr>
              <a:xfrm>
                <a:off x="4303697" y="4992492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886" name="Freeform 2885"/>
              <p:cNvSpPr/>
              <p:nvPr/>
            </p:nvSpPr>
            <p:spPr>
              <a:xfrm>
                <a:off x="4101533" y="4885745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7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2887" name="Freeform 2886"/>
              <p:cNvSpPr/>
              <p:nvPr/>
            </p:nvSpPr>
            <p:spPr>
              <a:xfrm>
                <a:off x="4145342" y="4828446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2888" name="Freeform 2887"/>
              <p:cNvSpPr/>
              <p:nvPr/>
            </p:nvSpPr>
            <p:spPr>
              <a:xfrm>
                <a:off x="4107864" y="4885744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2889" name="Freeform 2888"/>
              <p:cNvSpPr/>
              <p:nvPr/>
            </p:nvSpPr>
            <p:spPr>
              <a:xfrm>
                <a:off x="3984877" y="4961414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2890" name="Freeform 2889"/>
              <p:cNvSpPr/>
              <p:nvPr/>
            </p:nvSpPr>
            <p:spPr>
              <a:xfrm>
                <a:off x="4165347" y="4842127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2891" name="Freeform 2890"/>
              <p:cNvSpPr/>
              <p:nvPr/>
            </p:nvSpPr>
            <p:spPr>
              <a:xfrm>
                <a:off x="4142472" y="4945199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2892" name="Freeform 2891"/>
              <p:cNvSpPr/>
              <p:nvPr/>
            </p:nvSpPr>
            <p:spPr>
              <a:xfrm>
                <a:off x="3981261" y="5010420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1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1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5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3" name="Freeform 2892"/>
              <p:cNvSpPr/>
              <p:nvPr/>
            </p:nvSpPr>
            <p:spPr>
              <a:xfrm>
                <a:off x="4119215" y="5049047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2" y="1214"/>
                    </a:moveTo>
                    <a:cubicBezTo>
                      <a:pt x="99122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3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2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4" name="Freeform 2893"/>
              <p:cNvSpPr/>
              <p:nvPr/>
            </p:nvSpPr>
            <p:spPr>
              <a:xfrm>
                <a:off x="4011774" y="5150453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3" y="73409"/>
                      <a:pt x="199277" y="18759"/>
                    </a:cubicBezTo>
                    <a:cubicBezTo>
                      <a:pt x="244080" y="-35891"/>
                      <a:pt x="250671" y="45453"/>
                      <a:pt x="256160" y="53234"/>
                    </a:cubicBezTo>
                    <a:cubicBezTo>
                      <a:pt x="261649" y="61015"/>
                      <a:pt x="242188" y="106008"/>
                      <a:pt x="214246" y="110138"/>
                    </a:cubicBezTo>
                    <a:cubicBezTo>
                      <a:pt x="186302" y="114127"/>
                      <a:pt x="190295" y="114804"/>
                      <a:pt x="181313" y="120216"/>
                    </a:cubicBezTo>
                    <a:cubicBezTo>
                      <a:pt x="172331" y="125629"/>
                      <a:pt x="173828" y="133410"/>
                      <a:pt x="160356" y="142544"/>
                    </a:cubicBezTo>
                    <a:cubicBezTo>
                      <a:pt x="146884" y="151678"/>
                      <a:pt x="135407" y="155400"/>
                      <a:pt x="125427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5" name="Freeform 2894"/>
              <p:cNvSpPr/>
              <p:nvPr/>
            </p:nvSpPr>
            <p:spPr>
              <a:xfrm rot="-30000">
                <a:off x="4047969" y="5227055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5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1"/>
                    </a:cubicBezTo>
                    <a:cubicBezTo>
                      <a:pt x="127942" y="100254"/>
                      <a:pt x="100386" y="112134"/>
                      <a:pt x="96864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6" name="Freeform 2895"/>
              <p:cNvSpPr/>
              <p:nvPr/>
            </p:nvSpPr>
            <p:spPr>
              <a:xfrm>
                <a:off x="4182061" y="5072289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1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7" name="Freeform 2896"/>
              <p:cNvSpPr/>
              <p:nvPr/>
            </p:nvSpPr>
            <p:spPr>
              <a:xfrm>
                <a:off x="4007128" y="5135980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29" y="30831"/>
                    </a:cubicBezTo>
                    <a:cubicBezTo>
                      <a:pt x="274055" y="49233"/>
                      <a:pt x="281207" y="64569"/>
                      <a:pt x="276098" y="86039"/>
                    </a:cubicBezTo>
                    <a:cubicBezTo>
                      <a:pt x="270989" y="107508"/>
                      <a:pt x="225005" y="150448"/>
                      <a:pt x="185151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898" name="Freeform 2897"/>
              <p:cNvSpPr/>
              <p:nvPr/>
            </p:nvSpPr>
            <p:spPr>
              <a:xfrm>
                <a:off x="3996590" y="5022687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8" y="127765"/>
                    </a:cubicBezTo>
                    <a:cubicBezTo>
                      <a:pt x="140434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8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6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9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899" name="Picture 289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1884" y="5022364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2900" name="Strawberry"/>
            <p:cNvGrpSpPr/>
            <p:nvPr/>
          </p:nvGrpSpPr>
          <p:grpSpPr>
            <a:xfrm>
              <a:off x="3976427" y="5338709"/>
              <a:ext cx="428276" cy="550639"/>
              <a:chOff x="3976427" y="5338709"/>
              <a:chExt cx="428276" cy="550639"/>
            </a:xfrm>
          </p:grpSpPr>
          <p:sp>
            <p:nvSpPr>
              <p:cNvPr id="2901" name="Freeform 2900"/>
              <p:cNvSpPr/>
              <p:nvPr/>
            </p:nvSpPr>
            <p:spPr>
              <a:xfrm>
                <a:off x="4297281" y="5525704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2902" name="Freeform 2901"/>
              <p:cNvSpPr/>
              <p:nvPr/>
            </p:nvSpPr>
            <p:spPr>
              <a:xfrm>
                <a:off x="4291204" y="5537189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2903" name="Freeform 2902"/>
              <p:cNvSpPr/>
              <p:nvPr/>
            </p:nvSpPr>
            <p:spPr>
              <a:xfrm>
                <a:off x="4170024" y="5530790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2904" name="Freeform 2903"/>
              <p:cNvSpPr/>
              <p:nvPr/>
            </p:nvSpPr>
            <p:spPr>
              <a:xfrm>
                <a:off x="3982556" y="5468192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2905" name="Freeform 2904"/>
              <p:cNvSpPr/>
              <p:nvPr/>
            </p:nvSpPr>
            <p:spPr>
              <a:xfrm>
                <a:off x="4178895" y="5430400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2906" name="Freeform 2905"/>
              <p:cNvSpPr/>
              <p:nvPr/>
            </p:nvSpPr>
            <p:spPr>
              <a:xfrm>
                <a:off x="4314839" y="5427148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2907" name="Freeform 2906"/>
              <p:cNvSpPr/>
              <p:nvPr/>
            </p:nvSpPr>
            <p:spPr>
              <a:xfrm>
                <a:off x="4313066" y="5424953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2908" name="Freeform 2907"/>
              <p:cNvSpPr/>
              <p:nvPr/>
            </p:nvSpPr>
            <p:spPr>
              <a:xfrm>
                <a:off x="4260815" y="5474948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2909" name="Freeform 2908"/>
              <p:cNvSpPr/>
              <p:nvPr/>
            </p:nvSpPr>
            <p:spPr>
              <a:xfrm>
                <a:off x="3976282" y="5520934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910" name="Freeform 2909"/>
              <p:cNvSpPr/>
              <p:nvPr/>
            </p:nvSpPr>
            <p:spPr>
              <a:xfrm>
                <a:off x="4185901" y="5473596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2911" name="Freeform 2910"/>
              <p:cNvSpPr/>
              <p:nvPr/>
            </p:nvSpPr>
            <p:spPr>
              <a:xfrm>
                <a:off x="4207468" y="5478326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2912" name="Freeform 2911"/>
              <p:cNvSpPr/>
              <p:nvPr/>
            </p:nvSpPr>
            <p:spPr>
              <a:xfrm>
                <a:off x="4230427" y="5479676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3" name="Freeform 2912"/>
              <p:cNvSpPr/>
              <p:nvPr/>
            </p:nvSpPr>
            <p:spPr>
              <a:xfrm>
                <a:off x="4249336" y="5511430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4" name="Freeform 2913"/>
              <p:cNvSpPr/>
              <p:nvPr/>
            </p:nvSpPr>
            <p:spPr>
              <a:xfrm>
                <a:off x="4213545" y="5546562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5" name="Freeform 2914"/>
              <p:cNvSpPr/>
              <p:nvPr/>
            </p:nvSpPr>
            <p:spPr>
              <a:xfrm>
                <a:off x="4240557" y="5544535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6" name="Freeform 2915"/>
              <p:cNvSpPr/>
              <p:nvPr/>
            </p:nvSpPr>
            <p:spPr>
              <a:xfrm>
                <a:off x="4236505" y="5489811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7" name="Freeform 2916"/>
              <p:cNvSpPr/>
              <p:nvPr/>
            </p:nvSpPr>
            <p:spPr>
              <a:xfrm>
                <a:off x="4295256" y="5495892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8" name="Freeform 2917"/>
              <p:cNvSpPr/>
              <p:nvPr/>
            </p:nvSpPr>
            <p:spPr>
              <a:xfrm>
                <a:off x="4271620" y="5506025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19" name="Freeform 2918"/>
              <p:cNvSpPr/>
              <p:nvPr/>
            </p:nvSpPr>
            <p:spPr>
              <a:xfrm>
                <a:off x="4281750" y="5502647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0" name="Freeform 2919"/>
              <p:cNvSpPr/>
              <p:nvPr/>
            </p:nvSpPr>
            <p:spPr>
              <a:xfrm>
                <a:off x="4213546" y="5531699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1" name="Freeform 2920"/>
              <p:cNvSpPr/>
              <p:nvPr/>
            </p:nvSpPr>
            <p:spPr>
              <a:xfrm>
                <a:off x="4252712" y="5520213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2" name="Freeform 2921"/>
              <p:cNvSpPr/>
              <p:nvPr/>
            </p:nvSpPr>
            <p:spPr>
              <a:xfrm>
                <a:off x="4260267" y="5529419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3" name="Freeform 2922"/>
              <p:cNvSpPr/>
              <p:nvPr/>
            </p:nvSpPr>
            <p:spPr>
              <a:xfrm>
                <a:off x="4271620" y="5532375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4" name="Freeform 2923"/>
              <p:cNvSpPr/>
              <p:nvPr/>
            </p:nvSpPr>
            <p:spPr>
              <a:xfrm>
                <a:off x="4191936" y="5481028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5" name="Freeform 2924"/>
              <p:cNvSpPr/>
              <p:nvPr/>
            </p:nvSpPr>
            <p:spPr>
              <a:xfrm>
                <a:off x="4210507" y="5508390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6" name="Freeform 2925"/>
              <p:cNvSpPr/>
              <p:nvPr/>
            </p:nvSpPr>
            <p:spPr>
              <a:xfrm>
                <a:off x="4204092" y="5512106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7" name="Freeform 2926"/>
              <p:cNvSpPr/>
              <p:nvPr/>
            </p:nvSpPr>
            <p:spPr>
              <a:xfrm>
                <a:off x="4230428" y="5479677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8" name="Freeform 2927"/>
              <p:cNvSpPr/>
              <p:nvPr/>
            </p:nvSpPr>
            <p:spPr>
              <a:xfrm>
                <a:off x="4197339" y="5488460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29" name="Freeform 2928"/>
              <p:cNvSpPr/>
              <p:nvPr/>
            </p:nvSpPr>
            <p:spPr>
              <a:xfrm>
                <a:off x="4245284" y="5489136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0" name="Freeform 2929"/>
              <p:cNvSpPr/>
              <p:nvPr/>
            </p:nvSpPr>
            <p:spPr>
              <a:xfrm>
                <a:off x="4262842" y="5499270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1" name="Freeform 2930"/>
              <p:cNvSpPr/>
              <p:nvPr/>
            </p:nvSpPr>
            <p:spPr>
              <a:xfrm>
                <a:off x="4264868" y="5490485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2" name="Freeform 2931"/>
              <p:cNvSpPr/>
              <p:nvPr/>
            </p:nvSpPr>
            <p:spPr>
              <a:xfrm>
                <a:off x="4279723" y="5485082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3" name="Freeform 2932"/>
              <p:cNvSpPr/>
              <p:nvPr/>
            </p:nvSpPr>
            <p:spPr>
              <a:xfrm>
                <a:off x="4295255" y="5483730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4" name="Freeform 2933"/>
              <p:cNvSpPr/>
              <p:nvPr/>
            </p:nvSpPr>
            <p:spPr>
              <a:xfrm>
                <a:off x="4223337" y="5495217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5" name="Freeform 2934"/>
              <p:cNvSpPr/>
              <p:nvPr/>
            </p:nvSpPr>
            <p:spPr>
              <a:xfrm>
                <a:off x="4232791" y="5496567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6" name="Freeform 2935"/>
              <p:cNvSpPr/>
              <p:nvPr/>
            </p:nvSpPr>
            <p:spPr>
              <a:xfrm>
                <a:off x="4260815" y="5510754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7" name="Freeform 2936"/>
              <p:cNvSpPr/>
              <p:nvPr/>
            </p:nvSpPr>
            <p:spPr>
              <a:xfrm>
                <a:off x="4303697" y="5502648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38" name="Freeform 2937"/>
              <p:cNvSpPr/>
              <p:nvPr/>
            </p:nvSpPr>
            <p:spPr>
              <a:xfrm>
                <a:off x="4101533" y="5395901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2939" name="Freeform 2938"/>
              <p:cNvSpPr/>
              <p:nvPr/>
            </p:nvSpPr>
            <p:spPr>
              <a:xfrm>
                <a:off x="4145342" y="5338602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2940" name="Freeform 2939"/>
              <p:cNvSpPr/>
              <p:nvPr/>
            </p:nvSpPr>
            <p:spPr>
              <a:xfrm>
                <a:off x="4107864" y="5395900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2941" name="Freeform 2940"/>
              <p:cNvSpPr/>
              <p:nvPr/>
            </p:nvSpPr>
            <p:spPr>
              <a:xfrm>
                <a:off x="3984877" y="5471570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2942" name="Freeform 2941"/>
              <p:cNvSpPr/>
              <p:nvPr/>
            </p:nvSpPr>
            <p:spPr>
              <a:xfrm>
                <a:off x="4165347" y="5352283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2943" name="Freeform 2942"/>
              <p:cNvSpPr/>
              <p:nvPr/>
            </p:nvSpPr>
            <p:spPr>
              <a:xfrm>
                <a:off x="4142472" y="5455355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2944" name="Freeform 2943"/>
              <p:cNvSpPr/>
              <p:nvPr/>
            </p:nvSpPr>
            <p:spPr>
              <a:xfrm>
                <a:off x="3981261" y="5520576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45" name="Freeform 2944"/>
              <p:cNvSpPr/>
              <p:nvPr/>
            </p:nvSpPr>
            <p:spPr>
              <a:xfrm>
                <a:off x="4119215" y="5559203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46" name="Freeform 2945"/>
              <p:cNvSpPr/>
              <p:nvPr/>
            </p:nvSpPr>
            <p:spPr>
              <a:xfrm>
                <a:off x="4011774" y="5660609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47" name="Freeform 2946"/>
              <p:cNvSpPr/>
              <p:nvPr/>
            </p:nvSpPr>
            <p:spPr>
              <a:xfrm rot="-30000">
                <a:off x="4047970" y="5737212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48" name="Freeform 2947"/>
              <p:cNvSpPr/>
              <p:nvPr/>
            </p:nvSpPr>
            <p:spPr>
              <a:xfrm>
                <a:off x="4182061" y="5582445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49" name="Freeform 2948"/>
              <p:cNvSpPr/>
              <p:nvPr/>
            </p:nvSpPr>
            <p:spPr>
              <a:xfrm>
                <a:off x="4007129" y="5646136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50" name="Freeform 2949"/>
              <p:cNvSpPr/>
              <p:nvPr/>
            </p:nvSpPr>
            <p:spPr>
              <a:xfrm>
                <a:off x="3996590" y="5532843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2951" name="Picture 29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1883" y="5532520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2952" name="Strawberry"/>
            <p:cNvGrpSpPr/>
            <p:nvPr/>
          </p:nvGrpSpPr>
          <p:grpSpPr>
            <a:xfrm>
              <a:off x="4455821" y="4828561"/>
              <a:ext cx="428276" cy="550639"/>
              <a:chOff x="4455821" y="4828561"/>
              <a:chExt cx="428276" cy="550639"/>
            </a:xfrm>
          </p:grpSpPr>
          <p:sp>
            <p:nvSpPr>
              <p:cNvPr id="2953" name="Freeform 2952"/>
              <p:cNvSpPr/>
              <p:nvPr/>
            </p:nvSpPr>
            <p:spPr>
              <a:xfrm>
                <a:off x="4776675" y="5015556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2954" name="Freeform 2953"/>
              <p:cNvSpPr/>
              <p:nvPr/>
            </p:nvSpPr>
            <p:spPr>
              <a:xfrm>
                <a:off x="4770598" y="5027041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2955" name="Freeform 2954"/>
              <p:cNvSpPr/>
              <p:nvPr/>
            </p:nvSpPr>
            <p:spPr>
              <a:xfrm>
                <a:off x="4649418" y="5020642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2956" name="Freeform 2955"/>
              <p:cNvSpPr/>
              <p:nvPr/>
            </p:nvSpPr>
            <p:spPr>
              <a:xfrm>
                <a:off x="4461950" y="4958044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2957" name="Freeform 2956"/>
              <p:cNvSpPr/>
              <p:nvPr/>
            </p:nvSpPr>
            <p:spPr>
              <a:xfrm>
                <a:off x="4658289" y="4920252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2958" name="Freeform 2957"/>
              <p:cNvSpPr/>
              <p:nvPr/>
            </p:nvSpPr>
            <p:spPr>
              <a:xfrm>
                <a:off x="4794233" y="4917000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2959" name="Freeform 2958"/>
              <p:cNvSpPr/>
              <p:nvPr/>
            </p:nvSpPr>
            <p:spPr>
              <a:xfrm>
                <a:off x="4792460" y="4914805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2960" name="Freeform 2959"/>
              <p:cNvSpPr/>
              <p:nvPr/>
            </p:nvSpPr>
            <p:spPr>
              <a:xfrm>
                <a:off x="4740209" y="4964800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2961" name="Freeform 2960"/>
              <p:cNvSpPr/>
              <p:nvPr/>
            </p:nvSpPr>
            <p:spPr>
              <a:xfrm>
                <a:off x="4455676" y="5010786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2962" name="Freeform 2961"/>
              <p:cNvSpPr/>
              <p:nvPr/>
            </p:nvSpPr>
            <p:spPr>
              <a:xfrm>
                <a:off x="4665295" y="4963448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2963" name="Freeform 2962"/>
              <p:cNvSpPr/>
              <p:nvPr/>
            </p:nvSpPr>
            <p:spPr>
              <a:xfrm>
                <a:off x="4686862" y="4968178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2964" name="Freeform 2963"/>
              <p:cNvSpPr/>
              <p:nvPr/>
            </p:nvSpPr>
            <p:spPr>
              <a:xfrm>
                <a:off x="4709821" y="4969528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65" name="Freeform 2964"/>
              <p:cNvSpPr/>
              <p:nvPr/>
            </p:nvSpPr>
            <p:spPr>
              <a:xfrm>
                <a:off x="4728731" y="5001282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66" name="Freeform 2965"/>
              <p:cNvSpPr/>
              <p:nvPr/>
            </p:nvSpPr>
            <p:spPr>
              <a:xfrm>
                <a:off x="4692939" y="5036414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67" name="Freeform 2966"/>
              <p:cNvSpPr/>
              <p:nvPr/>
            </p:nvSpPr>
            <p:spPr>
              <a:xfrm>
                <a:off x="4719951" y="5034387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68" name="Freeform 2967"/>
              <p:cNvSpPr/>
              <p:nvPr/>
            </p:nvSpPr>
            <p:spPr>
              <a:xfrm>
                <a:off x="4715899" y="4979663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69" name="Freeform 2968"/>
              <p:cNvSpPr/>
              <p:nvPr/>
            </p:nvSpPr>
            <p:spPr>
              <a:xfrm>
                <a:off x="4774650" y="4985744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0" name="Freeform 2969"/>
              <p:cNvSpPr/>
              <p:nvPr/>
            </p:nvSpPr>
            <p:spPr>
              <a:xfrm>
                <a:off x="4751014" y="4995877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1" name="Freeform 2970"/>
              <p:cNvSpPr/>
              <p:nvPr/>
            </p:nvSpPr>
            <p:spPr>
              <a:xfrm>
                <a:off x="4761144" y="4992499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2" name="Freeform 2971"/>
              <p:cNvSpPr/>
              <p:nvPr/>
            </p:nvSpPr>
            <p:spPr>
              <a:xfrm>
                <a:off x="4692940" y="5021551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3" name="Freeform 2972"/>
              <p:cNvSpPr/>
              <p:nvPr/>
            </p:nvSpPr>
            <p:spPr>
              <a:xfrm>
                <a:off x="4732106" y="5010065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4" name="Freeform 2973"/>
              <p:cNvSpPr/>
              <p:nvPr/>
            </p:nvSpPr>
            <p:spPr>
              <a:xfrm>
                <a:off x="4739661" y="5019271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5" name="Freeform 2974"/>
              <p:cNvSpPr/>
              <p:nvPr/>
            </p:nvSpPr>
            <p:spPr>
              <a:xfrm>
                <a:off x="4751014" y="5022227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6" name="Freeform 2975"/>
              <p:cNvSpPr/>
              <p:nvPr/>
            </p:nvSpPr>
            <p:spPr>
              <a:xfrm>
                <a:off x="4671330" y="4970880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7" name="Freeform 2976"/>
              <p:cNvSpPr/>
              <p:nvPr/>
            </p:nvSpPr>
            <p:spPr>
              <a:xfrm>
                <a:off x="4689901" y="4998242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8" name="Freeform 2977"/>
              <p:cNvSpPr/>
              <p:nvPr/>
            </p:nvSpPr>
            <p:spPr>
              <a:xfrm>
                <a:off x="4683486" y="5001958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79" name="Freeform 2978"/>
              <p:cNvSpPr/>
              <p:nvPr/>
            </p:nvSpPr>
            <p:spPr>
              <a:xfrm>
                <a:off x="4709822" y="4969529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0" name="Freeform 2979"/>
              <p:cNvSpPr/>
              <p:nvPr/>
            </p:nvSpPr>
            <p:spPr>
              <a:xfrm>
                <a:off x="4676733" y="4978312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1" name="Freeform 2980"/>
              <p:cNvSpPr/>
              <p:nvPr/>
            </p:nvSpPr>
            <p:spPr>
              <a:xfrm>
                <a:off x="4724678" y="4978988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2" name="Freeform 2981"/>
              <p:cNvSpPr/>
              <p:nvPr/>
            </p:nvSpPr>
            <p:spPr>
              <a:xfrm>
                <a:off x="4742236" y="4989122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3" name="Freeform 2982"/>
              <p:cNvSpPr/>
              <p:nvPr/>
            </p:nvSpPr>
            <p:spPr>
              <a:xfrm>
                <a:off x="4744262" y="4980337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4" name="Freeform 2983"/>
              <p:cNvSpPr/>
              <p:nvPr/>
            </p:nvSpPr>
            <p:spPr>
              <a:xfrm>
                <a:off x="4759117" y="4974934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5" name="Freeform 2984"/>
              <p:cNvSpPr/>
              <p:nvPr/>
            </p:nvSpPr>
            <p:spPr>
              <a:xfrm>
                <a:off x="4774649" y="4973582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6" name="Freeform 2985"/>
              <p:cNvSpPr/>
              <p:nvPr/>
            </p:nvSpPr>
            <p:spPr>
              <a:xfrm>
                <a:off x="4702731" y="4985069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7" name="Freeform 2986"/>
              <p:cNvSpPr/>
              <p:nvPr/>
            </p:nvSpPr>
            <p:spPr>
              <a:xfrm>
                <a:off x="4712185" y="4986419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8" name="Freeform 2987"/>
              <p:cNvSpPr/>
              <p:nvPr/>
            </p:nvSpPr>
            <p:spPr>
              <a:xfrm>
                <a:off x="4740210" y="5000606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89" name="Freeform 2988"/>
              <p:cNvSpPr/>
              <p:nvPr/>
            </p:nvSpPr>
            <p:spPr>
              <a:xfrm>
                <a:off x="4783091" y="4992500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2990" name="Freeform 2989"/>
              <p:cNvSpPr/>
              <p:nvPr/>
            </p:nvSpPr>
            <p:spPr>
              <a:xfrm>
                <a:off x="4580927" y="4885753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2991" name="Freeform 2990"/>
              <p:cNvSpPr/>
              <p:nvPr/>
            </p:nvSpPr>
            <p:spPr>
              <a:xfrm>
                <a:off x="4624736" y="4828454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2992" name="Freeform 2991"/>
              <p:cNvSpPr/>
              <p:nvPr/>
            </p:nvSpPr>
            <p:spPr>
              <a:xfrm>
                <a:off x="4587258" y="4885752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2993" name="Freeform 2992"/>
              <p:cNvSpPr/>
              <p:nvPr/>
            </p:nvSpPr>
            <p:spPr>
              <a:xfrm>
                <a:off x="4464271" y="4961422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2994" name="Freeform 2993"/>
              <p:cNvSpPr/>
              <p:nvPr/>
            </p:nvSpPr>
            <p:spPr>
              <a:xfrm>
                <a:off x="4644741" y="4842135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2995" name="Freeform 2994"/>
              <p:cNvSpPr/>
              <p:nvPr/>
            </p:nvSpPr>
            <p:spPr>
              <a:xfrm>
                <a:off x="4621866" y="4945207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2996" name="Freeform 2995"/>
              <p:cNvSpPr/>
              <p:nvPr/>
            </p:nvSpPr>
            <p:spPr>
              <a:xfrm>
                <a:off x="4460655" y="5010428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97" name="Freeform 2996"/>
              <p:cNvSpPr/>
              <p:nvPr/>
            </p:nvSpPr>
            <p:spPr>
              <a:xfrm>
                <a:off x="4598609" y="5049055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98" name="Freeform 2997"/>
              <p:cNvSpPr/>
              <p:nvPr/>
            </p:nvSpPr>
            <p:spPr>
              <a:xfrm>
                <a:off x="4491168" y="5150461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2999" name="Freeform 2998"/>
              <p:cNvSpPr/>
              <p:nvPr/>
            </p:nvSpPr>
            <p:spPr>
              <a:xfrm rot="-30000">
                <a:off x="4527364" y="5227063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00" name="Freeform 2999"/>
              <p:cNvSpPr/>
              <p:nvPr/>
            </p:nvSpPr>
            <p:spPr>
              <a:xfrm>
                <a:off x="4661455" y="5072297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01" name="Freeform 3000"/>
              <p:cNvSpPr/>
              <p:nvPr/>
            </p:nvSpPr>
            <p:spPr>
              <a:xfrm>
                <a:off x="4486523" y="5135988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02" name="Freeform 3001"/>
              <p:cNvSpPr/>
              <p:nvPr/>
            </p:nvSpPr>
            <p:spPr>
              <a:xfrm>
                <a:off x="4475984" y="5022695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003" name="Picture 300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61277" y="5022372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004" name="Strawberry"/>
            <p:cNvGrpSpPr/>
            <p:nvPr/>
          </p:nvGrpSpPr>
          <p:grpSpPr>
            <a:xfrm>
              <a:off x="4431767" y="5338709"/>
              <a:ext cx="428276" cy="550639"/>
              <a:chOff x="4431767" y="5338709"/>
              <a:chExt cx="428276" cy="550639"/>
            </a:xfrm>
          </p:grpSpPr>
          <p:sp>
            <p:nvSpPr>
              <p:cNvPr id="3005" name="Freeform 3004"/>
              <p:cNvSpPr/>
              <p:nvPr/>
            </p:nvSpPr>
            <p:spPr>
              <a:xfrm>
                <a:off x="4752620" y="5525704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3006" name="Freeform 3005"/>
              <p:cNvSpPr/>
              <p:nvPr/>
            </p:nvSpPr>
            <p:spPr>
              <a:xfrm>
                <a:off x="4746543" y="5537189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3007" name="Freeform 3006"/>
              <p:cNvSpPr/>
              <p:nvPr/>
            </p:nvSpPr>
            <p:spPr>
              <a:xfrm>
                <a:off x="4625364" y="5530790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3008" name="Freeform 3007"/>
              <p:cNvSpPr/>
              <p:nvPr/>
            </p:nvSpPr>
            <p:spPr>
              <a:xfrm>
                <a:off x="4437895" y="5468192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3009" name="Freeform 3008"/>
              <p:cNvSpPr/>
              <p:nvPr/>
            </p:nvSpPr>
            <p:spPr>
              <a:xfrm>
                <a:off x="4634235" y="5430400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3010" name="Freeform 3009"/>
              <p:cNvSpPr/>
              <p:nvPr/>
            </p:nvSpPr>
            <p:spPr>
              <a:xfrm>
                <a:off x="4770179" y="5427148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3011" name="Freeform 3010"/>
              <p:cNvSpPr/>
              <p:nvPr/>
            </p:nvSpPr>
            <p:spPr>
              <a:xfrm>
                <a:off x="4768405" y="5424953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3012" name="Freeform 3011"/>
              <p:cNvSpPr/>
              <p:nvPr/>
            </p:nvSpPr>
            <p:spPr>
              <a:xfrm>
                <a:off x="4716155" y="5474948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3013" name="Freeform 3012"/>
              <p:cNvSpPr/>
              <p:nvPr/>
            </p:nvSpPr>
            <p:spPr>
              <a:xfrm>
                <a:off x="4431621" y="5520934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014" name="Freeform 3013"/>
              <p:cNvSpPr/>
              <p:nvPr/>
            </p:nvSpPr>
            <p:spPr>
              <a:xfrm>
                <a:off x="4641241" y="5473596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3015" name="Freeform 3014"/>
              <p:cNvSpPr/>
              <p:nvPr/>
            </p:nvSpPr>
            <p:spPr>
              <a:xfrm>
                <a:off x="4662808" y="5478326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3016" name="Freeform 3015"/>
              <p:cNvSpPr/>
              <p:nvPr/>
            </p:nvSpPr>
            <p:spPr>
              <a:xfrm>
                <a:off x="4685767" y="5479676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17" name="Freeform 3016"/>
              <p:cNvSpPr/>
              <p:nvPr/>
            </p:nvSpPr>
            <p:spPr>
              <a:xfrm>
                <a:off x="4704676" y="5511430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18" name="Freeform 3017"/>
              <p:cNvSpPr/>
              <p:nvPr/>
            </p:nvSpPr>
            <p:spPr>
              <a:xfrm>
                <a:off x="4668884" y="5546562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19" name="Freeform 3018"/>
              <p:cNvSpPr/>
              <p:nvPr/>
            </p:nvSpPr>
            <p:spPr>
              <a:xfrm>
                <a:off x="4695897" y="5544535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0" name="Freeform 3019"/>
              <p:cNvSpPr/>
              <p:nvPr/>
            </p:nvSpPr>
            <p:spPr>
              <a:xfrm>
                <a:off x="4691844" y="5489811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1" name="Freeform 3020"/>
              <p:cNvSpPr/>
              <p:nvPr/>
            </p:nvSpPr>
            <p:spPr>
              <a:xfrm>
                <a:off x="4750596" y="5495892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2" name="Freeform 3021"/>
              <p:cNvSpPr/>
              <p:nvPr/>
            </p:nvSpPr>
            <p:spPr>
              <a:xfrm>
                <a:off x="4726960" y="5506025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3" name="Freeform 3022"/>
              <p:cNvSpPr/>
              <p:nvPr/>
            </p:nvSpPr>
            <p:spPr>
              <a:xfrm>
                <a:off x="4737089" y="5502647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4" name="Freeform 3023"/>
              <p:cNvSpPr/>
              <p:nvPr/>
            </p:nvSpPr>
            <p:spPr>
              <a:xfrm>
                <a:off x="4668885" y="5531699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5" name="Freeform 3024"/>
              <p:cNvSpPr/>
              <p:nvPr/>
            </p:nvSpPr>
            <p:spPr>
              <a:xfrm>
                <a:off x="4708052" y="5520213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6" name="Freeform 3025"/>
              <p:cNvSpPr/>
              <p:nvPr/>
            </p:nvSpPr>
            <p:spPr>
              <a:xfrm>
                <a:off x="4715606" y="5529419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7" name="Freeform 3026"/>
              <p:cNvSpPr/>
              <p:nvPr/>
            </p:nvSpPr>
            <p:spPr>
              <a:xfrm>
                <a:off x="4726960" y="5532375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8" name="Freeform 3027"/>
              <p:cNvSpPr/>
              <p:nvPr/>
            </p:nvSpPr>
            <p:spPr>
              <a:xfrm>
                <a:off x="4647276" y="5481028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29" name="Freeform 3028"/>
              <p:cNvSpPr/>
              <p:nvPr/>
            </p:nvSpPr>
            <p:spPr>
              <a:xfrm>
                <a:off x="4665846" y="5508390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0" name="Freeform 3029"/>
              <p:cNvSpPr/>
              <p:nvPr/>
            </p:nvSpPr>
            <p:spPr>
              <a:xfrm>
                <a:off x="4659431" y="5512106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1" name="Freeform 3030"/>
              <p:cNvSpPr/>
              <p:nvPr/>
            </p:nvSpPr>
            <p:spPr>
              <a:xfrm>
                <a:off x="4685767" y="5479677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2" name="Freeform 3031"/>
              <p:cNvSpPr/>
              <p:nvPr/>
            </p:nvSpPr>
            <p:spPr>
              <a:xfrm>
                <a:off x="4652678" y="5488460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3" name="Freeform 3032"/>
              <p:cNvSpPr/>
              <p:nvPr/>
            </p:nvSpPr>
            <p:spPr>
              <a:xfrm>
                <a:off x="4700623" y="5489136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4" name="Freeform 3033"/>
              <p:cNvSpPr/>
              <p:nvPr/>
            </p:nvSpPr>
            <p:spPr>
              <a:xfrm>
                <a:off x="4718181" y="5499270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5" name="Freeform 3034"/>
              <p:cNvSpPr/>
              <p:nvPr/>
            </p:nvSpPr>
            <p:spPr>
              <a:xfrm>
                <a:off x="4720208" y="5490485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6" name="Freeform 3035"/>
              <p:cNvSpPr/>
              <p:nvPr/>
            </p:nvSpPr>
            <p:spPr>
              <a:xfrm>
                <a:off x="4735063" y="5485082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7" name="Freeform 3036"/>
              <p:cNvSpPr/>
              <p:nvPr/>
            </p:nvSpPr>
            <p:spPr>
              <a:xfrm>
                <a:off x="4750595" y="5483730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8" name="Freeform 3037"/>
              <p:cNvSpPr/>
              <p:nvPr/>
            </p:nvSpPr>
            <p:spPr>
              <a:xfrm>
                <a:off x="4678677" y="5495217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39" name="Freeform 3038"/>
              <p:cNvSpPr/>
              <p:nvPr/>
            </p:nvSpPr>
            <p:spPr>
              <a:xfrm>
                <a:off x="4688131" y="5496567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40" name="Freeform 3039"/>
              <p:cNvSpPr/>
              <p:nvPr/>
            </p:nvSpPr>
            <p:spPr>
              <a:xfrm>
                <a:off x="4716155" y="5510754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41" name="Freeform 3040"/>
              <p:cNvSpPr/>
              <p:nvPr/>
            </p:nvSpPr>
            <p:spPr>
              <a:xfrm>
                <a:off x="4759036" y="5502648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42" name="Freeform 3041"/>
              <p:cNvSpPr/>
              <p:nvPr/>
            </p:nvSpPr>
            <p:spPr>
              <a:xfrm>
                <a:off x="4556873" y="5395901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3043" name="Freeform 3042"/>
              <p:cNvSpPr/>
              <p:nvPr/>
            </p:nvSpPr>
            <p:spPr>
              <a:xfrm>
                <a:off x="4600681" y="5338602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3044" name="Freeform 3043"/>
              <p:cNvSpPr/>
              <p:nvPr/>
            </p:nvSpPr>
            <p:spPr>
              <a:xfrm>
                <a:off x="4563203" y="5395900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3045" name="Freeform 3044"/>
              <p:cNvSpPr/>
              <p:nvPr/>
            </p:nvSpPr>
            <p:spPr>
              <a:xfrm>
                <a:off x="4440217" y="5471570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3046" name="Freeform 3045"/>
              <p:cNvSpPr/>
              <p:nvPr/>
            </p:nvSpPr>
            <p:spPr>
              <a:xfrm>
                <a:off x="4620687" y="5352283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3047" name="Freeform 3046"/>
              <p:cNvSpPr/>
              <p:nvPr/>
            </p:nvSpPr>
            <p:spPr>
              <a:xfrm>
                <a:off x="4597812" y="5455355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3048" name="Freeform 3047"/>
              <p:cNvSpPr/>
              <p:nvPr/>
            </p:nvSpPr>
            <p:spPr>
              <a:xfrm>
                <a:off x="4436601" y="5520576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49" name="Freeform 3048"/>
              <p:cNvSpPr/>
              <p:nvPr/>
            </p:nvSpPr>
            <p:spPr>
              <a:xfrm>
                <a:off x="4574555" y="5559203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50" name="Freeform 3049"/>
              <p:cNvSpPr/>
              <p:nvPr/>
            </p:nvSpPr>
            <p:spPr>
              <a:xfrm>
                <a:off x="4467114" y="5660609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51" name="Freeform 3050"/>
              <p:cNvSpPr/>
              <p:nvPr/>
            </p:nvSpPr>
            <p:spPr>
              <a:xfrm rot="-30000">
                <a:off x="4503309" y="5737212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52" name="Freeform 3051"/>
              <p:cNvSpPr/>
              <p:nvPr/>
            </p:nvSpPr>
            <p:spPr>
              <a:xfrm>
                <a:off x="4637400" y="5582445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53" name="Freeform 3052"/>
              <p:cNvSpPr/>
              <p:nvPr/>
            </p:nvSpPr>
            <p:spPr>
              <a:xfrm>
                <a:off x="4462468" y="5646136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054" name="Freeform 3053"/>
              <p:cNvSpPr/>
              <p:nvPr/>
            </p:nvSpPr>
            <p:spPr>
              <a:xfrm>
                <a:off x="4451929" y="5532843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055" name="Picture 305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7222" y="5532520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056" name="Strawberry"/>
            <p:cNvGrpSpPr/>
            <p:nvPr/>
          </p:nvGrpSpPr>
          <p:grpSpPr>
            <a:xfrm>
              <a:off x="4887106" y="5338709"/>
              <a:ext cx="428276" cy="550639"/>
              <a:chOff x="4887106" y="5338709"/>
              <a:chExt cx="428276" cy="550639"/>
            </a:xfrm>
          </p:grpSpPr>
          <p:sp>
            <p:nvSpPr>
              <p:cNvPr id="3057" name="Freeform 3056"/>
              <p:cNvSpPr/>
              <p:nvPr/>
            </p:nvSpPr>
            <p:spPr>
              <a:xfrm>
                <a:off x="5207959" y="5525704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3058" name="Freeform 3057"/>
              <p:cNvSpPr/>
              <p:nvPr/>
            </p:nvSpPr>
            <p:spPr>
              <a:xfrm>
                <a:off x="5201882" y="5537189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3059" name="Freeform 3058"/>
              <p:cNvSpPr/>
              <p:nvPr/>
            </p:nvSpPr>
            <p:spPr>
              <a:xfrm>
                <a:off x="5080703" y="5530790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3060" name="Freeform 3059"/>
              <p:cNvSpPr/>
              <p:nvPr/>
            </p:nvSpPr>
            <p:spPr>
              <a:xfrm>
                <a:off x="4893234" y="5468192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3061" name="Freeform 3060"/>
              <p:cNvSpPr/>
              <p:nvPr/>
            </p:nvSpPr>
            <p:spPr>
              <a:xfrm>
                <a:off x="5089574" y="5430400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3062" name="Freeform 3061"/>
              <p:cNvSpPr/>
              <p:nvPr/>
            </p:nvSpPr>
            <p:spPr>
              <a:xfrm>
                <a:off x="5225518" y="5427148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3063" name="Freeform 3062"/>
              <p:cNvSpPr/>
              <p:nvPr/>
            </p:nvSpPr>
            <p:spPr>
              <a:xfrm>
                <a:off x="5223745" y="5424953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3064" name="Freeform 3063"/>
              <p:cNvSpPr/>
              <p:nvPr/>
            </p:nvSpPr>
            <p:spPr>
              <a:xfrm>
                <a:off x="5171494" y="5474948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3065" name="Freeform 3064"/>
              <p:cNvSpPr/>
              <p:nvPr/>
            </p:nvSpPr>
            <p:spPr>
              <a:xfrm>
                <a:off x="4886960" y="5520934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066" name="Freeform 3065"/>
              <p:cNvSpPr/>
              <p:nvPr/>
            </p:nvSpPr>
            <p:spPr>
              <a:xfrm>
                <a:off x="5096580" y="5473596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3067" name="Freeform 3066"/>
              <p:cNvSpPr/>
              <p:nvPr/>
            </p:nvSpPr>
            <p:spPr>
              <a:xfrm>
                <a:off x="5118147" y="5478326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3068" name="Freeform 3067"/>
              <p:cNvSpPr/>
              <p:nvPr/>
            </p:nvSpPr>
            <p:spPr>
              <a:xfrm>
                <a:off x="5141106" y="5479676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69" name="Freeform 3068"/>
              <p:cNvSpPr/>
              <p:nvPr/>
            </p:nvSpPr>
            <p:spPr>
              <a:xfrm>
                <a:off x="5160015" y="5511430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0" name="Freeform 3069"/>
              <p:cNvSpPr/>
              <p:nvPr/>
            </p:nvSpPr>
            <p:spPr>
              <a:xfrm>
                <a:off x="5124224" y="5546562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1" name="Freeform 3070"/>
              <p:cNvSpPr/>
              <p:nvPr/>
            </p:nvSpPr>
            <p:spPr>
              <a:xfrm>
                <a:off x="5151236" y="5544535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2" name="Freeform 3071"/>
              <p:cNvSpPr/>
              <p:nvPr/>
            </p:nvSpPr>
            <p:spPr>
              <a:xfrm>
                <a:off x="5147184" y="5489811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3" name="Freeform 3072"/>
              <p:cNvSpPr/>
              <p:nvPr/>
            </p:nvSpPr>
            <p:spPr>
              <a:xfrm>
                <a:off x="5205935" y="5495892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4" name="Freeform 3073"/>
              <p:cNvSpPr/>
              <p:nvPr/>
            </p:nvSpPr>
            <p:spPr>
              <a:xfrm>
                <a:off x="5182299" y="5506025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5" name="Freeform 3074"/>
              <p:cNvSpPr/>
              <p:nvPr/>
            </p:nvSpPr>
            <p:spPr>
              <a:xfrm>
                <a:off x="5192429" y="5502647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6" name="Freeform 3075"/>
              <p:cNvSpPr/>
              <p:nvPr/>
            </p:nvSpPr>
            <p:spPr>
              <a:xfrm>
                <a:off x="5124225" y="5531699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7" name="Freeform 3076"/>
              <p:cNvSpPr/>
              <p:nvPr/>
            </p:nvSpPr>
            <p:spPr>
              <a:xfrm>
                <a:off x="5163391" y="5520213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8" name="Freeform 3077"/>
              <p:cNvSpPr/>
              <p:nvPr/>
            </p:nvSpPr>
            <p:spPr>
              <a:xfrm>
                <a:off x="5170945" y="5529419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79" name="Freeform 3078"/>
              <p:cNvSpPr/>
              <p:nvPr/>
            </p:nvSpPr>
            <p:spPr>
              <a:xfrm>
                <a:off x="5182299" y="5532375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0" name="Freeform 3079"/>
              <p:cNvSpPr/>
              <p:nvPr/>
            </p:nvSpPr>
            <p:spPr>
              <a:xfrm>
                <a:off x="5102615" y="5481028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1" name="Freeform 3080"/>
              <p:cNvSpPr/>
              <p:nvPr/>
            </p:nvSpPr>
            <p:spPr>
              <a:xfrm>
                <a:off x="5121185" y="5508390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2" name="Freeform 3081"/>
              <p:cNvSpPr/>
              <p:nvPr/>
            </p:nvSpPr>
            <p:spPr>
              <a:xfrm>
                <a:off x="5114771" y="5512106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3" name="Freeform 3082"/>
              <p:cNvSpPr/>
              <p:nvPr/>
            </p:nvSpPr>
            <p:spPr>
              <a:xfrm>
                <a:off x="5141106" y="5479677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4" name="Freeform 3083"/>
              <p:cNvSpPr/>
              <p:nvPr/>
            </p:nvSpPr>
            <p:spPr>
              <a:xfrm>
                <a:off x="5108018" y="5488460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5" name="Freeform 3084"/>
              <p:cNvSpPr/>
              <p:nvPr/>
            </p:nvSpPr>
            <p:spPr>
              <a:xfrm>
                <a:off x="5155963" y="5489136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6" name="Freeform 3085"/>
              <p:cNvSpPr/>
              <p:nvPr/>
            </p:nvSpPr>
            <p:spPr>
              <a:xfrm>
                <a:off x="5173520" y="5499270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7" name="Freeform 3086"/>
              <p:cNvSpPr/>
              <p:nvPr/>
            </p:nvSpPr>
            <p:spPr>
              <a:xfrm>
                <a:off x="5175547" y="5490485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8" name="Freeform 3087"/>
              <p:cNvSpPr/>
              <p:nvPr/>
            </p:nvSpPr>
            <p:spPr>
              <a:xfrm>
                <a:off x="5190402" y="5485082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89" name="Freeform 3088"/>
              <p:cNvSpPr/>
              <p:nvPr/>
            </p:nvSpPr>
            <p:spPr>
              <a:xfrm>
                <a:off x="5205934" y="5483730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90" name="Freeform 3089"/>
              <p:cNvSpPr/>
              <p:nvPr/>
            </p:nvSpPr>
            <p:spPr>
              <a:xfrm>
                <a:off x="5134016" y="5495217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91" name="Freeform 3090"/>
              <p:cNvSpPr/>
              <p:nvPr/>
            </p:nvSpPr>
            <p:spPr>
              <a:xfrm>
                <a:off x="5143470" y="5496567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92" name="Freeform 3091"/>
              <p:cNvSpPr/>
              <p:nvPr/>
            </p:nvSpPr>
            <p:spPr>
              <a:xfrm>
                <a:off x="5171494" y="5510754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93" name="Freeform 3092"/>
              <p:cNvSpPr/>
              <p:nvPr/>
            </p:nvSpPr>
            <p:spPr>
              <a:xfrm>
                <a:off x="5214375" y="5502648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094" name="Freeform 3093"/>
              <p:cNvSpPr/>
              <p:nvPr/>
            </p:nvSpPr>
            <p:spPr>
              <a:xfrm>
                <a:off x="5012212" y="5395901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3095" name="Freeform 3094"/>
              <p:cNvSpPr/>
              <p:nvPr/>
            </p:nvSpPr>
            <p:spPr>
              <a:xfrm>
                <a:off x="5056021" y="5338602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3096" name="Freeform 3095"/>
              <p:cNvSpPr/>
              <p:nvPr/>
            </p:nvSpPr>
            <p:spPr>
              <a:xfrm>
                <a:off x="5018542" y="5395900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3097" name="Freeform 3096"/>
              <p:cNvSpPr/>
              <p:nvPr/>
            </p:nvSpPr>
            <p:spPr>
              <a:xfrm>
                <a:off x="4895556" y="5471570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3098" name="Freeform 3097"/>
              <p:cNvSpPr/>
              <p:nvPr/>
            </p:nvSpPr>
            <p:spPr>
              <a:xfrm>
                <a:off x="5076026" y="5352283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3099" name="Freeform 3098"/>
              <p:cNvSpPr/>
              <p:nvPr/>
            </p:nvSpPr>
            <p:spPr>
              <a:xfrm>
                <a:off x="5053151" y="5455355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3100" name="Freeform 3099"/>
              <p:cNvSpPr/>
              <p:nvPr/>
            </p:nvSpPr>
            <p:spPr>
              <a:xfrm>
                <a:off x="4891940" y="5520576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1" name="Freeform 3100"/>
              <p:cNvSpPr/>
              <p:nvPr/>
            </p:nvSpPr>
            <p:spPr>
              <a:xfrm>
                <a:off x="5029894" y="5559203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2" name="Freeform 3101"/>
              <p:cNvSpPr/>
              <p:nvPr/>
            </p:nvSpPr>
            <p:spPr>
              <a:xfrm>
                <a:off x="4922453" y="5660609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3" name="Freeform 3102"/>
              <p:cNvSpPr/>
              <p:nvPr/>
            </p:nvSpPr>
            <p:spPr>
              <a:xfrm rot="-30000">
                <a:off x="4958648" y="5737212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4" name="Freeform 3103"/>
              <p:cNvSpPr/>
              <p:nvPr/>
            </p:nvSpPr>
            <p:spPr>
              <a:xfrm>
                <a:off x="5092739" y="5582445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5" name="Freeform 3104"/>
              <p:cNvSpPr/>
              <p:nvPr/>
            </p:nvSpPr>
            <p:spPr>
              <a:xfrm>
                <a:off x="4917807" y="5646136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06" name="Freeform 3105"/>
              <p:cNvSpPr/>
              <p:nvPr/>
            </p:nvSpPr>
            <p:spPr>
              <a:xfrm>
                <a:off x="4907269" y="5532843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107" name="Picture 310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2561" y="5532520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108" name="Strawberry"/>
            <p:cNvGrpSpPr/>
            <p:nvPr/>
          </p:nvGrpSpPr>
          <p:grpSpPr>
            <a:xfrm>
              <a:off x="5342454" y="5338709"/>
              <a:ext cx="428276" cy="550639"/>
              <a:chOff x="5342454" y="5338709"/>
              <a:chExt cx="428276" cy="550639"/>
            </a:xfrm>
          </p:grpSpPr>
          <p:sp>
            <p:nvSpPr>
              <p:cNvPr id="3109" name="Freeform 3108"/>
              <p:cNvSpPr/>
              <p:nvPr/>
            </p:nvSpPr>
            <p:spPr>
              <a:xfrm>
                <a:off x="5663307" y="5525704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3110" name="Freeform 3109"/>
              <p:cNvSpPr/>
              <p:nvPr/>
            </p:nvSpPr>
            <p:spPr>
              <a:xfrm>
                <a:off x="5657230" y="5537189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3111" name="Freeform 3110"/>
              <p:cNvSpPr/>
              <p:nvPr/>
            </p:nvSpPr>
            <p:spPr>
              <a:xfrm>
                <a:off x="5536050" y="5530790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3112" name="Freeform 3111"/>
              <p:cNvSpPr/>
              <p:nvPr/>
            </p:nvSpPr>
            <p:spPr>
              <a:xfrm>
                <a:off x="5348582" y="5468192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3113" name="Freeform 3112"/>
              <p:cNvSpPr/>
              <p:nvPr/>
            </p:nvSpPr>
            <p:spPr>
              <a:xfrm>
                <a:off x="5544922" y="5430400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3114" name="Freeform 3113"/>
              <p:cNvSpPr/>
              <p:nvPr/>
            </p:nvSpPr>
            <p:spPr>
              <a:xfrm>
                <a:off x="5680865" y="5427148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3115" name="Freeform 3114"/>
              <p:cNvSpPr/>
              <p:nvPr/>
            </p:nvSpPr>
            <p:spPr>
              <a:xfrm>
                <a:off x="5679092" y="5424953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3116" name="Freeform 3115"/>
              <p:cNvSpPr/>
              <p:nvPr/>
            </p:nvSpPr>
            <p:spPr>
              <a:xfrm>
                <a:off x="5626841" y="5474948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3117" name="Freeform 3116"/>
              <p:cNvSpPr/>
              <p:nvPr/>
            </p:nvSpPr>
            <p:spPr>
              <a:xfrm>
                <a:off x="5342308" y="5520934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18" name="Freeform 3117"/>
              <p:cNvSpPr/>
              <p:nvPr/>
            </p:nvSpPr>
            <p:spPr>
              <a:xfrm>
                <a:off x="5551927" y="5473596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3119" name="Freeform 3118"/>
              <p:cNvSpPr/>
              <p:nvPr/>
            </p:nvSpPr>
            <p:spPr>
              <a:xfrm>
                <a:off x="5573494" y="5478326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3120" name="Freeform 3119"/>
              <p:cNvSpPr/>
              <p:nvPr/>
            </p:nvSpPr>
            <p:spPr>
              <a:xfrm>
                <a:off x="5596453" y="5479676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1" name="Freeform 3120"/>
              <p:cNvSpPr/>
              <p:nvPr/>
            </p:nvSpPr>
            <p:spPr>
              <a:xfrm>
                <a:off x="5615362" y="5511430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2" name="Freeform 3121"/>
              <p:cNvSpPr/>
              <p:nvPr/>
            </p:nvSpPr>
            <p:spPr>
              <a:xfrm>
                <a:off x="5579571" y="5546562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3" name="Freeform 3122"/>
              <p:cNvSpPr/>
              <p:nvPr/>
            </p:nvSpPr>
            <p:spPr>
              <a:xfrm>
                <a:off x="5606583" y="5544535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4" name="Freeform 3123"/>
              <p:cNvSpPr/>
              <p:nvPr/>
            </p:nvSpPr>
            <p:spPr>
              <a:xfrm>
                <a:off x="5602531" y="5489811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5" name="Freeform 3124"/>
              <p:cNvSpPr/>
              <p:nvPr/>
            </p:nvSpPr>
            <p:spPr>
              <a:xfrm>
                <a:off x="5661283" y="5495892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6" name="Freeform 3125"/>
              <p:cNvSpPr/>
              <p:nvPr/>
            </p:nvSpPr>
            <p:spPr>
              <a:xfrm>
                <a:off x="5637646" y="5506025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7" name="Freeform 3126"/>
              <p:cNvSpPr/>
              <p:nvPr/>
            </p:nvSpPr>
            <p:spPr>
              <a:xfrm>
                <a:off x="5647776" y="5502647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8" name="Freeform 3127"/>
              <p:cNvSpPr/>
              <p:nvPr/>
            </p:nvSpPr>
            <p:spPr>
              <a:xfrm>
                <a:off x="5579572" y="5531699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29" name="Freeform 3128"/>
              <p:cNvSpPr/>
              <p:nvPr/>
            </p:nvSpPr>
            <p:spPr>
              <a:xfrm>
                <a:off x="5618739" y="5520213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0" name="Freeform 3129"/>
              <p:cNvSpPr/>
              <p:nvPr/>
            </p:nvSpPr>
            <p:spPr>
              <a:xfrm>
                <a:off x="5626293" y="5529419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1" name="Freeform 3130"/>
              <p:cNvSpPr/>
              <p:nvPr/>
            </p:nvSpPr>
            <p:spPr>
              <a:xfrm>
                <a:off x="5637646" y="5532375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2" name="Freeform 3131"/>
              <p:cNvSpPr/>
              <p:nvPr/>
            </p:nvSpPr>
            <p:spPr>
              <a:xfrm>
                <a:off x="5557962" y="5481028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3" name="Freeform 3132"/>
              <p:cNvSpPr/>
              <p:nvPr/>
            </p:nvSpPr>
            <p:spPr>
              <a:xfrm>
                <a:off x="5576533" y="5508390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4" name="Freeform 3133"/>
              <p:cNvSpPr/>
              <p:nvPr/>
            </p:nvSpPr>
            <p:spPr>
              <a:xfrm>
                <a:off x="5570118" y="5512106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5" name="Freeform 3134"/>
              <p:cNvSpPr/>
              <p:nvPr/>
            </p:nvSpPr>
            <p:spPr>
              <a:xfrm>
                <a:off x="5596454" y="5479677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6" name="Freeform 3135"/>
              <p:cNvSpPr/>
              <p:nvPr/>
            </p:nvSpPr>
            <p:spPr>
              <a:xfrm>
                <a:off x="5563365" y="5488460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7" name="Freeform 3136"/>
              <p:cNvSpPr/>
              <p:nvPr/>
            </p:nvSpPr>
            <p:spPr>
              <a:xfrm>
                <a:off x="5611310" y="5489136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8" name="Freeform 3137"/>
              <p:cNvSpPr/>
              <p:nvPr/>
            </p:nvSpPr>
            <p:spPr>
              <a:xfrm>
                <a:off x="5628868" y="5499270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39" name="Freeform 3138"/>
              <p:cNvSpPr/>
              <p:nvPr/>
            </p:nvSpPr>
            <p:spPr>
              <a:xfrm>
                <a:off x="5630894" y="5490485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0" name="Freeform 3139"/>
              <p:cNvSpPr/>
              <p:nvPr/>
            </p:nvSpPr>
            <p:spPr>
              <a:xfrm>
                <a:off x="5645750" y="5485082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1" name="Freeform 3140"/>
              <p:cNvSpPr/>
              <p:nvPr/>
            </p:nvSpPr>
            <p:spPr>
              <a:xfrm>
                <a:off x="5661282" y="5483730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2" name="Freeform 3141"/>
              <p:cNvSpPr/>
              <p:nvPr/>
            </p:nvSpPr>
            <p:spPr>
              <a:xfrm>
                <a:off x="5589363" y="5495217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3" name="Freeform 3142"/>
              <p:cNvSpPr/>
              <p:nvPr/>
            </p:nvSpPr>
            <p:spPr>
              <a:xfrm>
                <a:off x="5598817" y="5496567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4" name="Freeform 3143"/>
              <p:cNvSpPr/>
              <p:nvPr/>
            </p:nvSpPr>
            <p:spPr>
              <a:xfrm>
                <a:off x="5626842" y="5510754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5" name="Freeform 3144"/>
              <p:cNvSpPr/>
              <p:nvPr/>
            </p:nvSpPr>
            <p:spPr>
              <a:xfrm>
                <a:off x="5669723" y="5502648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46" name="Freeform 3145"/>
              <p:cNvSpPr/>
              <p:nvPr/>
            </p:nvSpPr>
            <p:spPr>
              <a:xfrm>
                <a:off x="5467559" y="5395901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3147" name="Freeform 3146"/>
              <p:cNvSpPr/>
              <p:nvPr/>
            </p:nvSpPr>
            <p:spPr>
              <a:xfrm>
                <a:off x="5511368" y="5338602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3148" name="Freeform 3147"/>
              <p:cNvSpPr/>
              <p:nvPr/>
            </p:nvSpPr>
            <p:spPr>
              <a:xfrm>
                <a:off x="5473890" y="5395900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3149" name="Freeform 3148"/>
              <p:cNvSpPr/>
              <p:nvPr/>
            </p:nvSpPr>
            <p:spPr>
              <a:xfrm>
                <a:off x="5350904" y="5471570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3150" name="Freeform 3149"/>
              <p:cNvSpPr/>
              <p:nvPr/>
            </p:nvSpPr>
            <p:spPr>
              <a:xfrm>
                <a:off x="5531373" y="5352283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3151" name="Freeform 3150"/>
              <p:cNvSpPr/>
              <p:nvPr/>
            </p:nvSpPr>
            <p:spPr>
              <a:xfrm>
                <a:off x="5508498" y="5455355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3152" name="Freeform 3151"/>
              <p:cNvSpPr/>
              <p:nvPr/>
            </p:nvSpPr>
            <p:spPr>
              <a:xfrm>
                <a:off x="5347288" y="5520576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3" name="Freeform 3152"/>
              <p:cNvSpPr/>
              <p:nvPr/>
            </p:nvSpPr>
            <p:spPr>
              <a:xfrm>
                <a:off x="5485241" y="5559203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4" name="Freeform 3153"/>
              <p:cNvSpPr/>
              <p:nvPr/>
            </p:nvSpPr>
            <p:spPr>
              <a:xfrm>
                <a:off x="5377801" y="5660609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5" name="Freeform 3154"/>
              <p:cNvSpPr/>
              <p:nvPr/>
            </p:nvSpPr>
            <p:spPr>
              <a:xfrm rot="-30000">
                <a:off x="5413996" y="5737212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6" name="Freeform 3155"/>
              <p:cNvSpPr/>
              <p:nvPr/>
            </p:nvSpPr>
            <p:spPr>
              <a:xfrm>
                <a:off x="5548087" y="5582445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7" name="Freeform 3156"/>
              <p:cNvSpPr/>
              <p:nvPr/>
            </p:nvSpPr>
            <p:spPr>
              <a:xfrm>
                <a:off x="5373155" y="5646136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158" name="Freeform 3157"/>
              <p:cNvSpPr/>
              <p:nvPr/>
            </p:nvSpPr>
            <p:spPr>
              <a:xfrm>
                <a:off x="5362616" y="5532843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159" name="Picture 315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7909" y="5532520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160" name="Strawberry"/>
            <p:cNvGrpSpPr/>
            <p:nvPr/>
          </p:nvGrpSpPr>
          <p:grpSpPr>
            <a:xfrm>
              <a:off x="4935216" y="4828561"/>
              <a:ext cx="428276" cy="550639"/>
              <a:chOff x="4935216" y="4828561"/>
              <a:chExt cx="428276" cy="550639"/>
            </a:xfrm>
          </p:grpSpPr>
          <p:sp>
            <p:nvSpPr>
              <p:cNvPr id="3161" name="Freeform 3160"/>
              <p:cNvSpPr/>
              <p:nvPr/>
            </p:nvSpPr>
            <p:spPr>
              <a:xfrm>
                <a:off x="5256069" y="5015556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3162" name="Freeform 3161"/>
              <p:cNvSpPr/>
              <p:nvPr/>
            </p:nvSpPr>
            <p:spPr>
              <a:xfrm>
                <a:off x="5249992" y="5027041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3163" name="Freeform 3162"/>
              <p:cNvSpPr/>
              <p:nvPr/>
            </p:nvSpPr>
            <p:spPr>
              <a:xfrm>
                <a:off x="5128813" y="5020642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3164" name="Freeform 3163"/>
              <p:cNvSpPr/>
              <p:nvPr/>
            </p:nvSpPr>
            <p:spPr>
              <a:xfrm>
                <a:off x="4941344" y="4958044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3165" name="Freeform 3164"/>
              <p:cNvSpPr/>
              <p:nvPr/>
            </p:nvSpPr>
            <p:spPr>
              <a:xfrm>
                <a:off x="5137684" y="4920252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3166" name="Freeform 3165"/>
              <p:cNvSpPr/>
              <p:nvPr/>
            </p:nvSpPr>
            <p:spPr>
              <a:xfrm>
                <a:off x="5273628" y="4917000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3167" name="Freeform 3166"/>
              <p:cNvSpPr/>
              <p:nvPr/>
            </p:nvSpPr>
            <p:spPr>
              <a:xfrm>
                <a:off x="5271855" y="4914805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3168" name="Freeform 3167"/>
              <p:cNvSpPr/>
              <p:nvPr/>
            </p:nvSpPr>
            <p:spPr>
              <a:xfrm>
                <a:off x="5219604" y="4964800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3169" name="Freeform 3168"/>
              <p:cNvSpPr/>
              <p:nvPr/>
            </p:nvSpPr>
            <p:spPr>
              <a:xfrm>
                <a:off x="4935070" y="5010786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170" name="Freeform 3169"/>
              <p:cNvSpPr/>
              <p:nvPr/>
            </p:nvSpPr>
            <p:spPr>
              <a:xfrm>
                <a:off x="5144690" y="4963448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3171" name="Freeform 3170"/>
              <p:cNvSpPr/>
              <p:nvPr/>
            </p:nvSpPr>
            <p:spPr>
              <a:xfrm>
                <a:off x="5166257" y="4968178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3172" name="Freeform 3171"/>
              <p:cNvSpPr/>
              <p:nvPr/>
            </p:nvSpPr>
            <p:spPr>
              <a:xfrm>
                <a:off x="5189216" y="4969528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3" name="Freeform 3172"/>
              <p:cNvSpPr/>
              <p:nvPr/>
            </p:nvSpPr>
            <p:spPr>
              <a:xfrm>
                <a:off x="5208125" y="5001282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4" name="Freeform 3173"/>
              <p:cNvSpPr/>
              <p:nvPr/>
            </p:nvSpPr>
            <p:spPr>
              <a:xfrm>
                <a:off x="5172334" y="5036414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5" name="Freeform 3174"/>
              <p:cNvSpPr/>
              <p:nvPr/>
            </p:nvSpPr>
            <p:spPr>
              <a:xfrm>
                <a:off x="5199346" y="5034387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6" name="Freeform 3175"/>
              <p:cNvSpPr/>
              <p:nvPr/>
            </p:nvSpPr>
            <p:spPr>
              <a:xfrm>
                <a:off x="5195293" y="4979663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7" name="Freeform 3176"/>
              <p:cNvSpPr/>
              <p:nvPr/>
            </p:nvSpPr>
            <p:spPr>
              <a:xfrm>
                <a:off x="5254045" y="4985744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8" name="Freeform 3177"/>
              <p:cNvSpPr/>
              <p:nvPr/>
            </p:nvSpPr>
            <p:spPr>
              <a:xfrm>
                <a:off x="5230409" y="4995877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79" name="Freeform 3178"/>
              <p:cNvSpPr/>
              <p:nvPr/>
            </p:nvSpPr>
            <p:spPr>
              <a:xfrm>
                <a:off x="5240539" y="4992499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0" name="Freeform 3179"/>
              <p:cNvSpPr/>
              <p:nvPr/>
            </p:nvSpPr>
            <p:spPr>
              <a:xfrm>
                <a:off x="5172334" y="5021551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1" name="Freeform 3180"/>
              <p:cNvSpPr/>
              <p:nvPr/>
            </p:nvSpPr>
            <p:spPr>
              <a:xfrm>
                <a:off x="5211501" y="5010065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2" name="Freeform 3181"/>
              <p:cNvSpPr/>
              <p:nvPr/>
            </p:nvSpPr>
            <p:spPr>
              <a:xfrm>
                <a:off x="5219055" y="5019271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3" name="Freeform 3182"/>
              <p:cNvSpPr/>
              <p:nvPr/>
            </p:nvSpPr>
            <p:spPr>
              <a:xfrm>
                <a:off x="5230409" y="5022227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4" name="Freeform 3183"/>
              <p:cNvSpPr/>
              <p:nvPr/>
            </p:nvSpPr>
            <p:spPr>
              <a:xfrm>
                <a:off x="5150725" y="4970880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5" name="Freeform 3184"/>
              <p:cNvSpPr/>
              <p:nvPr/>
            </p:nvSpPr>
            <p:spPr>
              <a:xfrm>
                <a:off x="5169295" y="4998242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6" name="Freeform 3185"/>
              <p:cNvSpPr/>
              <p:nvPr/>
            </p:nvSpPr>
            <p:spPr>
              <a:xfrm>
                <a:off x="5162881" y="5001958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7" name="Freeform 3186"/>
              <p:cNvSpPr/>
              <p:nvPr/>
            </p:nvSpPr>
            <p:spPr>
              <a:xfrm>
                <a:off x="5189216" y="4969529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8" name="Freeform 3187"/>
              <p:cNvSpPr/>
              <p:nvPr/>
            </p:nvSpPr>
            <p:spPr>
              <a:xfrm>
                <a:off x="5156128" y="4978312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89" name="Freeform 3188"/>
              <p:cNvSpPr/>
              <p:nvPr/>
            </p:nvSpPr>
            <p:spPr>
              <a:xfrm>
                <a:off x="5204073" y="4978988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0" name="Freeform 3189"/>
              <p:cNvSpPr/>
              <p:nvPr/>
            </p:nvSpPr>
            <p:spPr>
              <a:xfrm>
                <a:off x="5221630" y="4989122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1" name="Freeform 3190"/>
              <p:cNvSpPr/>
              <p:nvPr/>
            </p:nvSpPr>
            <p:spPr>
              <a:xfrm>
                <a:off x="5223657" y="4980337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2" name="Freeform 3191"/>
              <p:cNvSpPr/>
              <p:nvPr/>
            </p:nvSpPr>
            <p:spPr>
              <a:xfrm>
                <a:off x="5238512" y="4974934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3" name="Freeform 3192"/>
              <p:cNvSpPr/>
              <p:nvPr/>
            </p:nvSpPr>
            <p:spPr>
              <a:xfrm>
                <a:off x="5254044" y="4973582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4" name="Freeform 3193"/>
              <p:cNvSpPr/>
              <p:nvPr/>
            </p:nvSpPr>
            <p:spPr>
              <a:xfrm>
                <a:off x="5182126" y="4985069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5" name="Freeform 3194"/>
              <p:cNvSpPr/>
              <p:nvPr/>
            </p:nvSpPr>
            <p:spPr>
              <a:xfrm>
                <a:off x="5191580" y="4986419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6" name="Freeform 3195"/>
              <p:cNvSpPr/>
              <p:nvPr/>
            </p:nvSpPr>
            <p:spPr>
              <a:xfrm>
                <a:off x="5219604" y="5000606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7" name="Freeform 3196"/>
              <p:cNvSpPr/>
              <p:nvPr/>
            </p:nvSpPr>
            <p:spPr>
              <a:xfrm>
                <a:off x="5262485" y="4992500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198" name="Freeform 3197"/>
              <p:cNvSpPr/>
              <p:nvPr/>
            </p:nvSpPr>
            <p:spPr>
              <a:xfrm>
                <a:off x="5060322" y="4885753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3199" name="Freeform 3198"/>
              <p:cNvSpPr/>
              <p:nvPr/>
            </p:nvSpPr>
            <p:spPr>
              <a:xfrm>
                <a:off x="5104131" y="4828454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3200" name="Freeform 3199"/>
              <p:cNvSpPr/>
              <p:nvPr/>
            </p:nvSpPr>
            <p:spPr>
              <a:xfrm>
                <a:off x="5066652" y="4885752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3201" name="Freeform 3200"/>
              <p:cNvSpPr/>
              <p:nvPr/>
            </p:nvSpPr>
            <p:spPr>
              <a:xfrm>
                <a:off x="4943666" y="4961422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3202" name="Freeform 3201"/>
              <p:cNvSpPr/>
              <p:nvPr/>
            </p:nvSpPr>
            <p:spPr>
              <a:xfrm>
                <a:off x="5124136" y="4842135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3203" name="Freeform 3202"/>
              <p:cNvSpPr/>
              <p:nvPr/>
            </p:nvSpPr>
            <p:spPr>
              <a:xfrm>
                <a:off x="5101261" y="4945207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3204" name="Freeform 3203"/>
              <p:cNvSpPr/>
              <p:nvPr/>
            </p:nvSpPr>
            <p:spPr>
              <a:xfrm>
                <a:off x="4940050" y="5010428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05" name="Freeform 3204"/>
              <p:cNvSpPr/>
              <p:nvPr/>
            </p:nvSpPr>
            <p:spPr>
              <a:xfrm>
                <a:off x="5078004" y="5049055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06" name="Freeform 3205"/>
              <p:cNvSpPr/>
              <p:nvPr/>
            </p:nvSpPr>
            <p:spPr>
              <a:xfrm>
                <a:off x="4970563" y="5150461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07" name="Freeform 3206"/>
              <p:cNvSpPr/>
              <p:nvPr/>
            </p:nvSpPr>
            <p:spPr>
              <a:xfrm rot="-30000">
                <a:off x="5006758" y="5227063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08" name="Freeform 3207"/>
              <p:cNvSpPr/>
              <p:nvPr/>
            </p:nvSpPr>
            <p:spPr>
              <a:xfrm>
                <a:off x="5140849" y="5072297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09" name="Freeform 3208"/>
              <p:cNvSpPr/>
              <p:nvPr/>
            </p:nvSpPr>
            <p:spPr>
              <a:xfrm>
                <a:off x="4965917" y="5135988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10" name="Freeform 3209"/>
              <p:cNvSpPr/>
              <p:nvPr/>
            </p:nvSpPr>
            <p:spPr>
              <a:xfrm>
                <a:off x="4955379" y="5022695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211" name="Picture 321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40671" y="5022372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212" name="Strawberry"/>
            <p:cNvGrpSpPr/>
            <p:nvPr/>
          </p:nvGrpSpPr>
          <p:grpSpPr>
            <a:xfrm>
              <a:off x="5414610" y="4828561"/>
              <a:ext cx="428276" cy="550639"/>
              <a:chOff x="5414610" y="4828561"/>
              <a:chExt cx="428276" cy="550639"/>
            </a:xfrm>
          </p:grpSpPr>
          <p:sp>
            <p:nvSpPr>
              <p:cNvPr id="3213" name="Freeform 3212"/>
              <p:cNvSpPr/>
              <p:nvPr/>
            </p:nvSpPr>
            <p:spPr>
              <a:xfrm>
                <a:off x="5735463" y="5015556"/>
                <a:ext cx="107413" cy="50586"/>
              </a:xfrm>
              <a:custGeom>
                <a:avLst/>
                <a:gdLst/>
                <a:ahLst/>
                <a:cxnLst/>
                <a:rect l="0" t="0" r="0" b="0"/>
                <a:pathLst>
                  <a:path w="107413" h="50586">
                    <a:moveTo>
                      <a:pt x="0" y="12077"/>
                    </a:moveTo>
                    <a:cubicBezTo>
                      <a:pt x="0" y="12077"/>
                      <a:pt x="35790" y="-4814"/>
                      <a:pt x="45244" y="1267"/>
                    </a:cubicBezTo>
                    <a:cubicBezTo>
                      <a:pt x="54698" y="7347"/>
                      <a:pt x="66178" y="10050"/>
                      <a:pt x="72931" y="20859"/>
                    </a:cubicBezTo>
                    <a:cubicBezTo>
                      <a:pt x="79683" y="31669"/>
                      <a:pt x="74281" y="31669"/>
                      <a:pt x="85761" y="33696"/>
                    </a:cubicBezTo>
                    <a:cubicBezTo>
                      <a:pt x="97241" y="35723"/>
                      <a:pt x="106695" y="41128"/>
                      <a:pt x="106695" y="41128"/>
                    </a:cubicBezTo>
                    <a:cubicBezTo>
                      <a:pt x="106695" y="41128"/>
                      <a:pt x="108384" y="45519"/>
                      <a:pt x="106695" y="47208"/>
                    </a:cubicBezTo>
                    <a:cubicBezTo>
                      <a:pt x="105006" y="48897"/>
                      <a:pt x="86436" y="50586"/>
                      <a:pt x="86436" y="50586"/>
                    </a:cubicBezTo>
                    <a:lnTo>
                      <a:pt x="0" y="12077"/>
                    </a:lnTo>
                    <a:close/>
                  </a:path>
                </a:pathLst>
              </a:custGeom>
              <a:gradFill>
                <a:gsLst>
                  <a:gs pos="41000">
                    <a:srgbClr val="7A9F15"/>
                  </a:gs>
                  <a:gs pos="51000">
                    <a:srgbClr val="9EBD5D"/>
                  </a:gs>
                  <a:gs pos="100000">
                    <a:srgbClr val="4B6701"/>
                  </a:gs>
                </a:gsLst>
                <a:lin ang="6600000" scaled="0"/>
              </a:gradFill>
              <a:ln w="7700" cap="flat">
                <a:noFill/>
                <a:bevel/>
              </a:ln>
            </p:spPr>
          </p:sp>
          <p:sp>
            <p:nvSpPr>
              <p:cNvPr id="3214" name="Freeform 3213"/>
              <p:cNvSpPr/>
              <p:nvPr/>
            </p:nvSpPr>
            <p:spPr>
              <a:xfrm>
                <a:off x="5729387" y="5027041"/>
                <a:ext cx="93105" cy="39354"/>
              </a:xfrm>
              <a:custGeom>
                <a:avLst/>
                <a:gdLst/>
                <a:ahLst/>
                <a:cxnLst/>
                <a:rect l="0" t="0" r="0" b="0"/>
                <a:pathLst>
                  <a:path w="93105" h="39354">
                    <a:moveTo>
                      <a:pt x="0" y="10725"/>
                    </a:moveTo>
                    <a:cubicBezTo>
                      <a:pt x="0" y="10725"/>
                      <a:pt x="33089" y="16806"/>
                      <a:pt x="54023" y="24238"/>
                    </a:cubicBezTo>
                    <a:cubicBezTo>
                      <a:pt x="74956" y="31669"/>
                      <a:pt x="87112" y="41128"/>
                      <a:pt x="92514" y="39101"/>
                    </a:cubicBezTo>
                    <a:cubicBezTo>
                      <a:pt x="97916" y="37074"/>
                      <a:pt x="64827" y="12077"/>
                      <a:pt x="56724" y="7347"/>
                    </a:cubicBezTo>
                    <a:cubicBezTo>
                      <a:pt x="48620" y="2618"/>
                      <a:pt x="30388" y="591"/>
                      <a:pt x="27011" y="591"/>
                    </a:cubicBezTo>
                    <a:cubicBezTo>
                      <a:pt x="23635" y="591"/>
                      <a:pt x="7428" y="-760"/>
                      <a:pt x="6078" y="591"/>
                    </a:cubicBezTo>
                    <a:cubicBezTo>
                      <a:pt x="4727" y="1942"/>
                      <a:pt x="0" y="12077"/>
                      <a:pt x="0" y="10725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455D08"/>
                  </a:gs>
                  <a:gs pos="86000">
                    <a:srgbClr val="6C7F3D"/>
                  </a:gs>
                  <a:gs pos="100000">
                    <a:srgbClr val="293803"/>
                  </a:gs>
                </a:gsLst>
                <a:lin ang="7200000" scaled="0"/>
              </a:gradFill>
              <a:ln w="7700" cap="flat">
                <a:noFill/>
                <a:bevel/>
              </a:ln>
            </p:spPr>
          </p:sp>
          <p:sp>
            <p:nvSpPr>
              <p:cNvPr id="3215" name="Freeform 3214"/>
              <p:cNvSpPr/>
              <p:nvPr/>
            </p:nvSpPr>
            <p:spPr>
              <a:xfrm>
                <a:off x="5608207" y="5020642"/>
                <a:ext cx="47996" cy="21853"/>
              </a:xfrm>
              <a:custGeom>
                <a:avLst/>
                <a:gdLst/>
                <a:ahLst/>
                <a:cxnLst/>
                <a:rect l="0" t="0" r="0" b="0"/>
                <a:pathLst>
                  <a:path w="47996" h="21853">
                    <a:moveTo>
                      <a:pt x="0" y="9016"/>
                    </a:moveTo>
                    <a:cubicBezTo>
                      <a:pt x="2701" y="9016"/>
                      <a:pt x="42693" y="-23"/>
                      <a:pt x="42693" y="-23"/>
                    </a:cubicBezTo>
                    <a:cubicBezTo>
                      <a:pt x="42693" y="-23"/>
                      <a:pt x="46451" y="8192"/>
                      <a:pt x="47802" y="12246"/>
                    </a:cubicBezTo>
                    <a:cubicBezTo>
                      <a:pt x="49153" y="16299"/>
                      <a:pt x="43217" y="21853"/>
                      <a:pt x="38491" y="21853"/>
                    </a:cubicBezTo>
                    <a:cubicBezTo>
                      <a:pt x="33764" y="21853"/>
                      <a:pt x="17557" y="22528"/>
                      <a:pt x="0" y="9016"/>
                    </a:cubicBezTo>
                    <a:close/>
                  </a:path>
                </a:pathLst>
              </a:custGeom>
              <a:solidFill>
                <a:srgbClr val="9BAB05"/>
              </a:solidFill>
              <a:ln w="7700" cap="flat">
                <a:noFill/>
                <a:bevel/>
              </a:ln>
            </p:spPr>
          </p:sp>
          <p:sp>
            <p:nvSpPr>
              <p:cNvPr id="3216" name="Freeform 3215"/>
              <p:cNvSpPr/>
              <p:nvPr/>
            </p:nvSpPr>
            <p:spPr>
              <a:xfrm>
                <a:off x="5420738" y="4958044"/>
                <a:ext cx="141852" cy="93234"/>
              </a:xfrm>
              <a:custGeom>
                <a:avLst/>
                <a:gdLst/>
                <a:ahLst/>
                <a:cxnLst/>
                <a:rect l="0" t="0" r="0" b="0"/>
                <a:pathLst>
                  <a:path w="141852" h="93234">
                    <a:moveTo>
                      <a:pt x="141852" y="58103"/>
                    </a:moveTo>
                    <a:cubicBezTo>
                      <a:pt x="141852" y="58103"/>
                      <a:pt x="134424" y="41212"/>
                      <a:pt x="129697" y="41212"/>
                    </a:cubicBezTo>
                    <a:cubicBezTo>
                      <a:pt x="124970" y="41212"/>
                      <a:pt x="119568" y="40537"/>
                      <a:pt x="118217" y="39861"/>
                    </a:cubicBezTo>
                    <a:cubicBezTo>
                      <a:pt x="116867" y="39185"/>
                      <a:pt x="111464" y="37834"/>
                      <a:pt x="110114" y="36483"/>
                    </a:cubicBezTo>
                    <a:cubicBezTo>
                      <a:pt x="108763" y="35132"/>
                      <a:pt x="93232" y="24322"/>
                      <a:pt x="93232" y="24322"/>
                    </a:cubicBezTo>
                    <a:cubicBezTo>
                      <a:pt x="93232" y="24322"/>
                      <a:pt x="86479" y="19593"/>
                      <a:pt x="75674" y="19593"/>
                    </a:cubicBezTo>
                    <a:cubicBezTo>
                      <a:pt x="64870" y="19593"/>
                      <a:pt x="32456" y="676"/>
                      <a:pt x="31105" y="0"/>
                    </a:cubicBezTo>
                    <a:cubicBezTo>
                      <a:pt x="29755" y="-676"/>
                      <a:pt x="31105" y="11485"/>
                      <a:pt x="43261" y="16215"/>
                    </a:cubicBezTo>
                    <a:cubicBezTo>
                      <a:pt x="55416" y="20944"/>
                      <a:pt x="63857" y="27362"/>
                      <a:pt x="63519" y="29727"/>
                    </a:cubicBezTo>
                    <a:cubicBezTo>
                      <a:pt x="63181" y="32092"/>
                      <a:pt x="62168" y="31078"/>
                      <a:pt x="60143" y="33105"/>
                    </a:cubicBezTo>
                    <a:cubicBezTo>
                      <a:pt x="58117" y="35132"/>
                      <a:pt x="60818" y="34456"/>
                      <a:pt x="39209" y="33105"/>
                    </a:cubicBezTo>
                    <a:cubicBezTo>
                      <a:pt x="17600" y="31754"/>
                      <a:pt x="6795" y="24322"/>
                      <a:pt x="4094" y="29727"/>
                    </a:cubicBezTo>
                    <a:cubicBezTo>
                      <a:pt x="1393" y="35132"/>
                      <a:pt x="-5360" y="45266"/>
                      <a:pt x="8146" y="62156"/>
                    </a:cubicBezTo>
                    <a:cubicBezTo>
                      <a:pt x="21651" y="79047"/>
                      <a:pt x="39209" y="93234"/>
                      <a:pt x="39209" y="93234"/>
                    </a:cubicBezTo>
                    <a:lnTo>
                      <a:pt x="39209" y="93234"/>
                    </a:lnTo>
                    <a:cubicBezTo>
                      <a:pt x="39209" y="93234"/>
                      <a:pt x="91881" y="73642"/>
                      <a:pt x="93232" y="73642"/>
                    </a:cubicBezTo>
                    <a:cubicBezTo>
                      <a:pt x="94582" y="73642"/>
                      <a:pt x="143202" y="58778"/>
                      <a:pt x="141852" y="58103"/>
                    </a:cubicBezTo>
                    <a:close/>
                  </a:path>
                </a:pathLst>
              </a:custGeom>
              <a:solidFill>
                <a:srgbClr val="668D0D"/>
              </a:solidFill>
              <a:ln w="7700" cap="flat">
                <a:noFill/>
                <a:bevel/>
              </a:ln>
            </p:spPr>
          </p:sp>
          <p:sp>
            <p:nvSpPr>
              <p:cNvPr id="3217" name="Freeform 3216"/>
              <p:cNvSpPr/>
              <p:nvPr/>
            </p:nvSpPr>
            <p:spPr>
              <a:xfrm>
                <a:off x="5617078" y="4920252"/>
                <a:ext cx="50182" cy="50629"/>
              </a:xfrm>
              <a:custGeom>
                <a:avLst/>
                <a:gdLst/>
                <a:ahLst/>
                <a:cxnLst/>
                <a:rect l="0" t="0" r="0" b="0"/>
                <a:pathLst>
                  <a:path w="50182" h="50629">
                    <a:moveTo>
                      <a:pt x="211" y="50629"/>
                    </a:moveTo>
                    <a:cubicBezTo>
                      <a:pt x="211" y="50629"/>
                      <a:pt x="1562" y="43197"/>
                      <a:pt x="21145" y="29685"/>
                    </a:cubicBezTo>
                    <a:cubicBezTo>
                      <a:pt x="40728" y="16172"/>
                      <a:pt x="50857" y="5363"/>
                      <a:pt x="50182" y="3336"/>
                    </a:cubicBezTo>
                    <a:cubicBezTo>
                      <a:pt x="49507" y="1309"/>
                      <a:pt x="50182" y="633"/>
                      <a:pt x="49507" y="1309"/>
                    </a:cubicBezTo>
                    <a:cubicBezTo>
                      <a:pt x="49507" y="1309"/>
                      <a:pt x="36676" y="-2069"/>
                      <a:pt x="32625" y="1985"/>
                    </a:cubicBezTo>
                    <a:cubicBezTo>
                      <a:pt x="28573" y="6038"/>
                      <a:pt x="14392" y="16172"/>
                      <a:pt x="12366" y="17524"/>
                    </a:cubicBezTo>
                    <a:cubicBezTo>
                      <a:pt x="10340" y="18875"/>
                      <a:pt x="11353" y="23266"/>
                      <a:pt x="4938" y="29685"/>
                    </a:cubicBezTo>
                    <a:cubicBezTo>
                      <a:pt x="-1477" y="36103"/>
                      <a:pt x="211" y="50629"/>
                      <a:pt x="211" y="50629"/>
                    </a:cubicBezTo>
                    <a:close/>
                  </a:path>
                </a:pathLst>
              </a:custGeom>
              <a:solidFill>
                <a:srgbClr val="74963F"/>
              </a:solidFill>
              <a:ln w="7700" cap="flat">
                <a:noFill/>
                <a:bevel/>
              </a:ln>
            </p:spPr>
          </p:sp>
          <p:sp>
            <p:nvSpPr>
              <p:cNvPr id="3218" name="Freeform 3217"/>
              <p:cNvSpPr/>
              <p:nvPr/>
            </p:nvSpPr>
            <p:spPr>
              <a:xfrm>
                <a:off x="5753022" y="4917000"/>
                <a:ext cx="40855" cy="105226"/>
              </a:xfrm>
              <a:custGeom>
                <a:avLst/>
                <a:gdLst/>
                <a:ahLst/>
                <a:cxnLst/>
                <a:rect l="0" t="0" r="0" b="0"/>
                <a:pathLst>
                  <a:path w="40855" h="105226">
                    <a:moveTo>
                      <a:pt x="0" y="105226"/>
                    </a:moveTo>
                    <a:cubicBezTo>
                      <a:pt x="12830" y="96443"/>
                      <a:pt x="18233" y="91039"/>
                      <a:pt x="25661" y="77526"/>
                    </a:cubicBezTo>
                    <a:cubicBezTo>
                      <a:pt x="33089" y="64014"/>
                      <a:pt x="38491" y="53204"/>
                      <a:pt x="39842" y="37665"/>
                    </a:cubicBezTo>
                    <a:cubicBezTo>
                      <a:pt x="41192" y="22126"/>
                      <a:pt x="41192" y="14019"/>
                      <a:pt x="39842" y="12668"/>
                    </a:cubicBezTo>
                    <a:cubicBezTo>
                      <a:pt x="38491" y="11316"/>
                      <a:pt x="28362" y="1182"/>
                      <a:pt x="28362" y="1182"/>
                    </a:cubicBezTo>
                    <a:cubicBezTo>
                      <a:pt x="28362" y="1182"/>
                      <a:pt x="25661" y="-1520"/>
                      <a:pt x="25661" y="1182"/>
                    </a:cubicBezTo>
                    <a:cubicBezTo>
                      <a:pt x="25661" y="3885"/>
                      <a:pt x="35115" y="23477"/>
                      <a:pt x="35115" y="32936"/>
                    </a:cubicBezTo>
                    <a:cubicBezTo>
                      <a:pt x="35115" y="42394"/>
                      <a:pt x="18908" y="74148"/>
                      <a:pt x="16882" y="80229"/>
                    </a:cubicBezTo>
                    <a:cubicBezTo>
                      <a:pt x="14856" y="86309"/>
                      <a:pt x="0" y="101173"/>
                      <a:pt x="0" y="103199"/>
                    </a:cubicBezTo>
                    <a:cubicBezTo>
                      <a:pt x="0" y="105226"/>
                      <a:pt x="4052" y="103199"/>
                      <a:pt x="2026" y="103199"/>
                    </a:cubicBezTo>
                    <a:cubicBezTo>
                      <a:pt x="0" y="103199"/>
                      <a:pt x="0" y="103199"/>
                      <a:pt x="0" y="105226"/>
                    </a:cubicBezTo>
                    <a:close/>
                  </a:path>
                </a:pathLst>
              </a:custGeom>
              <a:solidFill>
                <a:srgbClr val="9CBD60"/>
              </a:solidFill>
              <a:ln w="7700" cap="flat">
                <a:noFill/>
                <a:bevel/>
              </a:ln>
            </p:spPr>
          </p:sp>
          <p:sp>
            <p:nvSpPr>
              <p:cNvPr id="3219" name="Freeform 3218"/>
              <p:cNvSpPr/>
              <p:nvPr/>
            </p:nvSpPr>
            <p:spPr>
              <a:xfrm>
                <a:off x="5751249" y="4914805"/>
                <a:ext cx="38238" cy="105395"/>
              </a:xfrm>
              <a:custGeom>
                <a:avLst/>
                <a:gdLst/>
                <a:ahLst/>
                <a:cxnLst/>
                <a:rect l="0" t="0" r="0" b="0"/>
                <a:pathLst>
                  <a:path w="38238" h="105395">
                    <a:moveTo>
                      <a:pt x="1773" y="105395"/>
                    </a:moveTo>
                    <a:cubicBezTo>
                      <a:pt x="1773" y="105395"/>
                      <a:pt x="-2279" y="99990"/>
                      <a:pt x="1773" y="90532"/>
                    </a:cubicBezTo>
                    <a:cubicBezTo>
                      <a:pt x="5824" y="81073"/>
                      <a:pt x="13252" y="69588"/>
                      <a:pt x="16629" y="64183"/>
                    </a:cubicBezTo>
                    <a:cubicBezTo>
                      <a:pt x="20005" y="58778"/>
                      <a:pt x="24395" y="49657"/>
                      <a:pt x="26758" y="47293"/>
                    </a:cubicBezTo>
                    <a:cubicBezTo>
                      <a:pt x="29122" y="44928"/>
                      <a:pt x="27433" y="0"/>
                      <a:pt x="27433" y="0"/>
                    </a:cubicBezTo>
                    <a:cubicBezTo>
                      <a:pt x="27433" y="0"/>
                      <a:pt x="38238" y="14188"/>
                      <a:pt x="38238" y="24998"/>
                    </a:cubicBezTo>
                    <a:cubicBezTo>
                      <a:pt x="38238" y="35807"/>
                      <a:pt x="37225" y="48306"/>
                      <a:pt x="34186" y="54724"/>
                    </a:cubicBezTo>
                    <a:cubicBezTo>
                      <a:pt x="31147" y="61143"/>
                      <a:pt x="22706" y="81749"/>
                      <a:pt x="20005" y="86478"/>
                    </a:cubicBezTo>
                    <a:cubicBezTo>
                      <a:pt x="17304" y="91207"/>
                      <a:pt x="9201" y="99315"/>
                      <a:pt x="7175" y="101341"/>
                    </a:cubicBezTo>
                    <a:cubicBezTo>
                      <a:pt x="5149" y="103369"/>
                      <a:pt x="422" y="105395"/>
                      <a:pt x="1773" y="105395"/>
                    </a:cubicBezTo>
                    <a:close/>
                  </a:path>
                </a:pathLst>
              </a:custGeom>
              <a:solidFill>
                <a:srgbClr val="637E1C"/>
              </a:solidFill>
              <a:ln w="7700" cap="flat">
                <a:noFill/>
                <a:bevel/>
              </a:ln>
            </p:spPr>
          </p:sp>
          <p:sp>
            <p:nvSpPr>
              <p:cNvPr id="3220" name="Freeform 3219"/>
              <p:cNvSpPr/>
              <p:nvPr/>
            </p:nvSpPr>
            <p:spPr>
              <a:xfrm>
                <a:off x="5698998" y="4964800"/>
                <a:ext cx="93865" cy="84494"/>
              </a:xfrm>
              <a:custGeom>
                <a:avLst/>
                <a:gdLst/>
                <a:ahLst/>
                <a:cxnLst/>
                <a:rect l="0" t="0" r="0" b="0"/>
                <a:pathLst>
                  <a:path w="93865" h="84494">
                    <a:moveTo>
                      <a:pt x="0" y="79722"/>
                    </a:moveTo>
                    <a:cubicBezTo>
                      <a:pt x="1351" y="79722"/>
                      <a:pt x="20259" y="90531"/>
                      <a:pt x="33764" y="79722"/>
                    </a:cubicBezTo>
                    <a:cubicBezTo>
                      <a:pt x="47270" y="68912"/>
                      <a:pt x="58750" y="56751"/>
                      <a:pt x="58075" y="55400"/>
                    </a:cubicBezTo>
                    <a:cubicBezTo>
                      <a:pt x="57399" y="54049"/>
                      <a:pt x="58075" y="52022"/>
                      <a:pt x="62802" y="42563"/>
                    </a:cubicBezTo>
                    <a:cubicBezTo>
                      <a:pt x="67529" y="33105"/>
                      <a:pt x="69554" y="29727"/>
                      <a:pt x="70905" y="29051"/>
                    </a:cubicBezTo>
                    <a:cubicBezTo>
                      <a:pt x="72256" y="28376"/>
                      <a:pt x="79346" y="21957"/>
                      <a:pt x="81034" y="22295"/>
                    </a:cubicBezTo>
                    <a:cubicBezTo>
                      <a:pt x="82723" y="22633"/>
                      <a:pt x="90488" y="16890"/>
                      <a:pt x="89813" y="15539"/>
                    </a:cubicBezTo>
                    <a:cubicBezTo>
                      <a:pt x="89138" y="14188"/>
                      <a:pt x="93865" y="0"/>
                      <a:pt x="93865" y="0"/>
                    </a:cubicBezTo>
                    <a:cubicBezTo>
                      <a:pt x="93865" y="0"/>
                      <a:pt x="83735" y="15539"/>
                      <a:pt x="81034" y="15539"/>
                    </a:cubicBezTo>
                    <a:cubicBezTo>
                      <a:pt x="78333" y="15539"/>
                      <a:pt x="62802" y="18241"/>
                      <a:pt x="62126" y="20268"/>
                    </a:cubicBezTo>
                    <a:cubicBezTo>
                      <a:pt x="61451" y="22295"/>
                      <a:pt x="42543" y="34456"/>
                      <a:pt x="36465" y="39861"/>
                    </a:cubicBezTo>
                    <a:cubicBezTo>
                      <a:pt x="30388" y="45266"/>
                      <a:pt x="2026" y="74317"/>
                      <a:pt x="1013" y="75330"/>
                    </a:cubicBezTo>
                    <a:cubicBezTo>
                      <a:pt x="0" y="76344"/>
                      <a:pt x="1013" y="75330"/>
                      <a:pt x="0" y="79722"/>
                    </a:cubicBezTo>
                    <a:close/>
                  </a:path>
                </a:pathLst>
              </a:custGeom>
              <a:solidFill>
                <a:srgbClr val="6E8943"/>
              </a:solidFill>
              <a:ln w="7700" cap="flat">
                <a:noFill/>
                <a:bevel/>
              </a:ln>
            </p:spPr>
          </p:sp>
          <p:sp>
            <p:nvSpPr>
              <p:cNvPr id="3221" name="Freeform 3220"/>
              <p:cNvSpPr/>
              <p:nvPr/>
            </p:nvSpPr>
            <p:spPr>
              <a:xfrm>
                <a:off x="5414464" y="5010786"/>
                <a:ext cx="351359" cy="368334"/>
              </a:xfrm>
              <a:custGeom>
                <a:avLst/>
                <a:gdLst/>
                <a:ahLst/>
                <a:cxnLst/>
                <a:rect l="0" t="0" r="0" b="0"/>
                <a:pathLst>
                  <a:path w="351359" h="368334">
                    <a:moveTo>
                      <a:pt x="198702" y="17861"/>
                    </a:moveTo>
                    <a:cubicBezTo>
                      <a:pt x="198702" y="17861"/>
                      <a:pt x="260828" y="40156"/>
                      <a:pt x="270282" y="46237"/>
                    </a:cubicBezTo>
                    <a:cubicBezTo>
                      <a:pt x="279736" y="52317"/>
                      <a:pt x="284126" y="39818"/>
                      <a:pt x="302359" y="49952"/>
                    </a:cubicBezTo>
                    <a:cubicBezTo>
                      <a:pt x="320592" y="60087"/>
                      <a:pt x="347265" y="100962"/>
                      <a:pt x="350642" y="135417"/>
                    </a:cubicBezTo>
                    <a:cubicBezTo>
                      <a:pt x="354019" y="169874"/>
                      <a:pt x="345240" y="209734"/>
                      <a:pt x="328357" y="238110"/>
                    </a:cubicBezTo>
                    <a:cubicBezTo>
                      <a:pt x="311475" y="266485"/>
                      <a:pt x="265556" y="306347"/>
                      <a:pt x="247323" y="319183"/>
                    </a:cubicBezTo>
                    <a:cubicBezTo>
                      <a:pt x="229090" y="332020"/>
                      <a:pt x="193975" y="365886"/>
                      <a:pt x="125097" y="368334"/>
                    </a:cubicBezTo>
                    <a:cubicBezTo>
                      <a:pt x="56217" y="369933"/>
                      <a:pt x="42037" y="344857"/>
                      <a:pt x="34608" y="333371"/>
                    </a:cubicBezTo>
                    <a:cubicBezTo>
                      <a:pt x="27180" y="321886"/>
                      <a:pt x="14350" y="288106"/>
                      <a:pt x="6246" y="219868"/>
                    </a:cubicBezTo>
                    <a:cubicBezTo>
                      <a:pt x="-1857" y="151631"/>
                      <a:pt x="-4558" y="113121"/>
                      <a:pt x="13675" y="76639"/>
                    </a:cubicBezTo>
                    <a:cubicBezTo>
                      <a:pt x="31907" y="40156"/>
                      <a:pt x="70398" y="7051"/>
                      <a:pt x="96734" y="2322"/>
                    </a:cubicBezTo>
                    <a:cubicBezTo>
                      <a:pt x="123071" y="-2407"/>
                      <a:pt x="170341" y="-1056"/>
                      <a:pt x="198702" y="178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D90406"/>
                  </a:gs>
                  <a:gs pos="100000">
                    <a:srgbClr val="C20405"/>
                  </a:gs>
                </a:gsLst>
                <a:lin ang="5400000" scaled="0"/>
              </a:gradFill>
              <a:ln w="7700" cap="flat">
                <a:noFill/>
                <a:bevel/>
              </a:ln>
            </p:spPr>
          </p:sp>
          <p:sp>
            <p:nvSpPr>
              <p:cNvPr id="3222" name="Freeform 3221"/>
              <p:cNvSpPr/>
              <p:nvPr/>
            </p:nvSpPr>
            <p:spPr>
              <a:xfrm>
                <a:off x="5624084" y="4963448"/>
                <a:ext cx="157299" cy="90659"/>
              </a:xfrm>
              <a:custGeom>
                <a:avLst/>
                <a:gdLst/>
                <a:ahLst/>
                <a:cxnLst/>
                <a:rect l="0" t="0" r="0" b="0"/>
                <a:pathLst>
                  <a:path w="157299" h="90659">
                    <a:moveTo>
                      <a:pt x="633" y="63508"/>
                    </a:moveTo>
                    <a:cubicBezTo>
                      <a:pt x="633" y="63508"/>
                      <a:pt x="-6120" y="29051"/>
                      <a:pt x="24943" y="16890"/>
                    </a:cubicBezTo>
                    <a:cubicBezTo>
                      <a:pt x="56006" y="4729"/>
                      <a:pt x="74914" y="0"/>
                      <a:pt x="104627" y="0"/>
                    </a:cubicBezTo>
                    <a:cubicBezTo>
                      <a:pt x="134340" y="0"/>
                      <a:pt x="157299" y="4729"/>
                      <a:pt x="157299" y="4729"/>
                    </a:cubicBezTo>
                    <a:cubicBezTo>
                      <a:pt x="157299" y="4729"/>
                      <a:pt x="137041" y="37834"/>
                      <a:pt x="120834" y="49320"/>
                    </a:cubicBezTo>
                    <a:cubicBezTo>
                      <a:pt x="104627" y="60805"/>
                      <a:pt x="78291" y="89181"/>
                      <a:pt x="58032" y="90532"/>
                    </a:cubicBezTo>
                    <a:cubicBezTo>
                      <a:pt x="37774" y="91884"/>
                      <a:pt x="23930" y="80736"/>
                      <a:pt x="23930" y="80736"/>
                    </a:cubicBezTo>
                    <a:lnTo>
                      <a:pt x="24943" y="70939"/>
                    </a:lnTo>
                    <a:lnTo>
                      <a:pt x="21567" y="63508"/>
                    </a:lnTo>
                    <a:lnTo>
                      <a:pt x="633" y="63508"/>
                    </a:lnTo>
                    <a:close/>
                  </a:path>
                </a:pathLst>
              </a:custGeom>
              <a:solidFill>
                <a:srgbClr val="3C5B02"/>
              </a:solidFill>
              <a:ln w="7700" cap="flat">
                <a:noFill/>
                <a:bevel/>
              </a:ln>
            </p:spPr>
          </p:sp>
          <p:sp>
            <p:nvSpPr>
              <p:cNvPr id="3223" name="Freeform 3222"/>
              <p:cNvSpPr/>
              <p:nvPr/>
            </p:nvSpPr>
            <p:spPr>
              <a:xfrm>
                <a:off x="5645651" y="4968178"/>
                <a:ext cx="135732" cy="58778"/>
              </a:xfrm>
              <a:custGeom>
                <a:avLst/>
                <a:gdLst/>
                <a:ahLst/>
                <a:cxnLst/>
                <a:rect l="0" t="0" r="0" b="0"/>
                <a:pathLst>
                  <a:path w="135732" h="58778" fill="none">
                    <a:moveTo>
                      <a:pt x="0" y="58778"/>
                    </a:moveTo>
                    <a:cubicBezTo>
                      <a:pt x="0" y="58778"/>
                      <a:pt x="14856" y="46617"/>
                      <a:pt x="22960" y="43915"/>
                    </a:cubicBezTo>
                    <a:cubicBezTo>
                      <a:pt x="31063" y="41212"/>
                      <a:pt x="87787" y="17566"/>
                      <a:pt x="87787" y="17566"/>
                    </a:cubicBezTo>
                    <a:lnTo>
                      <a:pt x="135732" y="0"/>
                    </a:lnTo>
                  </a:path>
                </a:pathLst>
              </a:custGeom>
              <a:solidFill>
                <a:srgbClr val="BABABA"/>
              </a:solidFill>
              <a:ln w="7700" cap="flat">
                <a:solidFill>
                  <a:srgbClr val="6B8E23"/>
                </a:solidFill>
                <a:bevel/>
              </a:ln>
            </p:spPr>
          </p:sp>
          <p:sp>
            <p:nvSpPr>
              <p:cNvPr id="3224" name="Freeform 3223"/>
              <p:cNvSpPr/>
              <p:nvPr/>
            </p:nvSpPr>
            <p:spPr>
              <a:xfrm>
                <a:off x="5668610" y="4969528"/>
                <a:ext cx="88462" cy="54049"/>
              </a:xfrm>
              <a:custGeom>
                <a:avLst/>
                <a:gdLst/>
                <a:ahLst/>
                <a:cxnLst/>
                <a:rect l="0" t="0" r="0" b="0"/>
                <a:pathLst>
                  <a:path w="88462" h="54049" fill="none">
                    <a:moveTo>
                      <a:pt x="18908" y="54049"/>
                    </a:moveTo>
                    <a:lnTo>
                      <a:pt x="18908" y="46617"/>
                    </a:lnTo>
                    <a:lnTo>
                      <a:pt x="0" y="42563"/>
                    </a:lnTo>
                    <a:lnTo>
                      <a:pt x="0" y="32429"/>
                    </a:lnTo>
                    <a:lnTo>
                      <a:pt x="12830" y="22295"/>
                    </a:lnTo>
                    <a:cubicBezTo>
                      <a:pt x="12830" y="22295"/>
                      <a:pt x="27012" y="11485"/>
                      <a:pt x="28362" y="10810"/>
                    </a:cubicBezTo>
                    <a:cubicBezTo>
                      <a:pt x="29713" y="10134"/>
                      <a:pt x="33764" y="10810"/>
                      <a:pt x="35115" y="10810"/>
                    </a:cubicBezTo>
                    <a:cubicBezTo>
                      <a:pt x="36466" y="10810"/>
                      <a:pt x="49971" y="1351"/>
                      <a:pt x="49971" y="1351"/>
                    </a:cubicBezTo>
                    <a:cubicBezTo>
                      <a:pt x="49971" y="1351"/>
                      <a:pt x="63477" y="4054"/>
                      <a:pt x="64827" y="4054"/>
                    </a:cubicBezTo>
                    <a:cubicBezTo>
                      <a:pt x="66178" y="4054"/>
                      <a:pt x="80359" y="1351"/>
                      <a:pt x="80359" y="1351"/>
                    </a:cubicBezTo>
                    <a:lnTo>
                      <a:pt x="8846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25" name="Freeform 3224"/>
              <p:cNvSpPr/>
              <p:nvPr/>
            </p:nvSpPr>
            <p:spPr>
              <a:xfrm>
                <a:off x="5687519" y="5001282"/>
                <a:ext cx="52672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52672" h="14863" fill="none">
                    <a:moveTo>
                      <a:pt x="0" y="14863"/>
                    </a:moveTo>
                    <a:lnTo>
                      <a:pt x="15532" y="7432"/>
                    </a:lnTo>
                    <a:lnTo>
                      <a:pt x="30388" y="4729"/>
                    </a:lnTo>
                    <a:lnTo>
                      <a:pt x="41868" y="2027"/>
                    </a:lnTo>
                    <a:lnTo>
                      <a:pt x="5267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26" name="Freeform 3225"/>
              <p:cNvSpPr/>
              <p:nvPr/>
            </p:nvSpPr>
            <p:spPr>
              <a:xfrm>
                <a:off x="5651728" y="5036414"/>
                <a:ext cx="25661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25661" h="14863" fill="none">
                    <a:moveTo>
                      <a:pt x="0" y="4054"/>
                    </a:moveTo>
                    <a:lnTo>
                      <a:pt x="12830" y="4054"/>
                    </a:lnTo>
                    <a:lnTo>
                      <a:pt x="21609" y="0"/>
                    </a:lnTo>
                    <a:lnTo>
                      <a:pt x="25661" y="4054"/>
                    </a:lnTo>
                    <a:lnTo>
                      <a:pt x="25661" y="8783"/>
                    </a:lnTo>
                    <a:lnTo>
                      <a:pt x="19246" y="10472"/>
                    </a:lnTo>
                    <a:lnTo>
                      <a:pt x="17557" y="14863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27" name="Freeform 3226"/>
              <p:cNvSpPr/>
              <p:nvPr/>
            </p:nvSpPr>
            <p:spPr>
              <a:xfrm>
                <a:off x="5678740" y="5034387"/>
                <a:ext cx="34439" cy="7938"/>
              </a:xfrm>
              <a:custGeom>
                <a:avLst/>
                <a:gdLst/>
                <a:ahLst/>
                <a:cxnLst/>
                <a:rect l="0" t="0" r="0" b="0"/>
                <a:pathLst>
                  <a:path w="34439" h="7938" fill="none">
                    <a:moveTo>
                      <a:pt x="0" y="7432"/>
                    </a:moveTo>
                    <a:cubicBezTo>
                      <a:pt x="0" y="7432"/>
                      <a:pt x="12493" y="5743"/>
                      <a:pt x="14181" y="7432"/>
                    </a:cubicBezTo>
                    <a:cubicBezTo>
                      <a:pt x="15869" y="9121"/>
                      <a:pt x="25661" y="6080"/>
                      <a:pt x="25661" y="6080"/>
                    </a:cubicBezTo>
                    <a:lnTo>
                      <a:pt x="3443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28" name="Freeform 3227"/>
              <p:cNvSpPr/>
              <p:nvPr/>
            </p:nvSpPr>
            <p:spPr>
              <a:xfrm>
                <a:off x="5674688" y="4979663"/>
                <a:ext cx="97916" cy="58103"/>
              </a:xfrm>
              <a:custGeom>
                <a:avLst/>
                <a:gdLst/>
                <a:ahLst/>
                <a:cxnLst/>
                <a:rect l="0" t="0" r="0" b="0"/>
                <a:pathLst>
                  <a:path w="97916" h="58103" fill="none">
                    <a:moveTo>
                      <a:pt x="0" y="58103"/>
                    </a:moveTo>
                    <a:lnTo>
                      <a:pt x="10805" y="49320"/>
                    </a:lnTo>
                    <a:cubicBezTo>
                      <a:pt x="10805" y="49320"/>
                      <a:pt x="16882" y="47969"/>
                      <a:pt x="18908" y="47293"/>
                    </a:cubicBezTo>
                    <a:cubicBezTo>
                      <a:pt x="20934" y="46617"/>
                      <a:pt x="27687" y="45942"/>
                      <a:pt x="29712" y="44591"/>
                    </a:cubicBezTo>
                    <a:cubicBezTo>
                      <a:pt x="31738" y="43239"/>
                      <a:pt x="36465" y="39186"/>
                      <a:pt x="37816" y="38510"/>
                    </a:cubicBezTo>
                    <a:cubicBezTo>
                      <a:pt x="39167" y="37834"/>
                      <a:pt x="43893" y="33781"/>
                      <a:pt x="45919" y="33781"/>
                    </a:cubicBezTo>
                    <a:cubicBezTo>
                      <a:pt x="47945" y="33781"/>
                      <a:pt x="51997" y="33105"/>
                      <a:pt x="54023" y="32430"/>
                    </a:cubicBezTo>
                    <a:cubicBezTo>
                      <a:pt x="56049" y="31754"/>
                      <a:pt x="62801" y="24998"/>
                      <a:pt x="64152" y="24998"/>
                    </a:cubicBezTo>
                    <a:cubicBezTo>
                      <a:pt x="65503" y="24998"/>
                      <a:pt x="69217" y="19931"/>
                      <a:pt x="67191" y="21957"/>
                    </a:cubicBezTo>
                    <a:cubicBezTo>
                      <a:pt x="67191" y="21957"/>
                      <a:pt x="73268" y="13174"/>
                      <a:pt x="74281" y="12161"/>
                    </a:cubicBezTo>
                    <a:cubicBezTo>
                      <a:pt x="75294" y="11148"/>
                      <a:pt x="76307" y="7432"/>
                      <a:pt x="79008" y="7432"/>
                    </a:cubicBezTo>
                    <a:cubicBezTo>
                      <a:pt x="81709" y="7432"/>
                      <a:pt x="85761" y="6756"/>
                      <a:pt x="87787" y="5405"/>
                    </a:cubicBezTo>
                    <a:cubicBezTo>
                      <a:pt x="89813" y="4054"/>
                      <a:pt x="97916" y="0"/>
                      <a:pt x="9791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29" name="Freeform 3228"/>
              <p:cNvSpPr/>
              <p:nvPr/>
            </p:nvSpPr>
            <p:spPr>
              <a:xfrm>
                <a:off x="5733439" y="4985744"/>
                <a:ext cx="15532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15532" h="4054" fill="none">
                    <a:moveTo>
                      <a:pt x="0" y="0"/>
                    </a:moveTo>
                    <a:lnTo>
                      <a:pt x="15532" y="4054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0" name="Freeform 3229"/>
              <p:cNvSpPr/>
              <p:nvPr/>
            </p:nvSpPr>
            <p:spPr>
              <a:xfrm>
                <a:off x="5709803" y="4995877"/>
                <a:ext cx="8779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8779" h="8107" fill="none">
                    <a:moveTo>
                      <a:pt x="0" y="0"/>
                    </a:moveTo>
                    <a:lnTo>
                      <a:pt x="8779" y="2027"/>
                    </a:lnTo>
                    <a:lnTo>
                      <a:pt x="6078" y="8107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1" name="Freeform 3230"/>
              <p:cNvSpPr/>
              <p:nvPr/>
            </p:nvSpPr>
            <p:spPr>
              <a:xfrm>
                <a:off x="5719933" y="4992499"/>
                <a:ext cx="39842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5405" fill="none">
                    <a:moveTo>
                      <a:pt x="0" y="5405"/>
                    </a:moveTo>
                    <a:lnTo>
                      <a:pt x="14856" y="3378"/>
                    </a:lnTo>
                    <a:cubicBezTo>
                      <a:pt x="14856" y="3378"/>
                      <a:pt x="20934" y="2027"/>
                      <a:pt x="24310" y="2027"/>
                    </a:cubicBezTo>
                    <a:cubicBezTo>
                      <a:pt x="27687" y="2027"/>
                      <a:pt x="35115" y="2027"/>
                      <a:pt x="35115" y="2027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2" name="Freeform 3231"/>
              <p:cNvSpPr/>
              <p:nvPr/>
            </p:nvSpPr>
            <p:spPr>
              <a:xfrm>
                <a:off x="5651729" y="5021551"/>
                <a:ext cx="28362" cy="11485"/>
              </a:xfrm>
              <a:custGeom>
                <a:avLst/>
                <a:gdLst/>
                <a:ahLst/>
                <a:cxnLst/>
                <a:rect l="0" t="0" r="0" b="0"/>
                <a:pathLst>
                  <a:path w="28362" h="11485" fill="none">
                    <a:moveTo>
                      <a:pt x="0" y="11485"/>
                    </a:moveTo>
                    <a:cubicBezTo>
                      <a:pt x="0" y="11485"/>
                      <a:pt x="8103" y="10810"/>
                      <a:pt x="10129" y="9459"/>
                    </a:cubicBezTo>
                    <a:cubicBezTo>
                      <a:pt x="12155" y="8107"/>
                      <a:pt x="12830" y="10134"/>
                      <a:pt x="15532" y="7432"/>
                    </a:cubicBezTo>
                    <a:cubicBezTo>
                      <a:pt x="18233" y="4729"/>
                      <a:pt x="28362" y="0"/>
                      <a:pt x="28362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3" name="Freeform 3232"/>
              <p:cNvSpPr/>
              <p:nvPr/>
            </p:nvSpPr>
            <p:spPr>
              <a:xfrm>
                <a:off x="5690895" y="5010065"/>
                <a:ext cx="38491" cy="8107"/>
              </a:xfrm>
              <a:custGeom>
                <a:avLst/>
                <a:gdLst/>
                <a:ahLst/>
                <a:cxnLst/>
                <a:rect l="0" t="0" r="0" b="0"/>
                <a:pathLst>
                  <a:path w="38491" h="8107" fill="none">
                    <a:moveTo>
                      <a:pt x="0" y="6081"/>
                    </a:moveTo>
                    <a:lnTo>
                      <a:pt x="6753" y="8107"/>
                    </a:lnTo>
                    <a:lnTo>
                      <a:pt x="17557" y="6081"/>
                    </a:lnTo>
                    <a:lnTo>
                      <a:pt x="29037" y="0"/>
                    </a:lnTo>
                    <a:lnTo>
                      <a:pt x="38491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4" name="Freeform 3233"/>
              <p:cNvSpPr/>
              <p:nvPr/>
            </p:nvSpPr>
            <p:spPr>
              <a:xfrm>
                <a:off x="5698449" y="5019271"/>
                <a:ext cx="549" cy="1478"/>
              </a:xfrm>
              <a:custGeom>
                <a:avLst/>
                <a:gdLst/>
                <a:ahLst/>
                <a:cxnLst/>
                <a:rect l="0" t="0" r="0" b="0"/>
                <a:pathLst>
                  <a:path w="549" h="1478">
                    <a:moveTo>
                      <a:pt x="6256" y="253"/>
                    </a:moveTo>
                    <a:cubicBezTo>
                      <a:pt x="-9144" y="-1098"/>
                      <a:pt x="6256" y="3631"/>
                      <a:pt x="6256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5" name="Freeform 3234"/>
              <p:cNvSpPr/>
              <p:nvPr/>
            </p:nvSpPr>
            <p:spPr>
              <a:xfrm>
                <a:off x="5709803" y="5022227"/>
                <a:ext cx="21609" cy="4054"/>
              </a:xfrm>
              <a:custGeom>
                <a:avLst/>
                <a:gdLst/>
                <a:ahLst/>
                <a:cxnLst/>
                <a:rect l="0" t="0" r="0" b="0"/>
                <a:pathLst>
                  <a:path w="21609" h="4054" fill="none">
                    <a:moveTo>
                      <a:pt x="0" y="0"/>
                    </a:moveTo>
                    <a:lnTo>
                      <a:pt x="10129" y="4054"/>
                    </a:lnTo>
                    <a:lnTo>
                      <a:pt x="14856" y="4054"/>
                    </a:lnTo>
                    <a:lnTo>
                      <a:pt x="21609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6" name="Freeform 3235"/>
              <p:cNvSpPr/>
              <p:nvPr/>
            </p:nvSpPr>
            <p:spPr>
              <a:xfrm>
                <a:off x="5630119" y="4970880"/>
                <a:ext cx="69555" cy="51346"/>
              </a:xfrm>
              <a:custGeom>
                <a:avLst/>
                <a:gdLst/>
                <a:ahLst/>
                <a:cxnLst/>
                <a:rect l="0" t="0" r="0" b="0"/>
                <a:pathLst>
                  <a:path w="69555" h="51346" fill="none">
                    <a:moveTo>
                      <a:pt x="0" y="51346"/>
                    </a:moveTo>
                    <a:cubicBezTo>
                      <a:pt x="0" y="51346"/>
                      <a:pt x="4727" y="43915"/>
                      <a:pt x="4727" y="41212"/>
                    </a:cubicBezTo>
                    <a:cubicBezTo>
                      <a:pt x="4727" y="38510"/>
                      <a:pt x="9454" y="30402"/>
                      <a:pt x="9454" y="30402"/>
                    </a:cubicBezTo>
                    <a:lnTo>
                      <a:pt x="18570" y="27362"/>
                    </a:lnTo>
                    <a:lnTo>
                      <a:pt x="21609" y="24322"/>
                    </a:lnTo>
                    <a:cubicBezTo>
                      <a:pt x="21609" y="24322"/>
                      <a:pt x="29713" y="19593"/>
                      <a:pt x="30388" y="18241"/>
                    </a:cubicBezTo>
                    <a:cubicBezTo>
                      <a:pt x="31063" y="16890"/>
                      <a:pt x="42205" y="9121"/>
                      <a:pt x="39504" y="11823"/>
                    </a:cubicBezTo>
                    <a:lnTo>
                      <a:pt x="52672" y="4054"/>
                    </a:lnTo>
                    <a:lnTo>
                      <a:pt x="62802" y="1351"/>
                    </a:lnTo>
                    <a:lnTo>
                      <a:pt x="6955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7" name="Freeform 3236"/>
              <p:cNvSpPr/>
              <p:nvPr/>
            </p:nvSpPr>
            <p:spPr>
              <a:xfrm>
                <a:off x="5648689" y="4998242"/>
                <a:ext cx="19921" cy="8445"/>
              </a:xfrm>
              <a:custGeom>
                <a:avLst/>
                <a:gdLst/>
                <a:ahLst/>
                <a:cxnLst/>
                <a:rect l="0" t="0" r="0" b="0"/>
                <a:pathLst>
                  <a:path w="19921" h="8445" fill="none">
                    <a:moveTo>
                      <a:pt x="0" y="0"/>
                    </a:moveTo>
                    <a:lnTo>
                      <a:pt x="10467" y="3040"/>
                    </a:lnTo>
                    <a:lnTo>
                      <a:pt x="17895" y="3040"/>
                    </a:lnTo>
                    <a:lnTo>
                      <a:pt x="19921" y="8445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8" name="Freeform 3237"/>
              <p:cNvSpPr/>
              <p:nvPr/>
            </p:nvSpPr>
            <p:spPr>
              <a:xfrm>
                <a:off x="5642275" y="5001958"/>
                <a:ext cx="16207" cy="11148"/>
              </a:xfrm>
              <a:custGeom>
                <a:avLst/>
                <a:gdLst/>
                <a:ahLst/>
                <a:cxnLst/>
                <a:rect l="0" t="0" r="0" b="0"/>
                <a:pathLst>
                  <a:path w="16207" h="11148" fill="none">
                    <a:moveTo>
                      <a:pt x="16207" y="0"/>
                    </a:moveTo>
                    <a:lnTo>
                      <a:pt x="12155" y="6756"/>
                    </a:lnTo>
                    <a:lnTo>
                      <a:pt x="7766" y="11148"/>
                    </a:lnTo>
                    <a:lnTo>
                      <a:pt x="0" y="11148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39" name="Freeform 3238"/>
              <p:cNvSpPr/>
              <p:nvPr/>
            </p:nvSpPr>
            <p:spPr>
              <a:xfrm>
                <a:off x="5668610" y="4969529"/>
                <a:ext cx="39842" cy="16215"/>
              </a:xfrm>
              <a:custGeom>
                <a:avLst/>
                <a:gdLst/>
                <a:ahLst/>
                <a:cxnLst/>
                <a:rect l="0" t="0" r="0" b="0"/>
                <a:pathLst>
                  <a:path w="39842" h="16215" fill="none">
                    <a:moveTo>
                      <a:pt x="0" y="16215"/>
                    </a:moveTo>
                    <a:cubicBezTo>
                      <a:pt x="1351" y="16215"/>
                      <a:pt x="10805" y="12161"/>
                      <a:pt x="10805" y="12161"/>
                    </a:cubicBezTo>
                    <a:cubicBezTo>
                      <a:pt x="10805" y="12161"/>
                      <a:pt x="16207" y="10134"/>
                      <a:pt x="17557" y="10134"/>
                    </a:cubicBezTo>
                    <a:cubicBezTo>
                      <a:pt x="18908" y="10134"/>
                      <a:pt x="27011" y="7432"/>
                      <a:pt x="28362" y="7432"/>
                    </a:cubicBezTo>
                    <a:cubicBezTo>
                      <a:pt x="29713" y="7432"/>
                      <a:pt x="38491" y="3378"/>
                      <a:pt x="38491" y="3378"/>
                    </a:cubicBezTo>
                    <a:lnTo>
                      <a:pt x="39842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0" name="Freeform 3239"/>
              <p:cNvSpPr/>
              <p:nvPr/>
            </p:nvSpPr>
            <p:spPr>
              <a:xfrm>
                <a:off x="5635522" y="4978312"/>
                <a:ext cx="31063" cy="14863"/>
              </a:xfrm>
              <a:custGeom>
                <a:avLst/>
                <a:gdLst/>
                <a:ahLst/>
                <a:cxnLst/>
                <a:rect l="0" t="0" r="0" b="0"/>
                <a:pathLst>
                  <a:path w="31063" h="14863" fill="none">
                    <a:moveTo>
                      <a:pt x="0" y="14863"/>
                    </a:moveTo>
                    <a:cubicBezTo>
                      <a:pt x="0" y="14863"/>
                      <a:pt x="11480" y="11485"/>
                      <a:pt x="11480" y="10134"/>
                    </a:cubicBezTo>
                    <a:cubicBezTo>
                      <a:pt x="11480" y="8783"/>
                      <a:pt x="16207" y="5405"/>
                      <a:pt x="17557" y="4054"/>
                    </a:cubicBezTo>
                    <a:cubicBezTo>
                      <a:pt x="18908" y="2702"/>
                      <a:pt x="31063" y="0"/>
                      <a:pt x="31063" y="0"/>
                    </a:cubicBezTo>
                    <a:lnTo>
                      <a:pt x="31063" y="1351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1" name="Freeform 3240"/>
              <p:cNvSpPr/>
              <p:nvPr/>
            </p:nvSpPr>
            <p:spPr>
              <a:xfrm>
                <a:off x="5683467" y="4978988"/>
                <a:ext cx="58074" cy="14779"/>
              </a:xfrm>
              <a:custGeom>
                <a:avLst/>
                <a:gdLst/>
                <a:ahLst/>
                <a:cxnLst/>
                <a:rect l="0" t="0" r="0" b="0"/>
                <a:pathLst>
                  <a:path w="58074" h="14779" fill="none">
                    <a:moveTo>
                      <a:pt x="0" y="14188"/>
                    </a:moveTo>
                    <a:cubicBezTo>
                      <a:pt x="0" y="14188"/>
                      <a:pt x="9454" y="15539"/>
                      <a:pt x="10129" y="14188"/>
                    </a:cubicBezTo>
                    <a:cubicBezTo>
                      <a:pt x="10805" y="12837"/>
                      <a:pt x="19583" y="8783"/>
                      <a:pt x="19583" y="8783"/>
                    </a:cubicBezTo>
                    <a:lnTo>
                      <a:pt x="29037" y="7432"/>
                    </a:lnTo>
                    <a:lnTo>
                      <a:pt x="35790" y="4729"/>
                    </a:lnTo>
                    <a:lnTo>
                      <a:pt x="39166" y="1351"/>
                    </a:lnTo>
                    <a:lnTo>
                      <a:pt x="47945" y="1351"/>
                    </a:lnTo>
                    <a:lnTo>
                      <a:pt x="56724" y="0"/>
                    </a:lnTo>
                    <a:lnTo>
                      <a:pt x="58074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2" name="Freeform 3241"/>
              <p:cNvSpPr/>
              <p:nvPr/>
            </p:nvSpPr>
            <p:spPr>
              <a:xfrm>
                <a:off x="5701024" y="4989122"/>
                <a:ext cx="6078" cy="6080"/>
              </a:xfrm>
              <a:custGeom>
                <a:avLst/>
                <a:gdLst/>
                <a:ahLst/>
                <a:cxnLst/>
                <a:rect l="0" t="0" r="0" b="0"/>
                <a:pathLst>
                  <a:path w="6078" h="6080" fill="none">
                    <a:moveTo>
                      <a:pt x="6078" y="0"/>
                    </a:moveTo>
                    <a:cubicBezTo>
                      <a:pt x="6078" y="0"/>
                      <a:pt x="1013" y="5067"/>
                      <a:pt x="0" y="608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3" name="Freeform 3242"/>
              <p:cNvSpPr/>
              <p:nvPr/>
            </p:nvSpPr>
            <p:spPr>
              <a:xfrm>
                <a:off x="5703051" y="4980337"/>
                <a:ext cx="675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675" h="7432" fill="none">
                    <a:moveTo>
                      <a:pt x="0" y="7432"/>
                    </a:moveTo>
                    <a:lnTo>
                      <a:pt x="675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4" name="Freeform 3243"/>
              <p:cNvSpPr/>
              <p:nvPr/>
            </p:nvSpPr>
            <p:spPr>
              <a:xfrm>
                <a:off x="5717906" y="4974934"/>
                <a:ext cx="5402" cy="2702"/>
              </a:xfrm>
              <a:custGeom>
                <a:avLst/>
                <a:gdLst/>
                <a:ahLst/>
                <a:cxnLst/>
                <a:rect l="0" t="0" r="0" b="0"/>
                <a:pathLst>
                  <a:path w="5402" h="2702" fill="none">
                    <a:moveTo>
                      <a:pt x="0" y="0"/>
                    </a:moveTo>
                    <a:lnTo>
                      <a:pt x="5402" y="2702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5" name="Freeform 3244"/>
              <p:cNvSpPr/>
              <p:nvPr/>
            </p:nvSpPr>
            <p:spPr>
              <a:xfrm>
                <a:off x="5733438" y="4973582"/>
                <a:ext cx="675" cy="10810"/>
              </a:xfrm>
              <a:custGeom>
                <a:avLst/>
                <a:gdLst/>
                <a:ahLst/>
                <a:cxnLst/>
                <a:rect l="0" t="0" r="0" b="0"/>
                <a:pathLst>
                  <a:path w="675" h="10810" fill="none">
                    <a:moveTo>
                      <a:pt x="0" y="0"/>
                    </a:moveTo>
                    <a:lnTo>
                      <a:pt x="0" y="6080"/>
                    </a:lnTo>
                    <a:lnTo>
                      <a:pt x="0" y="1081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6" name="Freeform 3245"/>
              <p:cNvSpPr/>
              <p:nvPr/>
            </p:nvSpPr>
            <p:spPr>
              <a:xfrm>
                <a:off x="5661520" y="4985069"/>
                <a:ext cx="11817" cy="13850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13850" fill="none">
                    <a:moveTo>
                      <a:pt x="0" y="13850"/>
                    </a:moveTo>
                    <a:lnTo>
                      <a:pt x="7090" y="6756"/>
                    </a:lnTo>
                    <a:cubicBezTo>
                      <a:pt x="7090" y="6756"/>
                      <a:pt x="8441" y="5405"/>
                      <a:pt x="9454" y="4391"/>
                    </a:cubicBezTo>
                    <a:cubicBezTo>
                      <a:pt x="10467" y="3378"/>
                      <a:pt x="11817" y="0"/>
                      <a:pt x="11817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7" name="Freeform 3246"/>
              <p:cNvSpPr/>
              <p:nvPr/>
            </p:nvSpPr>
            <p:spPr>
              <a:xfrm>
                <a:off x="5670974" y="4986419"/>
                <a:ext cx="11817" cy="5405"/>
              </a:xfrm>
              <a:custGeom>
                <a:avLst/>
                <a:gdLst/>
                <a:ahLst/>
                <a:cxnLst/>
                <a:rect l="0" t="0" r="0" b="0"/>
                <a:pathLst>
                  <a:path w="11817" h="5405" fill="none">
                    <a:moveTo>
                      <a:pt x="0" y="5405"/>
                    </a:moveTo>
                    <a:lnTo>
                      <a:pt x="10467" y="1351"/>
                    </a:lnTo>
                    <a:lnTo>
                      <a:pt x="11817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8" name="Freeform 3247"/>
              <p:cNvSpPr/>
              <p:nvPr/>
            </p:nvSpPr>
            <p:spPr>
              <a:xfrm>
                <a:off x="5698998" y="5000606"/>
                <a:ext cx="10129" cy="7432"/>
              </a:xfrm>
              <a:custGeom>
                <a:avLst/>
                <a:gdLst/>
                <a:ahLst/>
                <a:cxnLst/>
                <a:rect l="0" t="0" r="0" b="0"/>
                <a:pathLst>
                  <a:path w="10129" h="7432" fill="none">
                    <a:moveTo>
                      <a:pt x="0" y="7432"/>
                    </a:moveTo>
                    <a:lnTo>
                      <a:pt x="2701" y="1351"/>
                    </a:lnTo>
                    <a:lnTo>
                      <a:pt x="10129" y="0"/>
                    </a:ln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49" name="Freeform 3248"/>
              <p:cNvSpPr/>
              <p:nvPr/>
            </p:nvSpPr>
            <p:spPr>
              <a:xfrm>
                <a:off x="5741879" y="4992500"/>
                <a:ext cx="20596" cy="9121"/>
              </a:xfrm>
              <a:custGeom>
                <a:avLst/>
                <a:gdLst/>
                <a:ahLst/>
                <a:cxnLst/>
                <a:rect l="0" t="0" r="0" b="0"/>
                <a:pathLst>
                  <a:path w="20596" h="9121" fill="none">
                    <a:moveTo>
                      <a:pt x="0" y="9121"/>
                    </a:moveTo>
                    <a:cubicBezTo>
                      <a:pt x="3039" y="9121"/>
                      <a:pt x="11142" y="4729"/>
                      <a:pt x="12493" y="4729"/>
                    </a:cubicBezTo>
                    <a:cubicBezTo>
                      <a:pt x="13843" y="4729"/>
                      <a:pt x="20596" y="0"/>
                      <a:pt x="20596" y="0"/>
                    </a:cubicBezTo>
                  </a:path>
                </a:pathLst>
              </a:custGeom>
              <a:solidFill>
                <a:srgbClr val="FFFFFF"/>
              </a:solidFill>
              <a:ln w="7700" cap="flat">
                <a:solidFill>
                  <a:srgbClr val="6C8537"/>
                </a:solidFill>
                <a:bevel/>
              </a:ln>
            </p:spPr>
          </p:sp>
          <p:sp>
            <p:nvSpPr>
              <p:cNvPr id="3250" name="Freeform 3249"/>
              <p:cNvSpPr/>
              <p:nvPr/>
            </p:nvSpPr>
            <p:spPr>
              <a:xfrm>
                <a:off x="5539716" y="4885753"/>
                <a:ext cx="56260" cy="138838"/>
              </a:xfrm>
              <a:custGeom>
                <a:avLst/>
                <a:gdLst/>
                <a:ahLst/>
                <a:cxnLst/>
                <a:rect l="0" t="0" r="0" b="0"/>
                <a:pathLst>
                  <a:path w="56260" h="138838">
                    <a:moveTo>
                      <a:pt x="43809" y="127690"/>
                    </a:moveTo>
                    <a:cubicBezTo>
                      <a:pt x="40433" y="127690"/>
                      <a:pt x="35030" y="129041"/>
                      <a:pt x="31654" y="123637"/>
                    </a:cubicBezTo>
                    <a:cubicBezTo>
                      <a:pt x="28278" y="118232"/>
                      <a:pt x="18148" y="114854"/>
                      <a:pt x="22875" y="97963"/>
                    </a:cubicBezTo>
                    <a:cubicBezTo>
                      <a:pt x="27602" y="81073"/>
                      <a:pt x="28953" y="79722"/>
                      <a:pt x="28953" y="70263"/>
                    </a:cubicBezTo>
                    <a:cubicBezTo>
                      <a:pt x="28953" y="60805"/>
                      <a:pt x="31654" y="52022"/>
                      <a:pt x="28953" y="45266"/>
                    </a:cubicBezTo>
                    <a:cubicBezTo>
                      <a:pt x="26252" y="38510"/>
                      <a:pt x="26927" y="23646"/>
                      <a:pt x="26927" y="23646"/>
                    </a:cubicBezTo>
                    <a:lnTo>
                      <a:pt x="28953" y="0"/>
                    </a:lnTo>
                    <a:cubicBezTo>
                      <a:pt x="28953" y="0"/>
                      <a:pt x="11395" y="29727"/>
                      <a:pt x="5993" y="49319"/>
                    </a:cubicBezTo>
                    <a:cubicBezTo>
                      <a:pt x="591" y="68912"/>
                      <a:pt x="-2110" y="87829"/>
                      <a:pt x="1941" y="101341"/>
                    </a:cubicBezTo>
                    <a:cubicBezTo>
                      <a:pt x="5993" y="114854"/>
                      <a:pt x="24901" y="130393"/>
                      <a:pt x="24226" y="131068"/>
                    </a:cubicBezTo>
                    <a:cubicBezTo>
                      <a:pt x="24226" y="131068"/>
                      <a:pt x="53601" y="142216"/>
                      <a:pt x="55964" y="137825"/>
                    </a:cubicBezTo>
                    <a:cubicBezTo>
                      <a:pt x="58328" y="133433"/>
                      <a:pt x="45835" y="127690"/>
                      <a:pt x="43809" y="127690"/>
                    </a:cubicBezTo>
                    <a:close/>
                  </a:path>
                </a:pathLst>
              </a:custGeom>
              <a:solidFill>
                <a:srgbClr val="8EA81B"/>
              </a:solidFill>
              <a:ln w="7700" cap="flat">
                <a:noFill/>
                <a:bevel/>
              </a:ln>
            </p:spPr>
          </p:sp>
          <p:sp>
            <p:nvSpPr>
              <p:cNvPr id="3251" name="Freeform 3250"/>
              <p:cNvSpPr/>
              <p:nvPr/>
            </p:nvSpPr>
            <p:spPr>
              <a:xfrm>
                <a:off x="5583525" y="4828454"/>
                <a:ext cx="74957" cy="201880"/>
              </a:xfrm>
              <a:custGeom>
                <a:avLst/>
                <a:gdLst/>
                <a:ahLst/>
                <a:cxnLst/>
                <a:rect l="0" t="0" r="0" b="0"/>
                <a:pathLst>
                  <a:path w="74957" h="201880">
                    <a:moveTo>
                      <a:pt x="27011" y="190395"/>
                    </a:moveTo>
                    <a:cubicBezTo>
                      <a:pt x="22284" y="180261"/>
                      <a:pt x="14181" y="162020"/>
                      <a:pt x="22960" y="153236"/>
                    </a:cubicBezTo>
                    <a:cubicBezTo>
                      <a:pt x="31738" y="144454"/>
                      <a:pt x="38491" y="135671"/>
                      <a:pt x="54023" y="98512"/>
                    </a:cubicBezTo>
                    <a:cubicBezTo>
                      <a:pt x="69554" y="61354"/>
                      <a:pt x="70905" y="57300"/>
                      <a:pt x="70905" y="57300"/>
                    </a:cubicBezTo>
                    <a:cubicBezTo>
                      <a:pt x="70905" y="57300"/>
                      <a:pt x="74957" y="41761"/>
                      <a:pt x="74957" y="40410"/>
                    </a:cubicBezTo>
                    <a:cubicBezTo>
                      <a:pt x="74957" y="39059"/>
                      <a:pt x="70905" y="26222"/>
                      <a:pt x="70905" y="26222"/>
                    </a:cubicBezTo>
                    <a:lnTo>
                      <a:pt x="69554" y="2576"/>
                    </a:lnTo>
                    <a:cubicBezTo>
                      <a:pt x="69554" y="2576"/>
                      <a:pt x="60776" y="-1478"/>
                      <a:pt x="59425" y="549"/>
                    </a:cubicBezTo>
                    <a:cubicBezTo>
                      <a:pt x="58075" y="2576"/>
                      <a:pt x="44569" y="21493"/>
                      <a:pt x="39842" y="28249"/>
                    </a:cubicBezTo>
                    <a:cubicBezTo>
                      <a:pt x="35115" y="35005"/>
                      <a:pt x="6753" y="91756"/>
                      <a:pt x="4727" y="107295"/>
                    </a:cubicBezTo>
                    <a:cubicBezTo>
                      <a:pt x="2701" y="122834"/>
                      <a:pt x="0" y="152561"/>
                      <a:pt x="0" y="155939"/>
                    </a:cubicBezTo>
                    <a:cubicBezTo>
                      <a:pt x="0" y="159317"/>
                      <a:pt x="14856" y="181612"/>
                      <a:pt x="14856" y="184990"/>
                    </a:cubicBezTo>
                    <a:cubicBezTo>
                      <a:pt x="14856" y="188368"/>
                      <a:pt x="19583" y="194449"/>
                      <a:pt x="19583" y="194449"/>
                    </a:cubicBezTo>
                    <a:lnTo>
                      <a:pt x="27011" y="201880"/>
                    </a:lnTo>
                    <a:lnTo>
                      <a:pt x="43218" y="199178"/>
                    </a:lnTo>
                    <a:lnTo>
                      <a:pt x="27011" y="190395"/>
                    </a:lnTo>
                    <a:close/>
                  </a:path>
                </a:pathLst>
              </a:custGeom>
              <a:solidFill>
                <a:srgbClr val="5E871F"/>
              </a:solidFill>
              <a:ln w="7700" cap="flat">
                <a:noFill/>
                <a:bevel/>
              </a:ln>
            </p:spPr>
          </p:sp>
          <p:sp>
            <p:nvSpPr>
              <p:cNvPr id="3252" name="Freeform 3251"/>
              <p:cNvSpPr/>
              <p:nvPr/>
            </p:nvSpPr>
            <p:spPr>
              <a:xfrm>
                <a:off x="5546046" y="4885752"/>
                <a:ext cx="22622" cy="104508"/>
              </a:xfrm>
              <a:custGeom>
                <a:avLst/>
                <a:gdLst/>
                <a:ahLst/>
                <a:cxnLst/>
                <a:rect l="0" t="0" r="0" b="0"/>
                <a:pathLst>
                  <a:path w="22622" h="104508">
                    <a:moveTo>
                      <a:pt x="12493" y="104508"/>
                    </a:moveTo>
                    <a:cubicBezTo>
                      <a:pt x="12493" y="104508"/>
                      <a:pt x="-3714" y="67561"/>
                      <a:pt x="788" y="56751"/>
                    </a:cubicBezTo>
                    <a:cubicBezTo>
                      <a:pt x="5290" y="45942"/>
                      <a:pt x="18795" y="5405"/>
                      <a:pt x="18795" y="5405"/>
                    </a:cubicBezTo>
                    <a:lnTo>
                      <a:pt x="22622" y="0"/>
                    </a:lnTo>
                    <a:cubicBezTo>
                      <a:pt x="22622" y="0"/>
                      <a:pt x="14969" y="50446"/>
                      <a:pt x="18795" y="58553"/>
                    </a:cubicBezTo>
                    <a:cubicBezTo>
                      <a:pt x="22622" y="66660"/>
                      <a:pt x="12493" y="106295"/>
                      <a:pt x="12493" y="104508"/>
                    </a:cubicBezTo>
                    <a:close/>
                  </a:path>
                </a:pathLst>
              </a:custGeom>
              <a:solidFill>
                <a:srgbClr val="517015"/>
              </a:solidFill>
              <a:ln w="7700" cap="flat">
                <a:noFill/>
                <a:bevel/>
              </a:ln>
            </p:spPr>
          </p:sp>
          <p:sp>
            <p:nvSpPr>
              <p:cNvPr id="3253" name="Freeform 3252"/>
              <p:cNvSpPr/>
              <p:nvPr/>
            </p:nvSpPr>
            <p:spPr>
              <a:xfrm>
                <a:off x="5423060" y="4961422"/>
                <a:ext cx="128346" cy="69377"/>
              </a:xfrm>
              <a:custGeom>
                <a:avLst/>
                <a:gdLst/>
                <a:ahLst/>
                <a:cxnLst/>
                <a:rect l="0" t="0" r="0" b="0"/>
                <a:pathLst>
                  <a:path w="128346" h="69377">
                    <a:moveTo>
                      <a:pt x="118822" y="45491"/>
                    </a:moveTo>
                    <a:cubicBezTo>
                      <a:pt x="118822" y="45491"/>
                      <a:pt x="94962" y="20944"/>
                      <a:pt x="90910" y="20944"/>
                    </a:cubicBezTo>
                    <a:cubicBezTo>
                      <a:pt x="86858" y="20944"/>
                      <a:pt x="70652" y="16215"/>
                      <a:pt x="70652" y="16215"/>
                    </a:cubicBezTo>
                    <a:lnTo>
                      <a:pt x="31935" y="0"/>
                    </a:lnTo>
                    <a:cubicBezTo>
                      <a:pt x="31935" y="0"/>
                      <a:pt x="56245" y="13062"/>
                      <a:pt x="61648" y="20944"/>
                    </a:cubicBezTo>
                    <a:cubicBezTo>
                      <a:pt x="67050" y="28826"/>
                      <a:pt x="67050" y="28826"/>
                      <a:pt x="67050" y="28826"/>
                    </a:cubicBezTo>
                    <a:lnTo>
                      <a:pt x="45441" y="33105"/>
                    </a:lnTo>
                    <a:cubicBezTo>
                      <a:pt x="45441" y="33105"/>
                      <a:pt x="16629" y="30628"/>
                      <a:pt x="14828" y="30628"/>
                    </a:cubicBezTo>
                    <a:cubicBezTo>
                      <a:pt x="13027" y="30628"/>
                      <a:pt x="0" y="45491"/>
                      <a:pt x="0" y="45491"/>
                    </a:cubicBezTo>
                    <a:cubicBezTo>
                      <a:pt x="0" y="45491"/>
                      <a:pt x="8525" y="52247"/>
                      <a:pt x="20230" y="60355"/>
                    </a:cubicBezTo>
                    <a:cubicBezTo>
                      <a:pt x="31935" y="68462"/>
                      <a:pt x="54445" y="69377"/>
                      <a:pt x="56245" y="69377"/>
                    </a:cubicBezTo>
                    <a:cubicBezTo>
                      <a:pt x="58046" y="69377"/>
                      <a:pt x="85057" y="55850"/>
                      <a:pt x="86408" y="54499"/>
                    </a:cubicBezTo>
                    <a:cubicBezTo>
                      <a:pt x="87758" y="53148"/>
                      <a:pt x="101715" y="48194"/>
                      <a:pt x="110268" y="51346"/>
                    </a:cubicBezTo>
                    <a:cubicBezTo>
                      <a:pt x="118822" y="54499"/>
                      <a:pt x="140882" y="51346"/>
                      <a:pt x="118822" y="45491"/>
                    </a:cubicBezTo>
                    <a:close/>
                  </a:path>
                </a:pathLst>
              </a:custGeom>
              <a:solidFill>
                <a:srgbClr val="628510"/>
              </a:solidFill>
              <a:ln w="7700" cap="flat">
                <a:noFill/>
                <a:bevel/>
              </a:ln>
            </p:spPr>
          </p:sp>
          <p:sp>
            <p:nvSpPr>
              <p:cNvPr id="3254" name="Freeform 3253"/>
              <p:cNvSpPr/>
              <p:nvPr/>
            </p:nvSpPr>
            <p:spPr>
              <a:xfrm>
                <a:off x="5603530" y="4842135"/>
                <a:ext cx="52250" cy="101806"/>
              </a:xfrm>
              <a:custGeom>
                <a:avLst/>
                <a:gdLst/>
                <a:ahLst/>
                <a:cxnLst/>
                <a:rect l="0" t="0" r="0" b="0"/>
                <a:pathLst>
                  <a:path w="52250" h="101806">
                    <a:moveTo>
                      <a:pt x="40545" y="3082"/>
                    </a:moveTo>
                    <a:cubicBezTo>
                      <a:pt x="40545" y="3082"/>
                      <a:pt x="-1773" y="95867"/>
                      <a:pt x="0" y="101271"/>
                    </a:cubicBezTo>
                    <a:cubicBezTo>
                      <a:pt x="1829" y="106677"/>
                      <a:pt x="36944" y="66140"/>
                      <a:pt x="44147" y="48123"/>
                    </a:cubicBezTo>
                    <a:cubicBezTo>
                      <a:pt x="51350" y="30107"/>
                      <a:pt x="52250" y="20198"/>
                      <a:pt x="52250" y="20198"/>
                    </a:cubicBezTo>
                    <a:cubicBezTo>
                      <a:pt x="52250" y="20198"/>
                      <a:pt x="49549" y="-9529"/>
                      <a:pt x="40545" y="3082"/>
                    </a:cubicBezTo>
                    <a:close/>
                  </a:path>
                </a:pathLst>
              </a:custGeom>
              <a:solidFill>
                <a:srgbClr val="739E29"/>
              </a:solidFill>
              <a:ln w="7700" cap="flat">
                <a:noFill/>
                <a:bevel/>
              </a:ln>
            </p:spPr>
          </p:sp>
          <p:sp>
            <p:nvSpPr>
              <p:cNvPr id="3255" name="Freeform 3254"/>
              <p:cNvSpPr/>
              <p:nvPr/>
            </p:nvSpPr>
            <p:spPr>
              <a:xfrm>
                <a:off x="5580655" y="4945207"/>
                <a:ext cx="47439" cy="77019"/>
              </a:xfrm>
              <a:custGeom>
                <a:avLst/>
                <a:gdLst/>
                <a:ahLst/>
                <a:cxnLst/>
                <a:rect l="0" t="0" r="0" b="0"/>
                <a:pathLst>
                  <a:path w="47439" h="77019">
                    <a:moveTo>
                      <a:pt x="14350" y="77019"/>
                    </a:moveTo>
                    <a:cubicBezTo>
                      <a:pt x="14350" y="77019"/>
                      <a:pt x="15700" y="59454"/>
                      <a:pt x="19077" y="46617"/>
                    </a:cubicBezTo>
                    <a:cubicBezTo>
                      <a:pt x="22453" y="33781"/>
                      <a:pt x="25830" y="23646"/>
                      <a:pt x="28531" y="17566"/>
                    </a:cubicBezTo>
                    <a:cubicBezTo>
                      <a:pt x="31232" y="11485"/>
                      <a:pt x="47439" y="4729"/>
                      <a:pt x="47439" y="4729"/>
                    </a:cubicBezTo>
                    <a:lnTo>
                      <a:pt x="47439" y="2027"/>
                    </a:lnTo>
                    <a:lnTo>
                      <a:pt x="39335" y="0"/>
                    </a:lnTo>
                    <a:cubicBezTo>
                      <a:pt x="39335" y="0"/>
                      <a:pt x="27180" y="2702"/>
                      <a:pt x="22453" y="9459"/>
                    </a:cubicBezTo>
                    <a:cubicBezTo>
                      <a:pt x="17726" y="16215"/>
                      <a:pt x="2870" y="29051"/>
                      <a:pt x="2870" y="39185"/>
                    </a:cubicBezTo>
                    <a:cubicBezTo>
                      <a:pt x="2870" y="49320"/>
                      <a:pt x="-8610" y="68237"/>
                      <a:pt x="14350" y="77019"/>
                    </a:cubicBezTo>
                    <a:close/>
                  </a:path>
                </a:pathLst>
              </a:custGeom>
              <a:solidFill>
                <a:srgbClr val="5E811C"/>
              </a:solidFill>
              <a:ln w="7700" cap="flat">
                <a:noFill/>
                <a:bevel/>
              </a:ln>
            </p:spPr>
          </p:sp>
          <p:sp>
            <p:nvSpPr>
              <p:cNvPr id="3256" name="Freeform 3255"/>
              <p:cNvSpPr/>
              <p:nvPr/>
            </p:nvSpPr>
            <p:spPr>
              <a:xfrm>
                <a:off x="5419444" y="5010428"/>
                <a:ext cx="162814" cy="285193"/>
              </a:xfrm>
              <a:custGeom>
                <a:avLst/>
                <a:gdLst/>
                <a:ahLst/>
                <a:cxnLst/>
                <a:rect l="0" t="0" r="0" b="0"/>
                <a:pathLst>
                  <a:path w="162814" h="285193">
                    <a:moveTo>
                      <a:pt x="76130" y="9169"/>
                    </a:moveTo>
                    <a:cubicBezTo>
                      <a:pt x="76130" y="9169"/>
                      <a:pt x="19927" y="39840"/>
                      <a:pt x="7664" y="86869"/>
                    </a:cubicBezTo>
                    <a:cubicBezTo>
                      <a:pt x="-4598" y="133899"/>
                      <a:pt x="1533" y="179905"/>
                      <a:pt x="1533" y="179905"/>
                    </a:cubicBezTo>
                    <a:cubicBezTo>
                      <a:pt x="1533" y="179905"/>
                      <a:pt x="8686" y="263740"/>
                      <a:pt x="14817" y="279075"/>
                    </a:cubicBezTo>
                    <a:cubicBezTo>
                      <a:pt x="20948" y="294410"/>
                      <a:pt x="25036" y="277031"/>
                      <a:pt x="25036" y="268852"/>
                    </a:cubicBezTo>
                    <a:cubicBezTo>
                      <a:pt x="25036" y="260673"/>
                      <a:pt x="25036" y="238180"/>
                      <a:pt x="25036" y="232046"/>
                    </a:cubicBezTo>
                    <a:cubicBezTo>
                      <a:pt x="25036" y="225912"/>
                      <a:pt x="10730" y="190129"/>
                      <a:pt x="14817" y="173771"/>
                    </a:cubicBezTo>
                    <a:cubicBezTo>
                      <a:pt x="18905" y="157413"/>
                      <a:pt x="14817" y="121630"/>
                      <a:pt x="14817" y="106295"/>
                    </a:cubicBezTo>
                    <a:cubicBezTo>
                      <a:pt x="14817" y="90959"/>
                      <a:pt x="19927" y="62332"/>
                      <a:pt x="43430" y="46997"/>
                    </a:cubicBezTo>
                    <a:cubicBezTo>
                      <a:pt x="66933" y="31662"/>
                      <a:pt x="91458" y="7125"/>
                      <a:pt x="93502" y="7125"/>
                    </a:cubicBezTo>
                    <a:cubicBezTo>
                      <a:pt x="95546" y="7125"/>
                      <a:pt x="137443" y="7125"/>
                      <a:pt x="127224" y="7125"/>
                    </a:cubicBezTo>
                    <a:lnTo>
                      <a:pt x="152976" y="12442"/>
                    </a:lnTo>
                    <a:lnTo>
                      <a:pt x="162814" y="12442"/>
                    </a:lnTo>
                    <a:cubicBezTo>
                      <a:pt x="162814" y="12442"/>
                      <a:pt x="108830" y="-13323"/>
                      <a:pt x="76130" y="9169"/>
                    </a:cubicBezTo>
                    <a:close/>
                  </a:path>
                </a:pathLst>
              </a:custGeom>
              <a:solidFill>
                <a:srgbClr val="A60203">
                  <a:alpha val="44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57" name="Freeform 3256"/>
              <p:cNvSpPr/>
              <p:nvPr/>
            </p:nvSpPr>
            <p:spPr>
              <a:xfrm>
                <a:off x="5557398" y="5049055"/>
                <a:ext cx="205446" cy="329428"/>
              </a:xfrm>
              <a:custGeom>
                <a:avLst/>
                <a:gdLst/>
                <a:ahLst/>
                <a:cxnLst/>
                <a:rect l="0" t="0" r="0" b="0"/>
                <a:pathLst>
                  <a:path w="205446" h="329428">
                    <a:moveTo>
                      <a:pt x="99123" y="1214"/>
                    </a:moveTo>
                    <a:cubicBezTo>
                      <a:pt x="99123" y="1214"/>
                      <a:pt x="130801" y="25751"/>
                      <a:pt x="137954" y="25751"/>
                    </a:cubicBezTo>
                    <a:cubicBezTo>
                      <a:pt x="145107" y="25751"/>
                      <a:pt x="162479" y="29840"/>
                      <a:pt x="172698" y="42109"/>
                    </a:cubicBezTo>
                    <a:cubicBezTo>
                      <a:pt x="182917" y="54377"/>
                      <a:pt x="195690" y="79425"/>
                      <a:pt x="197223" y="83004"/>
                    </a:cubicBezTo>
                    <a:cubicBezTo>
                      <a:pt x="198755" y="86582"/>
                      <a:pt x="192113" y="124921"/>
                      <a:pt x="192113" y="135144"/>
                    </a:cubicBezTo>
                    <a:cubicBezTo>
                      <a:pt x="192113" y="145368"/>
                      <a:pt x="187004" y="168883"/>
                      <a:pt x="182917" y="182174"/>
                    </a:cubicBezTo>
                    <a:cubicBezTo>
                      <a:pt x="178829" y="195465"/>
                      <a:pt x="154304" y="213867"/>
                      <a:pt x="130801" y="242494"/>
                    </a:cubicBezTo>
                    <a:cubicBezTo>
                      <a:pt x="107297" y="271120"/>
                      <a:pt x="84816" y="273165"/>
                      <a:pt x="78685" y="273165"/>
                    </a:cubicBezTo>
                    <a:cubicBezTo>
                      <a:pt x="72553" y="273165"/>
                      <a:pt x="55692" y="279810"/>
                      <a:pt x="52116" y="283388"/>
                    </a:cubicBezTo>
                    <a:cubicBezTo>
                      <a:pt x="48539" y="286967"/>
                      <a:pt x="24525" y="303836"/>
                      <a:pt x="29635" y="308948"/>
                    </a:cubicBezTo>
                    <a:cubicBezTo>
                      <a:pt x="34744" y="314060"/>
                      <a:pt x="13285" y="319171"/>
                      <a:pt x="13285" y="319171"/>
                    </a:cubicBezTo>
                    <a:lnTo>
                      <a:pt x="0" y="329428"/>
                    </a:lnTo>
                    <a:cubicBezTo>
                      <a:pt x="0" y="329428"/>
                      <a:pt x="44963" y="325306"/>
                      <a:pt x="78685" y="300769"/>
                    </a:cubicBezTo>
                    <a:cubicBezTo>
                      <a:pt x="112407" y="276232"/>
                      <a:pt x="156348" y="241471"/>
                      <a:pt x="172698" y="217957"/>
                    </a:cubicBezTo>
                    <a:cubicBezTo>
                      <a:pt x="189048" y="194443"/>
                      <a:pt x="202332" y="170928"/>
                      <a:pt x="205446" y="113675"/>
                    </a:cubicBezTo>
                    <a:cubicBezTo>
                      <a:pt x="208464" y="56422"/>
                      <a:pt x="166566" y="17572"/>
                      <a:pt x="166566" y="17572"/>
                    </a:cubicBezTo>
                    <a:cubicBezTo>
                      <a:pt x="166566" y="17572"/>
                      <a:pt x="157370" y="10415"/>
                      <a:pt x="144085" y="10415"/>
                    </a:cubicBezTo>
                    <a:cubicBezTo>
                      <a:pt x="130801" y="10415"/>
                      <a:pt x="130801" y="10415"/>
                      <a:pt x="130801" y="10415"/>
                    </a:cubicBezTo>
                    <a:cubicBezTo>
                      <a:pt x="130801" y="10415"/>
                      <a:pt x="104743" y="-4409"/>
                      <a:pt x="99123" y="1214"/>
                    </a:cubicBezTo>
                    <a:close/>
                  </a:path>
                </a:pathLst>
              </a:custGeom>
              <a:solidFill>
                <a:srgbClr val="8E0302">
                  <a:alpha val="27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58" name="Freeform 3257"/>
              <p:cNvSpPr/>
              <p:nvPr/>
            </p:nvSpPr>
            <p:spPr>
              <a:xfrm>
                <a:off x="5449957" y="5150461"/>
                <a:ext cx="257101" cy="217764"/>
              </a:xfrm>
              <a:custGeom>
                <a:avLst/>
                <a:gdLst/>
                <a:ahLst/>
                <a:cxnLst/>
                <a:rect l="0" t="0" r="0" b="0"/>
                <a:pathLst>
                  <a:path w="257101" h="217764">
                    <a:moveTo>
                      <a:pt x="115448" y="84367"/>
                    </a:moveTo>
                    <a:cubicBezTo>
                      <a:pt x="134409" y="78944"/>
                      <a:pt x="154474" y="73409"/>
                      <a:pt x="199277" y="18759"/>
                    </a:cubicBezTo>
                    <a:cubicBezTo>
                      <a:pt x="244080" y="-35891"/>
                      <a:pt x="250672" y="45453"/>
                      <a:pt x="256161" y="53234"/>
                    </a:cubicBezTo>
                    <a:cubicBezTo>
                      <a:pt x="261649" y="61015"/>
                      <a:pt x="242189" y="106008"/>
                      <a:pt x="214246" y="110138"/>
                    </a:cubicBezTo>
                    <a:cubicBezTo>
                      <a:pt x="186303" y="114127"/>
                      <a:pt x="190295" y="114804"/>
                      <a:pt x="181313" y="120216"/>
                    </a:cubicBezTo>
                    <a:cubicBezTo>
                      <a:pt x="172332" y="125629"/>
                      <a:pt x="173828" y="133410"/>
                      <a:pt x="160356" y="142544"/>
                    </a:cubicBezTo>
                    <a:cubicBezTo>
                      <a:pt x="146884" y="151678"/>
                      <a:pt x="135408" y="155400"/>
                      <a:pt x="125428" y="160812"/>
                    </a:cubicBezTo>
                    <a:cubicBezTo>
                      <a:pt x="115448" y="166225"/>
                      <a:pt x="98482" y="163519"/>
                      <a:pt x="87504" y="163519"/>
                    </a:cubicBezTo>
                    <a:cubicBezTo>
                      <a:pt x="76527" y="163519"/>
                      <a:pt x="46929" y="217764"/>
                      <a:pt x="31960" y="217764"/>
                    </a:cubicBezTo>
                    <a:cubicBezTo>
                      <a:pt x="16991" y="217764"/>
                      <a:pt x="-15514" y="170267"/>
                      <a:pt x="8666" y="152693"/>
                    </a:cubicBezTo>
                    <a:cubicBezTo>
                      <a:pt x="12046" y="150236"/>
                      <a:pt x="30621" y="129689"/>
                      <a:pt x="36609" y="133748"/>
                    </a:cubicBezTo>
                    <a:cubicBezTo>
                      <a:pt x="42597" y="137808"/>
                      <a:pt x="63554" y="140514"/>
                      <a:pt x="69542" y="142544"/>
                    </a:cubicBezTo>
                    <a:cubicBezTo>
                      <a:pt x="75529" y="144574"/>
                      <a:pt x="96486" y="89770"/>
                      <a:pt x="115448" y="84367"/>
                    </a:cubicBezTo>
                    <a:close/>
                  </a:path>
                </a:pathLst>
              </a:custGeom>
              <a:solidFill>
                <a:srgbClr val="BD0103">
                  <a:alpha val="82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59" name="Freeform 3258"/>
              <p:cNvSpPr/>
              <p:nvPr/>
            </p:nvSpPr>
            <p:spPr>
              <a:xfrm rot="-30000">
                <a:off x="5486152" y="5227063"/>
                <a:ext cx="243356" cy="149285"/>
              </a:xfrm>
              <a:custGeom>
                <a:avLst/>
                <a:gdLst/>
                <a:ahLst/>
                <a:cxnLst/>
                <a:rect l="0" t="0" r="0" b="0"/>
                <a:pathLst>
                  <a:path w="243356" h="149285">
                    <a:moveTo>
                      <a:pt x="0" y="139686"/>
                    </a:moveTo>
                    <a:cubicBezTo>
                      <a:pt x="0" y="139686"/>
                      <a:pt x="31186" y="115755"/>
                      <a:pt x="46277" y="105783"/>
                    </a:cubicBezTo>
                    <a:cubicBezTo>
                      <a:pt x="61367" y="95811"/>
                      <a:pt x="59355" y="98803"/>
                      <a:pt x="67403" y="94814"/>
                    </a:cubicBezTo>
                    <a:cubicBezTo>
                      <a:pt x="75451" y="90825"/>
                      <a:pt x="84912" y="96405"/>
                      <a:pt x="94469" y="86932"/>
                    </a:cubicBezTo>
                    <a:cubicBezTo>
                      <a:pt x="104026" y="77460"/>
                      <a:pt x="156268" y="73189"/>
                      <a:pt x="161800" y="59727"/>
                    </a:cubicBezTo>
                    <a:cubicBezTo>
                      <a:pt x="167333" y="46265"/>
                      <a:pt x="279672" y="-46785"/>
                      <a:pt x="231384" y="29998"/>
                    </a:cubicBezTo>
                    <a:cubicBezTo>
                      <a:pt x="183095" y="106780"/>
                      <a:pt x="148063" y="88287"/>
                      <a:pt x="138002" y="94270"/>
                    </a:cubicBezTo>
                    <a:cubicBezTo>
                      <a:pt x="127942" y="100254"/>
                      <a:pt x="100386" y="112134"/>
                      <a:pt x="96865" y="125597"/>
                    </a:cubicBezTo>
                    <a:cubicBezTo>
                      <a:pt x="93344" y="139058"/>
                      <a:pt x="56337" y="147664"/>
                      <a:pt x="56337" y="147664"/>
                    </a:cubicBezTo>
                    <a:cubicBezTo>
                      <a:pt x="56337" y="147664"/>
                      <a:pt x="42253" y="154642"/>
                      <a:pt x="0" y="139686"/>
                    </a:cubicBezTo>
                    <a:close/>
                  </a:path>
                </a:pathLst>
              </a:custGeom>
              <a:solidFill>
                <a:srgbClr val="8C0302">
                  <a:alpha val="38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60" name="Freeform 3259"/>
              <p:cNvSpPr/>
              <p:nvPr/>
            </p:nvSpPr>
            <p:spPr>
              <a:xfrm>
                <a:off x="5620243" y="5072297"/>
                <a:ext cx="134888" cy="137541"/>
              </a:xfrm>
              <a:custGeom>
                <a:avLst/>
                <a:gdLst/>
                <a:ahLst/>
                <a:cxnLst/>
                <a:rect l="0" t="0" r="0" b="0"/>
                <a:pathLst>
                  <a:path w="134888" h="137541">
                    <a:moveTo>
                      <a:pt x="5661" y="17843"/>
                    </a:moveTo>
                    <a:cubicBezTo>
                      <a:pt x="5661" y="17843"/>
                      <a:pt x="44343" y="-3626"/>
                      <a:pt x="62269" y="463"/>
                    </a:cubicBezTo>
                    <a:cubicBezTo>
                      <a:pt x="80195" y="4553"/>
                      <a:pt x="90574" y="-2604"/>
                      <a:pt x="100008" y="7620"/>
                    </a:cubicBezTo>
                    <a:cubicBezTo>
                      <a:pt x="109443" y="17843"/>
                      <a:pt x="116991" y="22955"/>
                      <a:pt x="130200" y="50559"/>
                    </a:cubicBezTo>
                    <a:cubicBezTo>
                      <a:pt x="143409" y="78163"/>
                      <a:pt x="124539" y="103723"/>
                      <a:pt x="124539" y="110879"/>
                    </a:cubicBezTo>
                    <a:cubicBezTo>
                      <a:pt x="124539" y="118036"/>
                      <a:pt x="133031" y="119058"/>
                      <a:pt x="119822" y="126215"/>
                    </a:cubicBezTo>
                    <a:cubicBezTo>
                      <a:pt x="106613" y="133372"/>
                      <a:pt x="86800" y="147684"/>
                      <a:pt x="80195" y="126215"/>
                    </a:cubicBezTo>
                    <a:cubicBezTo>
                      <a:pt x="73591" y="104745"/>
                      <a:pt x="64628" y="74585"/>
                      <a:pt x="49061" y="77141"/>
                    </a:cubicBezTo>
                    <a:cubicBezTo>
                      <a:pt x="33493" y="79697"/>
                      <a:pt x="24530" y="98611"/>
                      <a:pt x="15096" y="88387"/>
                    </a:cubicBezTo>
                    <a:cubicBezTo>
                      <a:pt x="5661" y="78163"/>
                      <a:pt x="0" y="48515"/>
                      <a:pt x="0" y="44425"/>
                    </a:cubicBezTo>
                    <a:cubicBezTo>
                      <a:pt x="0" y="40336"/>
                      <a:pt x="5661" y="17843"/>
                      <a:pt x="5661" y="17843"/>
                    </a:cubicBezTo>
                    <a:close/>
                  </a:path>
                </a:pathLst>
              </a:custGeom>
              <a:solidFill>
                <a:srgbClr val="F03B30">
                  <a:alpha val="39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61" name="Freeform 3260"/>
              <p:cNvSpPr/>
              <p:nvPr/>
            </p:nvSpPr>
            <p:spPr>
              <a:xfrm>
                <a:off x="5445311" y="5135988"/>
                <a:ext cx="277631" cy="242493"/>
              </a:xfrm>
              <a:custGeom>
                <a:avLst/>
                <a:gdLst/>
                <a:ahLst/>
                <a:cxnLst/>
                <a:rect l="0" t="0" r="0" b="0"/>
                <a:pathLst>
                  <a:path w="277631" h="242493">
                    <a:moveTo>
                      <a:pt x="61504" y="242493"/>
                    </a:moveTo>
                    <a:cubicBezTo>
                      <a:pt x="61504" y="242493"/>
                      <a:pt x="-3896" y="238372"/>
                      <a:pt x="0" y="189298"/>
                    </a:cubicBezTo>
                    <a:cubicBezTo>
                      <a:pt x="4279" y="140225"/>
                      <a:pt x="-7984" y="117732"/>
                      <a:pt x="32892" y="98307"/>
                    </a:cubicBezTo>
                    <a:cubicBezTo>
                      <a:pt x="73767" y="78882"/>
                      <a:pt x="68657" y="35943"/>
                      <a:pt x="85007" y="35943"/>
                    </a:cubicBezTo>
                    <a:cubicBezTo>
                      <a:pt x="101357" y="35943"/>
                      <a:pt x="166757" y="39010"/>
                      <a:pt x="174932" y="11406"/>
                    </a:cubicBezTo>
                    <a:cubicBezTo>
                      <a:pt x="183108" y="-16198"/>
                      <a:pt x="225005" y="12428"/>
                      <a:pt x="249530" y="30831"/>
                    </a:cubicBezTo>
                    <a:cubicBezTo>
                      <a:pt x="274055" y="49233"/>
                      <a:pt x="281207" y="64569"/>
                      <a:pt x="276099" y="86039"/>
                    </a:cubicBezTo>
                    <a:cubicBezTo>
                      <a:pt x="270989" y="107508"/>
                      <a:pt x="225005" y="150448"/>
                      <a:pt x="185152" y="164762"/>
                    </a:cubicBezTo>
                    <a:cubicBezTo>
                      <a:pt x="145298" y="179074"/>
                      <a:pt x="69679" y="186231"/>
                      <a:pt x="65592" y="202589"/>
                    </a:cubicBezTo>
                    <a:cubicBezTo>
                      <a:pt x="61504" y="218947"/>
                      <a:pt x="65592" y="238372"/>
                      <a:pt x="61504" y="242493"/>
                    </a:cubicBezTo>
                    <a:close/>
                  </a:path>
                </a:pathLst>
              </a:custGeom>
              <a:solidFill>
                <a:srgbClr val="BE0004">
                  <a:alpha val="7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62" name="Freeform 3261"/>
              <p:cNvSpPr/>
              <p:nvPr/>
            </p:nvSpPr>
            <p:spPr>
              <a:xfrm>
                <a:off x="5434772" y="5022695"/>
                <a:ext cx="183938" cy="249012"/>
              </a:xfrm>
              <a:custGeom>
                <a:avLst/>
                <a:gdLst/>
                <a:ahLst/>
                <a:cxnLst/>
                <a:rect l="0" t="0" r="0" b="0"/>
                <a:pathLst>
                  <a:path w="183938" h="249012">
                    <a:moveTo>
                      <a:pt x="2718" y="235114"/>
                    </a:moveTo>
                    <a:cubicBezTo>
                      <a:pt x="8154" y="241248"/>
                      <a:pt x="39865" y="260673"/>
                      <a:pt x="43489" y="239204"/>
                    </a:cubicBezTo>
                    <a:cubicBezTo>
                      <a:pt x="47114" y="217734"/>
                      <a:pt x="44396" y="177861"/>
                      <a:pt x="53456" y="177861"/>
                    </a:cubicBezTo>
                    <a:cubicBezTo>
                      <a:pt x="62516" y="177861"/>
                      <a:pt x="62516" y="153324"/>
                      <a:pt x="85167" y="153324"/>
                    </a:cubicBezTo>
                    <a:cubicBezTo>
                      <a:pt x="107818" y="153324"/>
                      <a:pt x="120502" y="127765"/>
                      <a:pt x="130469" y="127765"/>
                    </a:cubicBezTo>
                    <a:cubicBezTo>
                      <a:pt x="140435" y="127765"/>
                      <a:pt x="120502" y="112429"/>
                      <a:pt x="151307" y="94026"/>
                    </a:cubicBezTo>
                    <a:cubicBezTo>
                      <a:pt x="182112" y="75624"/>
                      <a:pt x="187549" y="78691"/>
                      <a:pt x="182112" y="49042"/>
                    </a:cubicBezTo>
                    <a:cubicBezTo>
                      <a:pt x="176676" y="19393"/>
                      <a:pt x="153119" y="45975"/>
                      <a:pt x="147683" y="30639"/>
                    </a:cubicBezTo>
                    <a:cubicBezTo>
                      <a:pt x="142247" y="15304"/>
                      <a:pt x="145871" y="2013"/>
                      <a:pt x="130469" y="8147"/>
                    </a:cubicBezTo>
                    <a:cubicBezTo>
                      <a:pt x="115066" y="14281"/>
                      <a:pt x="87885" y="0"/>
                      <a:pt x="79730" y="0"/>
                    </a:cubicBezTo>
                    <a:cubicBezTo>
                      <a:pt x="71577" y="0"/>
                      <a:pt x="55268" y="32684"/>
                      <a:pt x="53456" y="40863"/>
                    </a:cubicBezTo>
                    <a:cubicBezTo>
                      <a:pt x="51644" y="49042"/>
                      <a:pt x="53456" y="65400"/>
                      <a:pt x="53456" y="67445"/>
                    </a:cubicBezTo>
                    <a:cubicBezTo>
                      <a:pt x="53456" y="69489"/>
                      <a:pt x="18120" y="56198"/>
                      <a:pt x="15855" y="75112"/>
                    </a:cubicBezTo>
                    <a:cubicBezTo>
                      <a:pt x="13590" y="94026"/>
                      <a:pt x="14497" y="107317"/>
                      <a:pt x="11325" y="130321"/>
                    </a:cubicBezTo>
                    <a:cubicBezTo>
                      <a:pt x="8154" y="153324"/>
                      <a:pt x="0" y="169682"/>
                      <a:pt x="0" y="174794"/>
                    </a:cubicBezTo>
                    <a:cubicBezTo>
                      <a:pt x="0" y="179906"/>
                      <a:pt x="11325" y="212622"/>
                      <a:pt x="11325" y="216711"/>
                    </a:cubicBezTo>
                    <a:cubicBezTo>
                      <a:pt x="11325" y="220801"/>
                      <a:pt x="2718" y="235114"/>
                      <a:pt x="2718" y="235114"/>
                    </a:cubicBezTo>
                    <a:close/>
                  </a:path>
                </a:pathLst>
              </a:custGeom>
              <a:solidFill>
                <a:srgbClr val="F2B3A9">
                  <a:alpha val="35000"/>
                </a:srgbClr>
              </a:solidFill>
              <a:ln w="7700" cap="flat">
                <a:noFill/>
                <a:bevel/>
              </a:ln>
            </p:spPr>
          </p:sp>
          <p:pic>
            <p:nvPicPr>
              <p:cNvPr id="3263" name="Picture 326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0065" y="5022372"/>
                <a:ext cx="336977" cy="351265"/>
              </a:xfrm>
              <a:prstGeom prst="rect">
                <a:avLst/>
              </a:prstGeom>
            </p:spPr>
          </p:pic>
        </p:grpSp>
        <p:grpSp>
          <p:nvGrpSpPr>
            <p:cNvPr id="3264" name="Creative Rectangle"/>
            <p:cNvGrpSpPr/>
            <p:nvPr/>
          </p:nvGrpSpPr>
          <p:grpSpPr>
            <a:xfrm>
              <a:off x="6748915" y="5037432"/>
              <a:ext cx="1101285" cy="1072864"/>
              <a:chOff x="6748915" y="5037432"/>
              <a:chExt cx="1101285" cy="1072864"/>
            </a:xfrm>
          </p:grpSpPr>
          <p:sp>
            <p:nvSpPr>
              <p:cNvPr id="3265" name="Freeform 3264"/>
              <p:cNvSpPr/>
              <p:nvPr/>
            </p:nvSpPr>
            <p:spPr>
              <a:xfrm>
                <a:off x="6845166" y="5039483"/>
                <a:ext cx="1004580" cy="1004580"/>
              </a:xfrm>
              <a:custGeom>
                <a:avLst/>
                <a:gdLst/>
                <a:ahLst/>
                <a:cxnLst/>
                <a:rect l="0" t="0" r="0" b="0"/>
                <a:pathLst>
                  <a:path w="1004580" h="1004580">
                    <a:moveTo>
                      <a:pt x="151227" y="0"/>
                    </a:moveTo>
                    <a:lnTo>
                      <a:pt x="853352" y="0"/>
                    </a:lnTo>
                    <a:cubicBezTo>
                      <a:pt x="936874" y="0"/>
                      <a:pt x="1004580" y="67707"/>
                      <a:pt x="1004580" y="151227"/>
                    </a:cubicBezTo>
                    <a:lnTo>
                      <a:pt x="1004580" y="853352"/>
                    </a:lnTo>
                    <a:cubicBezTo>
                      <a:pt x="1004580" y="936874"/>
                      <a:pt x="936874" y="1004580"/>
                      <a:pt x="853352" y="1004580"/>
                    </a:cubicBezTo>
                    <a:lnTo>
                      <a:pt x="151227" y="1004580"/>
                    </a:lnTo>
                    <a:cubicBezTo>
                      <a:pt x="67707" y="1004580"/>
                      <a:pt x="0" y="936874"/>
                      <a:pt x="0" y="853352"/>
                    </a:cubicBezTo>
                    <a:lnTo>
                      <a:pt x="0" y="151227"/>
                    </a:lnTo>
                    <a:cubicBezTo>
                      <a:pt x="0" y="67707"/>
                      <a:pt x="67707" y="0"/>
                      <a:pt x="151227" y="0"/>
                    </a:cubicBezTo>
                    <a:close/>
                  </a:path>
                </a:pathLst>
              </a:custGeom>
              <a:solidFill>
                <a:srgbClr val="D699E5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66" name="Freeform 3265"/>
              <p:cNvSpPr/>
              <p:nvPr/>
            </p:nvSpPr>
            <p:spPr>
              <a:xfrm rot="-360000">
                <a:off x="6781911" y="5071577"/>
                <a:ext cx="1004580" cy="1004580"/>
              </a:xfrm>
              <a:custGeom>
                <a:avLst/>
                <a:gdLst/>
                <a:ahLst/>
                <a:cxnLst/>
                <a:rect l="0" t="0" r="0" b="0"/>
                <a:pathLst>
                  <a:path w="1004580" h="1004580">
                    <a:moveTo>
                      <a:pt x="151227" y="0"/>
                    </a:moveTo>
                    <a:lnTo>
                      <a:pt x="853352" y="0"/>
                    </a:lnTo>
                    <a:cubicBezTo>
                      <a:pt x="936874" y="0"/>
                      <a:pt x="1004580" y="67707"/>
                      <a:pt x="1004580" y="151227"/>
                    </a:cubicBezTo>
                    <a:lnTo>
                      <a:pt x="1004580" y="853352"/>
                    </a:lnTo>
                    <a:cubicBezTo>
                      <a:pt x="1004580" y="936874"/>
                      <a:pt x="936874" y="1004580"/>
                      <a:pt x="853352" y="1004580"/>
                    </a:cubicBezTo>
                    <a:lnTo>
                      <a:pt x="151227" y="1004580"/>
                    </a:lnTo>
                    <a:cubicBezTo>
                      <a:pt x="67707" y="1004580"/>
                      <a:pt x="0" y="936874"/>
                      <a:pt x="0" y="853352"/>
                    </a:cubicBezTo>
                    <a:lnTo>
                      <a:pt x="0" y="151227"/>
                    </a:lnTo>
                    <a:cubicBezTo>
                      <a:pt x="0" y="67707"/>
                      <a:pt x="67707" y="0"/>
                      <a:pt x="151227" y="0"/>
                    </a:cubicBezTo>
                    <a:close/>
                  </a:path>
                </a:pathLst>
              </a:custGeom>
              <a:solidFill>
                <a:srgbClr val="C877DC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3267" name="Freeform 3266"/>
              <p:cNvSpPr/>
              <p:nvPr/>
            </p:nvSpPr>
            <p:spPr>
              <a:xfrm>
                <a:off x="6955538" y="5181210"/>
                <a:ext cx="721124" cy="721123"/>
              </a:xfrm>
              <a:custGeom>
                <a:avLst/>
                <a:gdLst/>
                <a:ahLst/>
                <a:cxnLst/>
                <a:rect l="0" t="0" r="0" b="0"/>
                <a:pathLst>
                  <a:path w="721124" h="721123">
                    <a:moveTo>
                      <a:pt x="108557" y="0"/>
                    </a:moveTo>
                    <a:lnTo>
                      <a:pt x="612567" y="0"/>
                    </a:lnTo>
                    <a:cubicBezTo>
                      <a:pt x="672522" y="0"/>
                      <a:pt x="721124" y="48602"/>
                      <a:pt x="721124" y="108556"/>
                    </a:cubicBezTo>
                    <a:lnTo>
                      <a:pt x="721124" y="612567"/>
                    </a:lnTo>
                    <a:cubicBezTo>
                      <a:pt x="721124" y="672521"/>
                      <a:pt x="672522" y="721123"/>
                      <a:pt x="612567" y="721123"/>
                    </a:cubicBezTo>
                    <a:lnTo>
                      <a:pt x="108557" y="721123"/>
                    </a:lnTo>
                    <a:cubicBezTo>
                      <a:pt x="48602" y="721123"/>
                      <a:pt x="0" y="672521"/>
                      <a:pt x="0" y="612567"/>
                    </a:cubicBezTo>
                    <a:lnTo>
                      <a:pt x="0" y="108556"/>
                    </a:lnTo>
                    <a:cubicBezTo>
                      <a:pt x="0" y="48602"/>
                      <a:pt x="48602" y="0"/>
                      <a:pt x="1085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</p:grpSp>
        <p:sp>
          <p:nvSpPr>
            <p:cNvPr id="1177" name="Text 1177"/>
            <p:cNvSpPr txBox="1"/>
            <p:nvPr/>
          </p:nvSpPr>
          <p:spPr>
            <a:xfrm>
              <a:off x="6028230" y="5061452"/>
              <a:ext cx="453471" cy="453471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5616">
                  <a:solidFill>
                    <a:srgbClr val="303030"/>
                  </a:solidFill>
                  <a:latin typeface="Symbol"/>
                </a:rPr>
                <a:t>=</a:t>
              </a:r>
            </a:p>
          </p:txBody>
        </p:sp>
        <p:grpSp>
          <p:nvGrpSpPr>
            <p:cNvPr id="3269" name="Blueberry"/>
            <p:cNvGrpSpPr/>
            <p:nvPr/>
          </p:nvGrpSpPr>
          <p:grpSpPr>
            <a:xfrm>
              <a:off x="2063423" y="5174820"/>
              <a:ext cx="811472" cy="680203"/>
              <a:chOff x="2063423" y="5174820"/>
              <a:chExt cx="811472" cy="680203"/>
            </a:xfrm>
          </p:grpSpPr>
          <p:grpSp>
            <p:nvGrpSpPr>
              <p:cNvPr id="3270" name="Group 3269"/>
              <p:cNvGrpSpPr/>
              <p:nvPr/>
            </p:nvGrpSpPr>
            <p:grpSpPr>
              <a:xfrm>
                <a:off x="2207776" y="5174820"/>
                <a:ext cx="352896" cy="448644"/>
                <a:chOff x="2207776" y="5174820"/>
                <a:chExt cx="352896" cy="448644"/>
              </a:xfrm>
            </p:grpSpPr>
            <p:sp>
              <p:nvSpPr>
                <p:cNvPr id="3271" name="Freeform 3270"/>
                <p:cNvSpPr/>
                <p:nvPr/>
              </p:nvSpPr>
              <p:spPr>
                <a:xfrm>
                  <a:off x="2343987" y="5174820"/>
                  <a:ext cx="126034" cy="448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034" h="448644">
                      <a:moveTo>
                        <a:pt x="101767" y="444555"/>
                      </a:moveTo>
                      <a:cubicBezTo>
                        <a:pt x="101767" y="444555"/>
                        <a:pt x="101767" y="437843"/>
                        <a:pt x="101767" y="422742"/>
                      </a:cubicBezTo>
                      <a:cubicBezTo>
                        <a:pt x="101767" y="407640"/>
                        <a:pt x="75047" y="305283"/>
                        <a:pt x="66697" y="293539"/>
                      </a:cubicBezTo>
                      <a:cubicBezTo>
                        <a:pt x="58347" y="281792"/>
                        <a:pt x="36636" y="207962"/>
                        <a:pt x="36636" y="207962"/>
                      </a:cubicBezTo>
                      <a:cubicBezTo>
                        <a:pt x="36636" y="207962"/>
                        <a:pt x="16596" y="139166"/>
                        <a:pt x="16596" y="124064"/>
                      </a:cubicBezTo>
                      <a:cubicBezTo>
                        <a:pt x="16596" y="108963"/>
                        <a:pt x="0" y="3251"/>
                        <a:pt x="0" y="3251"/>
                      </a:cubicBezTo>
                      <a:lnTo>
                        <a:pt x="0" y="0"/>
                      </a:lnTo>
                      <a:cubicBezTo>
                        <a:pt x="0" y="0"/>
                        <a:pt x="18266" y="102251"/>
                        <a:pt x="29956" y="144199"/>
                      </a:cubicBezTo>
                      <a:cubicBezTo>
                        <a:pt x="41646" y="186148"/>
                        <a:pt x="108448" y="405962"/>
                        <a:pt x="108448" y="405962"/>
                      </a:cubicBezTo>
                      <a:cubicBezTo>
                        <a:pt x="108448" y="405962"/>
                        <a:pt x="130157" y="414351"/>
                        <a:pt x="125147" y="432809"/>
                      </a:cubicBezTo>
                      <a:cubicBezTo>
                        <a:pt x="120137" y="451265"/>
                        <a:pt x="115127" y="451265"/>
                        <a:pt x="101767" y="444555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272" name="Freeform 3271"/>
                <p:cNvSpPr/>
                <p:nvPr/>
              </p:nvSpPr>
              <p:spPr>
                <a:xfrm>
                  <a:off x="2207776" y="5174820"/>
                  <a:ext cx="240483" cy="444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483" h="444555">
                      <a:moveTo>
                        <a:pt x="133706" y="0"/>
                      </a:moveTo>
                      <a:lnTo>
                        <a:pt x="101871" y="25064"/>
                      </a:lnTo>
                      <a:cubicBezTo>
                        <a:pt x="101871" y="25064"/>
                        <a:pt x="0" y="36810"/>
                        <a:pt x="0" y="105606"/>
                      </a:cubicBezTo>
                      <a:cubicBezTo>
                        <a:pt x="0" y="174403"/>
                        <a:pt x="30060" y="249911"/>
                        <a:pt x="108552" y="328775"/>
                      </a:cubicBezTo>
                      <a:cubicBezTo>
                        <a:pt x="187043" y="407640"/>
                        <a:pt x="240483" y="444555"/>
                        <a:pt x="240483" y="444555"/>
                      </a:cubicBezTo>
                      <a:lnTo>
                        <a:pt x="240483" y="422742"/>
                      </a:lnTo>
                      <a:lnTo>
                        <a:pt x="205413" y="293538"/>
                      </a:lnTo>
                      <a:lnTo>
                        <a:pt x="175352" y="207962"/>
                      </a:lnTo>
                      <a:lnTo>
                        <a:pt x="155311" y="124064"/>
                      </a:lnTo>
                      <a:lnTo>
                        <a:pt x="133706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3273" name="Freeform 3272"/>
                <p:cNvSpPr/>
                <p:nvPr/>
              </p:nvSpPr>
              <p:spPr>
                <a:xfrm>
                  <a:off x="2340856" y="5174820"/>
                  <a:ext cx="219817" cy="42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817" h="424576">
                      <a:moveTo>
                        <a:pt x="626" y="0"/>
                      </a:moveTo>
                      <a:cubicBezTo>
                        <a:pt x="626" y="0"/>
                        <a:pt x="129114" y="58624"/>
                        <a:pt x="170864" y="108963"/>
                      </a:cubicBezTo>
                      <a:cubicBezTo>
                        <a:pt x="212615" y="159301"/>
                        <a:pt x="230985" y="211318"/>
                        <a:pt x="212615" y="271725"/>
                      </a:cubicBezTo>
                      <a:cubicBezTo>
                        <a:pt x="194245" y="332131"/>
                        <a:pt x="149154" y="405962"/>
                        <a:pt x="129114" y="421063"/>
                      </a:cubicBezTo>
                      <a:cubicBezTo>
                        <a:pt x="109074" y="436163"/>
                        <a:pt x="109908" y="401766"/>
                        <a:pt x="109908" y="401766"/>
                      </a:cubicBezTo>
                      <a:cubicBezTo>
                        <a:pt x="109908" y="401766"/>
                        <a:pt x="-9290" y="28630"/>
                        <a:pt x="626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3274" name="Freeform 3273"/>
                <p:cNvSpPr/>
                <p:nvPr/>
              </p:nvSpPr>
              <p:spPr>
                <a:xfrm>
                  <a:off x="2279639" y="5223428"/>
                  <a:ext cx="180362" cy="176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362" h="176186" fill="none">
                      <a:moveTo>
                        <a:pt x="0" y="0"/>
                      </a:moveTo>
                      <a:lnTo>
                        <a:pt x="111839" y="176186"/>
                      </a:lnTo>
                      <a:cubicBezTo>
                        <a:pt x="111839" y="176186"/>
                        <a:pt x="175301" y="78812"/>
                        <a:pt x="180362" y="5196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275" name="Freeform 3274"/>
                <p:cNvSpPr/>
                <p:nvPr/>
              </p:nvSpPr>
              <p:spPr>
                <a:xfrm>
                  <a:off x="2246290" y="5287139"/>
                  <a:ext cx="203690" cy="26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690" h="265223" fill="none">
                      <a:moveTo>
                        <a:pt x="0" y="0"/>
                      </a:moveTo>
                      <a:cubicBezTo>
                        <a:pt x="0" y="0"/>
                        <a:pt x="125147" y="224847"/>
                        <a:pt x="203690" y="26522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276" name="Freeform 3275"/>
                <p:cNvSpPr/>
                <p:nvPr/>
              </p:nvSpPr>
              <p:spPr>
                <a:xfrm>
                  <a:off x="2480042" y="5357612"/>
                  <a:ext cx="48379" cy="940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79" h="94070" fill="none">
                      <a:moveTo>
                        <a:pt x="-52" y="93965"/>
                      </a:moveTo>
                      <a:cubicBezTo>
                        <a:pt x="-52" y="93965"/>
                        <a:pt x="48379" y="40271"/>
                        <a:pt x="48379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277" name="Freeform 3276"/>
                <p:cNvSpPr/>
                <p:nvPr/>
              </p:nvSpPr>
              <p:spPr>
                <a:xfrm>
                  <a:off x="2449981" y="5298150"/>
                  <a:ext cx="19414" cy="143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14" h="143466" fill="none">
                      <a:moveTo>
                        <a:pt x="19153" y="0"/>
                      </a:moveTo>
                      <a:cubicBezTo>
                        <a:pt x="19153" y="0"/>
                        <a:pt x="21658" y="124903"/>
                        <a:pt x="-52" y="14346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278" name="Freeform 3277"/>
                <p:cNvSpPr/>
                <p:nvPr/>
              </p:nvSpPr>
              <p:spPr>
                <a:xfrm>
                  <a:off x="2216231" y="5196528"/>
                  <a:ext cx="147015" cy="317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015" h="317764">
                      <a:moveTo>
                        <a:pt x="126316" y="0"/>
                      </a:moveTo>
                      <a:cubicBezTo>
                        <a:pt x="126316" y="0"/>
                        <a:pt x="-9957" y="18122"/>
                        <a:pt x="0" y="82556"/>
                      </a:cubicBezTo>
                      <a:cubicBezTo>
                        <a:pt x="10083" y="146989"/>
                        <a:pt x="66196" y="255721"/>
                        <a:pt x="126316" y="304047"/>
                      </a:cubicBezTo>
                      <a:cubicBezTo>
                        <a:pt x="186438" y="352371"/>
                        <a:pt x="98260" y="263775"/>
                        <a:pt x="76216" y="177192"/>
                      </a:cubicBezTo>
                      <a:cubicBezTo>
                        <a:pt x="54171" y="90610"/>
                        <a:pt x="-5949" y="46312"/>
                        <a:pt x="12631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279" name="Group 3278"/>
              <p:cNvGrpSpPr/>
              <p:nvPr/>
            </p:nvGrpSpPr>
            <p:grpSpPr>
              <a:xfrm>
                <a:off x="2063423" y="5592002"/>
                <a:ext cx="414114" cy="263020"/>
                <a:chOff x="2063423" y="5592002"/>
                <a:chExt cx="414114" cy="263020"/>
              </a:xfrm>
            </p:grpSpPr>
            <p:sp>
              <p:nvSpPr>
                <p:cNvPr id="3280" name="Freeform 3279"/>
                <p:cNvSpPr/>
                <p:nvPr/>
              </p:nvSpPr>
              <p:spPr>
                <a:xfrm>
                  <a:off x="2063423" y="5592002"/>
                  <a:ext cx="414114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4" h="263020">
                      <a:moveTo>
                        <a:pt x="0" y="240473"/>
                      </a:moveTo>
                      <a:cubicBezTo>
                        <a:pt x="0" y="240473"/>
                        <a:pt x="108447" y="299201"/>
                        <a:pt x="233699" y="227049"/>
                      </a:cubicBezTo>
                      <a:cubicBezTo>
                        <a:pt x="358951" y="154897"/>
                        <a:pt x="400701" y="84423"/>
                        <a:pt x="400701" y="84423"/>
                      </a:cubicBezTo>
                      <a:lnTo>
                        <a:pt x="414114" y="70999"/>
                      </a:lnTo>
                      <a:cubicBezTo>
                        <a:pt x="414114" y="70999"/>
                        <a:pt x="408216" y="51702"/>
                        <a:pt x="392351" y="42473"/>
                      </a:cubicBezTo>
                      <a:cubicBezTo>
                        <a:pt x="376485" y="33245"/>
                        <a:pt x="292149" y="-34713"/>
                        <a:pt x="173578" y="22338"/>
                      </a:cubicBezTo>
                      <a:cubicBezTo>
                        <a:pt x="55006" y="79389"/>
                        <a:pt x="49996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281" name="Freeform 3280"/>
                <p:cNvSpPr/>
                <p:nvPr/>
              </p:nvSpPr>
              <p:spPr>
                <a:xfrm>
                  <a:off x="2063423" y="5651307"/>
                  <a:ext cx="414114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4" h="181219">
                      <a:moveTo>
                        <a:pt x="0" y="181219"/>
                      </a:moveTo>
                      <a:cubicBezTo>
                        <a:pt x="0" y="181219"/>
                        <a:pt x="116797" y="127473"/>
                        <a:pt x="185268" y="85524"/>
                      </a:cubicBezTo>
                      <a:cubicBezTo>
                        <a:pt x="253739" y="43574"/>
                        <a:pt x="414114" y="11694"/>
                        <a:pt x="414114" y="11694"/>
                      </a:cubicBezTo>
                      <a:lnTo>
                        <a:pt x="409051" y="0"/>
                      </a:lnTo>
                      <a:cubicBezTo>
                        <a:pt x="409051" y="0"/>
                        <a:pt x="237039" y="41897"/>
                        <a:pt x="156877" y="90610"/>
                      </a:cubicBezTo>
                      <a:cubicBezTo>
                        <a:pt x="76717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282" name="Freeform 3281"/>
                <p:cNvSpPr/>
                <p:nvPr/>
              </p:nvSpPr>
              <p:spPr>
                <a:xfrm>
                  <a:off x="2183560" y="5711662"/>
                  <a:ext cx="108552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2" h="109067" fill="none">
                      <a:moveTo>
                        <a:pt x="0" y="0"/>
                      </a:moveTo>
                      <a:lnTo>
                        <a:pt x="108552" y="0"/>
                      </a:lnTo>
                      <a:lnTo>
                        <a:pt x="43420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3" name="Freeform 3282"/>
                <p:cNvSpPr/>
                <p:nvPr/>
              </p:nvSpPr>
              <p:spPr>
                <a:xfrm>
                  <a:off x="2212003" y="5659645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4" name="Freeform 3283"/>
                <p:cNvSpPr/>
                <p:nvPr/>
              </p:nvSpPr>
              <p:spPr>
                <a:xfrm>
                  <a:off x="2300461" y="5686492"/>
                  <a:ext cx="61791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1" h="105712" fill="none">
                      <a:moveTo>
                        <a:pt x="61791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5" name="Freeform 3284"/>
                <p:cNvSpPr/>
                <p:nvPr/>
              </p:nvSpPr>
              <p:spPr>
                <a:xfrm>
                  <a:off x="2275412" y="5621052"/>
                  <a:ext cx="131932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2" h="106550" fill="none">
                      <a:moveTo>
                        <a:pt x="0" y="0"/>
                      </a:moveTo>
                      <a:lnTo>
                        <a:pt x="131932" y="50339"/>
                      </a:lnTo>
                      <a:lnTo>
                        <a:pt x="106046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6" name="Freeform 3285"/>
                <p:cNvSpPr/>
                <p:nvPr/>
              </p:nvSpPr>
              <p:spPr>
                <a:xfrm>
                  <a:off x="2135130" y="5758750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1" y="-105"/>
                        <a:pt x="68471" y="-105"/>
                      </a:cubicBezTo>
                      <a:lnTo>
                        <a:pt x="55111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7" name="Freeform 3286"/>
                <p:cNvSpPr/>
                <p:nvPr/>
              </p:nvSpPr>
              <p:spPr>
                <a:xfrm>
                  <a:off x="2100059" y="5797238"/>
                  <a:ext cx="38411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1" h="33559" fill="none">
                      <a:moveTo>
                        <a:pt x="0" y="0"/>
                      </a:moveTo>
                      <a:lnTo>
                        <a:pt x="38411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88" name="Freeform 3287"/>
                <p:cNvSpPr/>
                <p:nvPr/>
              </p:nvSpPr>
              <p:spPr>
                <a:xfrm>
                  <a:off x="2093013" y="5622677"/>
                  <a:ext cx="324871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1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1" y="30927"/>
                      </a:cubicBezTo>
                      <a:cubicBezTo>
                        <a:pt x="187408" y="-11358"/>
                        <a:pt x="305645" y="-1290"/>
                        <a:pt x="323682" y="8778"/>
                      </a:cubicBezTo>
                      <a:cubicBezTo>
                        <a:pt x="341719" y="18846"/>
                        <a:pt x="151336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289" name="Group 3288"/>
              <p:cNvGrpSpPr/>
              <p:nvPr/>
            </p:nvGrpSpPr>
            <p:grpSpPr>
              <a:xfrm flipH="1">
                <a:off x="2460784" y="5491954"/>
                <a:ext cx="414115" cy="263020"/>
                <a:chOff x="2460784" y="5491954"/>
                <a:chExt cx="414115" cy="263020"/>
              </a:xfrm>
            </p:grpSpPr>
            <p:sp>
              <p:nvSpPr>
                <p:cNvPr id="3290" name="Freeform 3289"/>
                <p:cNvSpPr/>
                <p:nvPr/>
              </p:nvSpPr>
              <p:spPr>
                <a:xfrm>
                  <a:off x="2460784" y="5491954"/>
                  <a:ext cx="414115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5" h="263020">
                      <a:moveTo>
                        <a:pt x="0" y="240473"/>
                      </a:moveTo>
                      <a:cubicBezTo>
                        <a:pt x="0" y="240473"/>
                        <a:pt x="108448" y="299201"/>
                        <a:pt x="233700" y="227049"/>
                      </a:cubicBezTo>
                      <a:cubicBezTo>
                        <a:pt x="358952" y="154897"/>
                        <a:pt x="400703" y="84423"/>
                        <a:pt x="400703" y="84423"/>
                      </a:cubicBezTo>
                      <a:lnTo>
                        <a:pt x="414115" y="70999"/>
                      </a:lnTo>
                      <a:cubicBezTo>
                        <a:pt x="414115" y="70999"/>
                        <a:pt x="408218" y="51702"/>
                        <a:pt x="392353" y="42473"/>
                      </a:cubicBezTo>
                      <a:cubicBezTo>
                        <a:pt x="376487" y="33245"/>
                        <a:pt x="292150" y="-34713"/>
                        <a:pt x="173579" y="22338"/>
                      </a:cubicBezTo>
                      <a:cubicBezTo>
                        <a:pt x="55006" y="79389"/>
                        <a:pt x="49997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291" name="Freeform 3290"/>
                <p:cNvSpPr/>
                <p:nvPr/>
              </p:nvSpPr>
              <p:spPr>
                <a:xfrm>
                  <a:off x="2460784" y="5551259"/>
                  <a:ext cx="414115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5" h="181219">
                      <a:moveTo>
                        <a:pt x="0" y="181219"/>
                      </a:moveTo>
                      <a:cubicBezTo>
                        <a:pt x="0" y="181219"/>
                        <a:pt x="116798" y="127473"/>
                        <a:pt x="185269" y="85524"/>
                      </a:cubicBezTo>
                      <a:cubicBezTo>
                        <a:pt x="253740" y="43574"/>
                        <a:pt x="414115" y="11694"/>
                        <a:pt x="414115" y="11694"/>
                      </a:cubicBezTo>
                      <a:lnTo>
                        <a:pt x="409053" y="0"/>
                      </a:lnTo>
                      <a:cubicBezTo>
                        <a:pt x="409053" y="0"/>
                        <a:pt x="237040" y="41897"/>
                        <a:pt x="156878" y="90610"/>
                      </a:cubicBezTo>
                      <a:cubicBezTo>
                        <a:pt x="76717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292" name="Freeform 3291"/>
                <p:cNvSpPr/>
                <p:nvPr/>
              </p:nvSpPr>
              <p:spPr>
                <a:xfrm>
                  <a:off x="2580922" y="5611613"/>
                  <a:ext cx="108552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2" h="109067" fill="none">
                      <a:moveTo>
                        <a:pt x="0" y="0"/>
                      </a:moveTo>
                      <a:lnTo>
                        <a:pt x="108552" y="0"/>
                      </a:lnTo>
                      <a:lnTo>
                        <a:pt x="43421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3" name="Freeform 3292"/>
                <p:cNvSpPr/>
                <p:nvPr/>
              </p:nvSpPr>
              <p:spPr>
                <a:xfrm>
                  <a:off x="2609365" y="5559596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4" name="Freeform 3293"/>
                <p:cNvSpPr/>
                <p:nvPr/>
              </p:nvSpPr>
              <p:spPr>
                <a:xfrm>
                  <a:off x="2697823" y="5586444"/>
                  <a:ext cx="61791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1" h="105712" fill="none">
                      <a:moveTo>
                        <a:pt x="61791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5" name="Freeform 3294"/>
                <p:cNvSpPr/>
                <p:nvPr/>
              </p:nvSpPr>
              <p:spPr>
                <a:xfrm>
                  <a:off x="2672773" y="5521004"/>
                  <a:ext cx="131933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3" h="106550" fill="none">
                      <a:moveTo>
                        <a:pt x="0" y="0"/>
                      </a:moveTo>
                      <a:lnTo>
                        <a:pt x="131933" y="50339"/>
                      </a:lnTo>
                      <a:lnTo>
                        <a:pt x="106047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6" name="Freeform 3295"/>
                <p:cNvSpPr/>
                <p:nvPr/>
              </p:nvSpPr>
              <p:spPr>
                <a:xfrm>
                  <a:off x="2532491" y="5658702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1" y="-105"/>
                        <a:pt x="68471" y="-105"/>
                      </a:cubicBezTo>
                      <a:lnTo>
                        <a:pt x="55111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7" name="Freeform 3296"/>
                <p:cNvSpPr/>
                <p:nvPr/>
              </p:nvSpPr>
              <p:spPr>
                <a:xfrm>
                  <a:off x="2497420" y="5697190"/>
                  <a:ext cx="38411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1" h="33559" fill="none">
                      <a:moveTo>
                        <a:pt x="0" y="0"/>
                      </a:moveTo>
                      <a:lnTo>
                        <a:pt x="38411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298" name="Freeform 3297"/>
                <p:cNvSpPr/>
                <p:nvPr/>
              </p:nvSpPr>
              <p:spPr>
                <a:xfrm>
                  <a:off x="2490375" y="5522629"/>
                  <a:ext cx="324873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3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1" y="30927"/>
                      </a:cubicBezTo>
                      <a:cubicBezTo>
                        <a:pt x="187409" y="-11358"/>
                        <a:pt x="305647" y="-1290"/>
                        <a:pt x="323683" y="8778"/>
                      </a:cubicBezTo>
                      <a:cubicBezTo>
                        <a:pt x="341721" y="18846"/>
                        <a:pt x="151336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299" name="Group 3298"/>
              <p:cNvGrpSpPr/>
              <p:nvPr/>
            </p:nvGrpSpPr>
            <p:grpSpPr>
              <a:xfrm>
                <a:off x="2270478" y="5341567"/>
                <a:ext cx="283853" cy="281898"/>
                <a:chOff x="2270478" y="5341567"/>
                <a:chExt cx="283853" cy="281898"/>
              </a:xfrm>
            </p:grpSpPr>
            <p:sp>
              <p:nvSpPr>
                <p:cNvPr id="3300" name="Freeform 3299"/>
                <p:cNvSpPr/>
                <p:nvPr/>
              </p:nvSpPr>
              <p:spPr>
                <a:xfrm>
                  <a:off x="2270478" y="5341567"/>
                  <a:ext cx="283853" cy="2818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853" h="281898">
                      <a:moveTo>
                        <a:pt x="0" y="140949"/>
                      </a:moveTo>
                      <a:cubicBezTo>
                        <a:pt x="0" y="63058"/>
                        <a:pt x="60560" y="0"/>
                        <a:pt x="143570" y="0"/>
                      </a:cubicBezTo>
                      <a:cubicBezTo>
                        <a:pt x="226580" y="0"/>
                        <a:pt x="283853" y="63058"/>
                        <a:pt x="283853" y="140949"/>
                      </a:cubicBezTo>
                      <a:cubicBezTo>
                        <a:pt x="283853" y="218779"/>
                        <a:pt x="226580" y="281898"/>
                        <a:pt x="143570" y="281898"/>
                      </a:cubicBezTo>
                      <a:cubicBezTo>
                        <a:pt x="60560" y="281898"/>
                        <a:pt x="0" y="218779"/>
                        <a:pt x="0" y="140949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01" name="Freeform 3300"/>
                <p:cNvSpPr/>
                <p:nvPr/>
              </p:nvSpPr>
              <p:spPr>
                <a:xfrm>
                  <a:off x="2347352" y="5356669"/>
                  <a:ext cx="111788" cy="90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788" h="90610">
                      <a:moveTo>
                        <a:pt x="16596" y="55373"/>
                      </a:moveTo>
                      <a:lnTo>
                        <a:pt x="0" y="26848"/>
                      </a:lnTo>
                      <a:lnTo>
                        <a:pt x="41646" y="21814"/>
                      </a:lnTo>
                      <a:lnTo>
                        <a:pt x="63357" y="0"/>
                      </a:lnTo>
                      <a:lnTo>
                        <a:pt x="90077" y="36915"/>
                      </a:lnTo>
                      <a:lnTo>
                        <a:pt x="111788" y="48661"/>
                      </a:lnTo>
                      <a:lnTo>
                        <a:pt x="105107" y="67119"/>
                      </a:lnTo>
                      <a:lnTo>
                        <a:pt x="84232" y="76348"/>
                      </a:lnTo>
                      <a:lnTo>
                        <a:pt x="81727" y="90610"/>
                      </a:lnTo>
                      <a:cubicBezTo>
                        <a:pt x="81727" y="90610"/>
                        <a:pt x="46656" y="85576"/>
                        <a:pt x="44151" y="83059"/>
                      </a:cubicBezTo>
                      <a:cubicBezTo>
                        <a:pt x="41646" y="80542"/>
                        <a:pt x="16596" y="83059"/>
                        <a:pt x="16596" y="83059"/>
                      </a:cubicBezTo>
                      <a:lnTo>
                        <a:pt x="16596" y="55373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02" name="Freeform 3301"/>
                <p:cNvSpPr/>
                <p:nvPr/>
              </p:nvSpPr>
              <p:spPr>
                <a:xfrm>
                  <a:off x="2373185" y="5384355"/>
                  <a:ext cx="64348" cy="571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48" h="57103">
                      <a:moveTo>
                        <a:pt x="0" y="28552"/>
                      </a:moveTo>
                      <a:cubicBezTo>
                        <a:pt x="0" y="12771"/>
                        <a:pt x="14341" y="0"/>
                        <a:pt x="32096" y="0"/>
                      </a:cubicBezTo>
                      <a:cubicBezTo>
                        <a:pt x="49851" y="0"/>
                        <a:pt x="64244" y="12771"/>
                        <a:pt x="64244" y="28552"/>
                      </a:cubicBezTo>
                      <a:cubicBezTo>
                        <a:pt x="64244" y="44280"/>
                        <a:pt x="49851" y="57103"/>
                        <a:pt x="32096" y="57103"/>
                      </a:cubicBezTo>
                      <a:cubicBezTo>
                        <a:pt x="14341" y="57103"/>
                        <a:pt x="0" y="44280"/>
                        <a:pt x="0" y="28552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03" name="Freeform 3302"/>
                <p:cNvSpPr/>
                <p:nvPr/>
              </p:nvSpPr>
              <p:spPr>
                <a:xfrm>
                  <a:off x="2388998" y="5415502"/>
                  <a:ext cx="26773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73" h="20136">
                      <a:moveTo>
                        <a:pt x="0" y="9963"/>
                      </a:moveTo>
                      <a:cubicBezTo>
                        <a:pt x="0" y="4402"/>
                        <a:pt x="5981" y="-105"/>
                        <a:pt x="13386" y="-105"/>
                      </a:cubicBezTo>
                      <a:cubicBezTo>
                        <a:pt x="20739" y="-105"/>
                        <a:pt x="26720" y="4402"/>
                        <a:pt x="26720" y="9963"/>
                      </a:cubicBezTo>
                      <a:cubicBezTo>
                        <a:pt x="26720" y="15523"/>
                        <a:pt x="20739" y="20031"/>
                        <a:pt x="13386" y="20031"/>
                      </a:cubicBezTo>
                      <a:cubicBezTo>
                        <a:pt x="5981" y="20031"/>
                        <a:pt x="0" y="15523"/>
                        <a:pt x="0" y="996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04" name="Group 3303"/>
              <p:cNvGrpSpPr/>
              <p:nvPr/>
            </p:nvGrpSpPr>
            <p:grpSpPr>
              <a:xfrm>
                <a:off x="2207776" y="5538833"/>
                <a:ext cx="277276" cy="280324"/>
                <a:chOff x="2207776" y="5538833"/>
                <a:chExt cx="277276" cy="280324"/>
              </a:xfrm>
            </p:grpSpPr>
            <p:sp>
              <p:nvSpPr>
                <p:cNvPr id="3305" name="Freeform 3304"/>
                <p:cNvSpPr/>
                <p:nvPr/>
              </p:nvSpPr>
              <p:spPr>
                <a:xfrm>
                  <a:off x="2207776" y="5538833"/>
                  <a:ext cx="277276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6" h="280324">
                      <a:moveTo>
                        <a:pt x="0" y="140162"/>
                      </a:moveTo>
                      <a:cubicBezTo>
                        <a:pt x="0" y="62640"/>
                        <a:pt x="62058" y="0"/>
                        <a:pt x="138638" y="0"/>
                      </a:cubicBezTo>
                      <a:cubicBezTo>
                        <a:pt x="215164" y="0"/>
                        <a:pt x="277276" y="62640"/>
                        <a:pt x="277276" y="140162"/>
                      </a:cubicBezTo>
                      <a:cubicBezTo>
                        <a:pt x="277276" y="217460"/>
                        <a:pt x="215164" y="280324"/>
                        <a:pt x="138638" y="280324"/>
                      </a:cubicBezTo>
                      <a:cubicBezTo>
                        <a:pt x="62058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06" name="Freeform 3305"/>
                <p:cNvSpPr/>
                <p:nvPr/>
              </p:nvSpPr>
              <p:spPr>
                <a:xfrm>
                  <a:off x="2249527" y="5617698"/>
                  <a:ext cx="101872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2" h="110745">
                      <a:moveTo>
                        <a:pt x="16700" y="41949"/>
                      </a:moveTo>
                      <a:lnTo>
                        <a:pt x="10020" y="5034"/>
                      </a:lnTo>
                      <a:lnTo>
                        <a:pt x="43421" y="15102"/>
                      </a:lnTo>
                      <a:lnTo>
                        <a:pt x="58451" y="0"/>
                      </a:lnTo>
                      <a:lnTo>
                        <a:pt x="80161" y="20135"/>
                      </a:lnTo>
                      <a:lnTo>
                        <a:pt x="95191" y="35237"/>
                      </a:lnTo>
                      <a:lnTo>
                        <a:pt x="101872" y="62084"/>
                      </a:lnTo>
                      <a:lnTo>
                        <a:pt x="80161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0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07" name="Freeform 3306"/>
                <p:cNvSpPr/>
                <p:nvPr/>
              </p:nvSpPr>
              <p:spPr>
                <a:xfrm>
                  <a:off x="2279639" y="5639510"/>
                  <a:ext cx="58398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8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4" y="0"/>
                        <a:pt x="58398" y="12396"/>
                        <a:pt x="58398" y="27686"/>
                      </a:cubicBezTo>
                      <a:cubicBezTo>
                        <a:pt x="58398" y="42977"/>
                        <a:pt x="45314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08" name="Freeform 3307"/>
                <p:cNvSpPr/>
                <p:nvPr/>
              </p:nvSpPr>
              <p:spPr>
                <a:xfrm>
                  <a:off x="2302967" y="5658073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09" name="Group 3308"/>
              <p:cNvGrpSpPr/>
              <p:nvPr/>
            </p:nvGrpSpPr>
            <p:grpSpPr>
              <a:xfrm flipH="1">
                <a:off x="2477536" y="5508629"/>
                <a:ext cx="277278" cy="280324"/>
                <a:chOff x="2477536" y="5508629"/>
                <a:chExt cx="277278" cy="280324"/>
              </a:xfrm>
            </p:grpSpPr>
            <p:sp>
              <p:nvSpPr>
                <p:cNvPr id="3310" name="Freeform 3309"/>
                <p:cNvSpPr/>
                <p:nvPr/>
              </p:nvSpPr>
              <p:spPr>
                <a:xfrm>
                  <a:off x="2477536" y="5508629"/>
                  <a:ext cx="277278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8" h="280324">
                      <a:moveTo>
                        <a:pt x="0" y="140162"/>
                      </a:moveTo>
                      <a:cubicBezTo>
                        <a:pt x="0" y="62640"/>
                        <a:pt x="62059" y="0"/>
                        <a:pt x="138638" y="0"/>
                      </a:cubicBezTo>
                      <a:cubicBezTo>
                        <a:pt x="215166" y="0"/>
                        <a:pt x="277278" y="62640"/>
                        <a:pt x="277278" y="140162"/>
                      </a:cubicBezTo>
                      <a:cubicBezTo>
                        <a:pt x="277278" y="217460"/>
                        <a:pt x="215166" y="280324"/>
                        <a:pt x="138638" y="280324"/>
                      </a:cubicBezTo>
                      <a:cubicBezTo>
                        <a:pt x="62059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11" name="Freeform 3310"/>
                <p:cNvSpPr/>
                <p:nvPr/>
              </p:nvSpPr>
              <p:spPr>
                <a:xfrm>
                  <a:off x="2519286" y="5587494"/>
                  <a:ext cx="101872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2" h="110745">
                      <a:moveTo>
                        <a:pt x="16701" y="41949"/>
                      </a:moveTo>
                      <a:lnTo>
                        <a:pt x="10020" y="5034"/>
                      </a:lnTo>
                      <a:lnTo>
                        <a:pt x="43421" y="15102"/>
                      </a:lnTo>
                      <a:lnTo>
                        <a:pt x="58451" y="0"/>
                      </a:lnTo>
                      <a:lnTo>
                        <a:pt x="80162" y="20135"/>
                      </a:lnTo>
                      <a:lnTo>
                        <a:pt x="95192" y="35237"/>
                      </a:lnTo>
                      <a:lnTo>
                        <a:pt x="101872" y="62084"/>
                      </a:lnTo>
                      <a:lnTo>
                        <a:pt x="80162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1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12" name="Freeform 3311"/>
                <p:cNvSpPr/>
                <p:nvPr/>
              </p:nvSpPr>
              <p:spPr>
                <a:xfrm>
                  <a:off x="2549400" y="5609306"/>
                  <a:ext cx="58399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9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4" y="0"/>
                        <a:pt x="58399" y="12396"/>
                        <a:pt x="58399" y="27686"/>
                      </a:cubicBezTo>
                      <a:cubicBezTo>
                        <a:pt x="58399" y="42977"/>
                        <a:pt x="45314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13" name="Freeform 3312"/>
                <p:cNvSpPr/>
                <p:nvPr/>
              </p:nvSpPr>
              <p:spPr>
                <a:xfrm>
                  <a:off x="2572728" y="5627870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3314" name="Blueberry"/>
            <p:cNvGrpSpPr/>
            <p:nvPr/>
          </p:nvGrpSpPr>
          <p:grpSpPr>
            <a:xfrm rot="2700000">
              <a:off x="1579778" y="4750996"/>
              <a:ext cx="811472" cy="680203"/>
              <a:chOff x="1579778" y="4750996"/>
              <a:chExt cx="811472" cy="680203"/>
            </a:xfrm>
          </p:grpSpPr>
          <p:grpSp>
            <p:nvGrpSpPr>
              <p:cNvPr id="3315" name="Group 3314"/>
              <p:cNvGrpSpPr/>
              <p:nvPr/>
            </p:nvGrpSpPr>
            <p:grpSpPr>
              <a:xfrm>
                <a:off x="1724131" y="4750996"/>
                <a:ext cx="352896" cy="448644"/>
                <a:chOff x="1724131" y="4750996"/>
                <a:chExt cx="352896" cy="448644"/>
              </a:xfrm>
            </p:grpSpPr>
            <p:sp>
              <p:nvSpPr>
                <p:cNvPr id="3316" name="Freeform 3315"/>
                <p:cNvSpPr/>
                <p:nvPr/>
              </p:nvSpPr>
              <p:spPr>
                <a:xfrm>
                  <a:off x="1860342" y="4750996"/>
                  <a:ext cx="126034" cy="4486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6034" h="448644">
                      <a:moveTo>
                        <a:pt x="101767" y="444555"/>
                      </a:moveTo>
                      <a:cubicBezTo>
                        <a:pt x="101767" y="444555"/>
                        <a:pt x="101767" y="437843"/>
                        <a:pt x="101767" y="422742"/>
                      </a:cubicBezTo>
                      <a:cubicBezTo>
                        <a:pt x="101767" y="407640"/>
                        <a:pt x="75047" y="305283"/>
                        <a:pt x="66697" y="293539"/>
                      </a:cubicBezTo>
                      <a:cubicBezTo>
                        <a:pt x="58347" y="281792"/>
                        <a:pt x="36636" y="207962"/>
                        <a:pt x="36636" y="207962"/>
                      </a:cubicBezTo>
                      <a:cubicBezTo>
                        <a:pt x="36636" y="207962"/>
                        <a:pt x="16596" y="139166"/>
                        <a:pt x="16596" y="124064"/>
                      </a:cubicBezTo>
                      <a:cubicBezTo>
                        <a:pt x="16596" y="108963"/>
                        <a:pt x="0" y="3251"/>
                        <a:pt x="0" y="3251"/>
                      </a:cubicBezTo>
                      <a:lnTo>
                        <a:pt x="0" y="0"/>
                      </a:lnTo>
                      <a:cubicBezTo>
                        <a:pt x="0" y="0"/>
                        <a:pt x="18266" y="102251"/>
                        <a:pt x="29956" y="144199"/>
                      </a:cubicBezTo>
                      <a:cubicBezTo>
                        <a:pt x="41646" y="186148"/>
                        <a:pt x="108448" y="405962"/>
                        <a:pt x="108448" y="405962"/>
                      </a:cubicBezTo>
                      <a:cubicBezTo>
                        <a:pt x="108448" y="405962"/>
                        <a:pt x="130157" y="414351"/>
                        <a:pt x="125147" y="432809"/>
                      </a:cubicBezTo>
                      <a:cubicBezTo>
                        <a:pt x="120137" y="451265"/>
                        <a:pt x="115127" y="451265"/>
                        <a:pt x="101767" y="444555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17" name="Freeform 3316"/>
                <p:cNvSpPr/>
                <p:nvPr/>
              </p:nvSpPr>
              <p:spPr>
                <a:xfrm>
                  <a:off x="1724131" y="4750996"/>
                  <a:ext cx="240483" cy="44455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0483" h="444555">
                      <a:moveTo>
                        <a:pt x="133706" y="0"/>
                      </a:moveTo>
                      <a:lnTo>
                        <a:pt x="101871" y="25064"/>
                      </a:lnTo>
                      <a:cubicBezTo>
                        <a:pt x="101871" y="25064"/>
                        <a:pt x="0" y="36810"/>
                        <a:pt x="0" y="105606"/>
                      </a:cubicBezTo>
                      <a:cubicBezTo>
                        <a:pt x="0" y="174403"/>
                        <a:pt x="30060" y="249911"/>
                        <a:pt x="108552" y="328775"/>
                      </a:cubicBezTo>
                      <a:cubicBezTo>
                        <a:pt x="187043" y="407640"/>
                        <a:pt x="240483" y="444555"/>
                        <a:pt x="240483" y="444555"/>
                      </a:cubicBezTo>
                      <a:lnTo>
                        <a:pt x="240483" y="422742"/>
                      </a:lnTo>
                      <a:lnTo>
                        <a:pt x="205413" y="293538"/>
                      </a:lnTo>
                      <a:lnTo>
                        <a:pt x="175352" y="207962"/>
                      </a:lnTo>
                      <a:lnTo>
                        <a:pt x="155311" y="124064"/>
                      </a:lnTo>
                      <a:lnTo>
                        <a:pt x="133706" y="0"/>
                      </a:lnTo>
                      <a:close/>
                    </a:path>
                  </a:pathLst>
                </a:custGeom>
                <a:gradFill>
                  <a:gsLst>
                    <a:gs pos="44000">
                      <a:srgbClr val="95CC69"/>
                    </a:gs>
                    <a:gs pos="100000">
                      <a:srgbClr val="81BF42"/>
                    </a:gs>
                  </a:gsLst>
                  <a:lin ang="5400000" scaled="0"/>
                </a:gra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3318" name="Freeform 3317"/>
                <p:cNvSpPr/>
                <p:nvPr/>
              </p:nvSpPr>
              <p:spPr>
                <a:xfrm>
                  <a:off x="1857211" y="4750996"/>
                  <a:ext cx="219817" cy="4245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9817" h="424576">
                      <a:moveTo>
                        <a:pt x="626" y="0"/>
                      </a:moveTo>
                      <a:cubicBezTo>
                        <a:pt x="626" y="0"/>
                        <a:pt x="129114" y="58624"/>
                        <a:pt x="170864" y="108963"/>
                      </a:cubicBezTo>
                      <a:cubicBezTo>
                        <a:pt x="212615" y="159301"/>
                        <a:pt x="230985" y="211318"/>
                        <a:pt x="212615" y="271725"/>
                      </a:cubicBezTo>
                      <a:cubicBezTo>
                        <a:pt x="194245" y="332131"/>
                        <a:pt x="149154" y="405962"/>
                        <a:pt x="129114" y="421063"/>
                      </a:cubicBezTo>
                      <a:cubicBezTo>
                        <a:pt x="109074" y="436163"/>
                        <a:pt x="109908" y="401766"/>
                        <a:pt x="109908" y="401766"/>
                      </a:cubicBezTo>
                      <a:cubicBezTo>
                        <a:pt x="109908" y="401766"/>
                        <a:pt x="-9290" y="28630"/>
                        <a:pt x="626" y="0"/>
                      </a:cubicBezTo>
                      <a:close/>
                    </a:path>
                  </a:pathLst>
                </a:custGeom>
                <a:solidFill>
                  <a:srgbClr val="91C960"/>
                </a:solidFill>
                <a:ln w="7700" cap="flat">
                  <a:solidFill>
                    <a:srgbClr val="7AB62D"/>
                  </a:solidFill>
                  <a:bevel/>
                </a:ln>
              </p:spPr>
            </p:sp>
            <p:sp>
              <p:nvSpPr>
                <p:cNvPr id="3319" name="Freeform 3318"/>
                <p:cNvSpPr/>
                <p:nvPr/>
              </p:nvSpPr>
              <p:spPr>
                <a:xfrm>
                  <a:off x="1795994" y="4799605"/>
                  <a:ext cx="180362" cy="1761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362" h="176186" fill="none">
                      <a:moveTo>
                        <a:pt x="0" y="0"/>
                      </a:moveTo>
                      <a:lnTo>
                        <a:pt x="111839" y="176186"/>
                      </a:lnTo>
                      <a:cubicBezTo>
                        <a:pt x="111839" y="176186"/>
                        <a:pt x="175301" y="78812"/>
                        <a:pt x="180362" y="51964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320" name="Freeform 3319"/>
                <p:cNvSpPr/>
                <p:nvPr/>
              </p:nvSpPr>
              <p:spPr>
                <a:xfrm>
                  <a:off x="1762646" y="4863316"/>
                  <a:ext cx="203690" cy="26522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3690" h="265223" fill="none">
                      <a:moveTo>
                        <a:pt x="0" y="0"/>
                      </a:moveTo>
                      <a:cubicBezTo>
                        <a:pt x="0" y="0"/>
                        <a:pt x="125147" y="224847"/>
                        <a:pt x="203690" y="265223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321" name="Freeform 3320"/>
                <p:cNvSpPr/>
                <p:nvPr/>
              </p:nvSpPr>
              <p:spPr>
                <a:xfrm>
                  <a:off x="1996397" y="4933789"/>
                  <a:ext cx="48379" cy="940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8379" h="94070" fill="none">
                      <a:moveTo>
                        <a:pt x="-52" y="93965"/>
                      </a:moveTo>
                      <a:cubicBezTo>
                        <a:pt x="-52" y="93965"/>
                        <a:pt x="48379" y="40271"/>
                        <a:pt x="48379" y="0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322" name="Freeform 3321"/>
                <p:cNvSpPr/>
                <p:nvPr/>
              </p:nvSpPr>
              <p:spPr>
                <a:xfrm>
                  <a:off x="1966336" y="4874327"/>
                  <a:ext cx="19414" cy="14346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414" h="143466" fill="none">
                      <a:moveTo>
                        <a:pt x="19153" y="0"/>
                      </a:moveTo>
                      <a:cubicBezTo>
                        <a:pt x="19153" y="0"/>
                        <a:pt x="21658" y="124903"/>
                        <a:pt x="-52" y="14346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7AB62D">
                      <a:alpha val="61000"/>
                    </a:srgbClr>
                  </a:solidFill>
                  <a:bevel/>
                </a:ln>
              </p:spPr>
            </p:sp>
            <p:sp>
              <p:nvSpPr>
                <p:cNvPr id="3323" name="Freeform 3322"/>
                <p:cNvSpPr/>
                <p:nvPr/>
              </p:nvSpPr>
              <p:spPr>
                <a:xfrm>
                  <a:off x="1732586" y="4772705"/>
                  <a:ext cx="147015" cy="3177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7015" h="317764">
                      <a:moveTo>
                        <a:pt x="126316" y="0"/>
                      </a:moveTo>
                      <a:cubicBezTo>
                        <a:pt x="126316" y="0"/>
                        <a:pt x="-9957" y="18122"/>
                        <a:pt x="0" y="82556"/>
                      </a:cubicBezTo>
                      <a:cubicBezTo>
                        <a:pt x="10083" y="146989"/>
                        <a:pt x="66196" y="255721"/>
                        <a:pt x="126316" y="304047"/>
                      </a:cubicBezTo>
                      <a:cubicBezTo>
                        <a:pt x="186438" y="352371"/>
                        <a:pt x="98260" y="263775"/>
                        <a:pt x="76216" y="177192"/>
                      </a:cubicBezTo>
                      <a:cubicBezTo>
                        <a:pt x="54171" y="90610"/>
                        <a:pt x="-5949" y="46312"/>
                        <a:pt x="12631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22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24" name="Group 3323"/>
              <p:cNvGrpSpPr/>
              <p:nvPr/>
            </p:nvGrpSpPr>
            <p:grpSpPr>
              <a:xfrm>
                <a:off x="1579778" y="5168179"/>
                <a:ext cx="414114" cy="263020"/>
                <a:chOff x="1579778" y="5168179"/>
                <a:chExt cx="414114" cy="263020"/>
              </a:xfrm>
            </p:grpSpPr>
            <p:sp>
              <p:nvSpPr>
                <p:cNvPr id="3325" name="Freeform 3324"/>
                <p:cNvSpPr/>
                <p:nvPr/>
              </p:nvSpPr>
              <p:spPr>
                <a:xfrm>
                  <a:off x="1579778" y="5168179"/>
                  <a:ext cx="414114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4" h="263020">
                      <a:moveTo>
                        <a:pt x="0" y="240473"/>
                      </a:moveTo>
                      <a:cubicBezTo>
                        <a:pt x="0" y="240473"/>
                        <a:pt x="108447" y="299201"/>
                        <a:pt x="233699" y="227049"/>
                      </a:cubicBezTo>
                      <a:cubicBezTo>
                        <a:pt x="358951" y="154897"/>
                        <a:pt x="400701" y="84423"/>
                        <a:pt x="400701" y="84423"/>
                      </a:cubicBezTo>
                      <a:lnTo>
                        <a:pt x="414114" y="70999"/>
                      </a:lnTo>
                      <a:cubicBezTo>
                        <a:pt x="414114" y="70999"/>
                        <a:pt x="408216" y="51702"/>
                        <a:pt x="392351" y="42473"/>
                      </a:cubicBezTo>
                      <a:cubicBezTo>
                        <a:pt x="376485" y="33245"/>
                        <a:pt x="292149" y="-34713"/>
                        <a:pt x="173578" y="22338"/>
                      </a:cubicBezTo>
                      <a:cubicBezTo>
                        <a:pt x="55006" y="79389"/>
                        <a:pt x="49996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326" name="Freeform 3325"/>
                <p:cNvSpPr/>
                <p:nvPr/>
              </p:nvSpPr>
              <p:spPr>
                <a:xfrm>
                  <a:off x="1579778" y="5227484"/>
                  <a:ext cx="414114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4" h="181219">
                      <a:moveTo>
                        <a:pt x="0" y="181219"/>
                      </a:moveTo>
                      <a:cubicBezTo>
                        <a:pt x="0" y="181219"/>
                        <a:pt x="116797" y="127473"/>
                        <a:pt x="185268" y="85524"/>
                      </a:cubicBezTo>
                      <a:cubicBezTo>
                        <a:pt x="253739" y="43574"/>
                        <a:pt x="414114" y="11694"/>
                        <a:pt x="414114" y="11694"/>
                      </a:cubicBezTo>
                      <a:lnTo>
                        <a:pt x="409051" y="0"/>
                      </a:lnTo>
                      <a:cubicBezTo>
                        <a:pt x="409051" y="0"/>
                        <a:pt x="237039" y="41897"/>
                        <a:pt x="156877" y="90610"/>
                      </a:cubicBezTo>
                      <a:cubicBezTo>
                        <a:pt x="76717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27" name="Freeform 3326"/>
                <p:cNvSpPr/>
                <p:nvPr/>
              </p:nvSpPr>
              <p:spPr>
                <a:xfrm>
                  <a:off x="1699915" y="5287838"/>
                  <a:ext cx="108552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2" h="109067" fill="none">
                      <a:moveTo>
                        <a:pt x="0" y="0"/>
                      </a:moveTo>
                      <a:lnTo>
                        <a:pt x="108552" y="0"/>
                      </a:lnTo>
                      <a:lnTo>
                        <a:pt x="43420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28" name="Freeform 3327"/>
                <p:cNvSpPr/>
                <p:nvPr/>
              </p:nvSpPr>
              <p:spPr>
                <a:xfrm>
                  <a:off x="1728359" y="5235821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29" name="Freeform 3328"/>
                <p:cNvSpPr/>
                <p:nvPr/>
              </p:nvSpPr>
              <p:spPr>
                <a:xfrm>
                  <a:off x="1816817" y="5262669"/>
                  <a:ext cx="61791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1" h="105712" fill="none">
                      <a:moveTo>
                        <a:pt x="61791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0" name="Freeform 3329"/>
                <p:cNvSpPr/>
                <p:nvPr/>
              </p:nvSpPr>
              <p:spPr>
                <a:xfrm>
                  <a:off x="1791767" y="5197229"/>
                  <a:ext cx="131932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2" h="106550" fill="none">
                      <a:moveTo>
                        <a:pt x="0" y="0"/>
                      </a:moveTo>
                      <a:lnTo>
                        <a:pt x="131932" y="50339"/>
                      </a:lnTo>
                      <a:lnTo>
                        <a:pt x="106046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1" name="Freeform 3330"/>
                <p:cNvSpPr/>
                <p:nvPr/>
              </p:nvSpPr>
              <p:spPr>
                <a:xfrm>
                  <a:off x="1651485" y="5334926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1" y="-105"/>
                        <a:pt x="68471" y="-105"/>
                      </a:cubicBezTo>
                      <a:lnTo>
                        <a:pt x="55111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2" name="Freeform 3331"/>
                <p:cNvSpPr/>
                <p:nvPr/>
              </p:nvSpPr>
              <p:spPr>
                <a:xfrm>
                  <a:off x="1616415" y="5373415"/>
                  <a:ext cx="38411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1" h="33559" fill="none">
                      <a:moveTo>
                        <a:pt x="0" y="0"/>
                      </a:moveTo>
                      <a:lnTo>
                        <a:pt x="38411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3" name="Freeform 3332"/>
                <p:cNvSpPr/>
                <p:nvPr/>
              </p:nvSpPr>
              <p:spPr>
                <a:xfrm>
                  <a:off x="1609369" y="5198854"/>
                  <a:ext cx="324871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1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1" y="30927"/>
                      </a:cubicBezTo>
                      <a:cubicBezTo>
                        <a:pt x="187408" y="-11358"/>
                        <a:pt x="305645" y="-1290"/>
                        <a:pt x="323682" y="8778"/>
                      </a:cubicBezTo>
                      <a:cubicBezTo>
                        <a:pt x="341719" y="18846"/>
                        <a:pt x="151336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34" name="Group 3333"/>
              <p:cNvGrpSpPr/>
              <p:nvPr/>
            </p:nvGrpSpPr>
            <p:grpSpPr>
              <a:xfrm flipH="1">
                <a:off x="1977139" y="5068130"/>
                <a:ext cx="414115" cy="263020"/>
                <a:chOff x="1977139" y="5068130"/>
                <a:chExt cx="414115" cy="263020"/>
              </a:xfrm>
            </p:grpSpPr>
            <p:sp>
              <p:nvSpPr>
                <p:cNvPr id="3335" name="Freeform 3334"/>
                <p:cNvSpPr/>
                <p:nvPr/>
              </p:nvSpPr>
              <p:spPr>
                <a:xfrm>
                  <a:off x="1977139" y="5068130"/>
                  <a:ext cx="414115" cy="2630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5" h="263020">
                      <a:moveTo>
                        <a:pt x="0" y="240473"/>
                      </a:moveTo>
                      <a:cubicBezTo>
                        <a:pt x="0" y="240473"/>
                        <a:pt x="108448" y="299201"/>
                        <a:pt x="233700" y="227049"/>
                      </a:cubicBezTo>
                      <a:cubicBezTo>
                        <a:pt x="358952" y="154897"/>
                        <a:pt x="400703" y="84423"/>
                        <a:pt x="400703" y="84423"/>
                      </a:cubicBezTo>
                      <a:lnTo>
                        <a:pt x="414115" y="70999"/>
                      </a:lnTo>
                      <a:cubicBezTo>
                        <a:pt x="414115" y="70999"/>
                        <a:pt x="408218" y="51702"/>
                        <a:pt x="392353" y="42473"/>
                      </a:cubicBezTo>
                      <a:cubicBezTo>
                        <a:pt x="376487" y="33245"/>
                        <a:pt x="292150" y="-34713"/>
                        <a:pt x="173579" y="22338"/>
                      </a:cubicBezTo>
                      <a:cubicBezTo>
                        <a:pt x="55006" y="79389"/>
                        <a:pt x="49997" y="87778"/>
                        <a:pt x="0" y="240473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rgbClr val="9BCB6E"/>
                    </a:gs>
                    <a:gs pos="100000">
                      <a:srgbClr val="99DA4C"/>
                    </a:gs>
                  </a:gsLst>
                  <a:lin ang="5400000" scaled="0"/>
                </a:gradFill>
                <a:ln w="7700" cap="flat">
                  <a:noFill/>
                  <a:bevel/>
                </a:ln>
              </p:spPr>
            </p:sp>
            <p:sp>
              <p:nvSpPr>
                <p:cNvPr id="3336" name="Freeform 3335"/>
                <p:cNvSpPr/>
                <p:nvPr/>
              </p:nvSpPr>
              <p:spPr>
                <a:xfrm>
                  <a:off x="1977139" y="5127436"/>
                  <a:ext cx="414115" cy="1812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4115" h="181219">
                      <a:moveTo>
                        <a:pt x="0" y="181219"/>
                      </a:moveTo>
                      <a:cubicBezTo>
                        <a:pt x="0" y="181219"/>
                        <a:pt x="116798" y="127473"/>
                        <a:pt x="185269" y="85524"/>
                      </a:cubicBezTo>
                      <a:cubicBezTo>
                        <a:pt x="253740" y="43574"/>
                        <a:pt x="414115" y="11694"/>
                        <a:pt x="414115" y="11694"/>
                      </a:cubicBezTo>
                      <a:lnTo>
                        <a:pt x="409053" y="0"/>
                      </a:lnTo>
                      <a:cubicBezTo>
                        <a:pt x="409053" y="0"/>
                        <a:pt x="237040" y="41897"/>
                        <a:pt x="156878" y="90610"/>
                      </a:cubicBezTo>
                      <a:cubicBezTo>
                        <a:pt x="76717" y="139218"/>
                        <a:pt x="0" y="174455"/>
                        <a:pt x="0" y="181219"/>
                      </a:cubicBezTo>
                      <a:close/>
                    </a:path>
                  </a:pathLst>
                </a:custGeom>
                <a:solidFill>
                  <a:srgbClr val="7BBF44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37" name="Freeform 3336"/>
                <p:cNvSpPr/>
                <p:nvPr/>
              </p:nvSpPr>
              <p:spPr>
                <a:xfrm>
                  <a:off x="2097277" y="5187790"/>
                  <a:ext cx="108552" cy="10906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8552" h="109067" fill="none">
                      <a:moveTo>
                        <a:pt x="0" y="0"/>
                      </a:moveTo>
                      <a:lnTo>
                        <a:pt x="108552" y="0"/>
                      </a:lnTo>
                      <a:lnTo>
                        <a:pt x="43421" y="109067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8" name="Freeform 3337"/>
                <p:cNvSpPr/>
                <p:nvPr/>
              </p:nvSpPr>
              <p:spPr>
                <a:xfrm>
                  <a:off x="2125720" y="5135773"/>
                  <a:ext cx="150302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0302" h="20136" fill="none">
                      <a:moveTo>
                        <a:pt x="0" y="0"/>
                      </a:moveTo>
                      <a:cubicBezTo>
                        <a:pt x="28338" y="0"/>
                        <a:pt x="150302" y="20136"/>
                        <a:pt x="150302" y="20136"/>
                      </a:cubicBez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39" name="Freeform 3338"/>
                <p:cNvSpPr/>
                <p:nvPr/>
              </p:nvSpPr>
              <p:spPr>
                <a:xfrm>
                  <a:off x="2214178" y="5162621"/>
                  <a:ext cx="61791" cy="1057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791" h="105712" fill="none">
                      <a:moveTo>
                        <a:pt x="61791" y="0"/>
                      </a:moveTo>
                      <a:lnTo>
                        <a:pt x="0" y="105712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40" name="Freeform 3339"/>
                <p:cNvSpPr/>
                <p:nvPr/>
              </p:nvSpPr>
              <p:spPr>
                <a:xfrm>
                  <a:off x="2189128" y="5097181"/>
                  <a:ext cx="131933" cy="106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933" h="106550" fill="none">
                      <a:moveTo>
                        <a:pt x="0" y="0"/>
                      </a:moveTo>
                      <a:lnTo>
                        <a:pt x="131933" y="50339"/>
                      </a:lnTo>
                      <a:lnTo>
                        <a:pt x="106047" y="106550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41" name="Freeform 3340"/>
                <p:cNvSpPr/>
                <p:nvPr/>
              </p:nvSpPr>
              <p:spPr>
                <a:xfrm>
                  <a:off x="2048846" y="5234878"/>
                  <a:ext cx="68575" cy="6701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575" h="67014" fill="none">
                      <a:moveTo>
                        <a:pt x="0" y="3251"/>
                      </a:moveTo>
                      <a:cubicBezTo>
                        <a:pt x="16700" y="3251"/>
                        <a:pt x="68471" y="-105"/>
                        <a:pt x="68471" y="-105"/>
                      </a:cubicBezTo>
                      <a:lnTo>
                        <a:pt x="55111" y="67014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42" name="Freeform 3341"/>
                <p:cNvSpPr/>
                <p:nvPr/>
              </p:nvSpPr>
              <p:spPr>
                <a:xfrm>
                  <a:off x="2013775" y="5273366"/>
                  <a:ext cx="38411" cy="3355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411" h="33559" fill="none">
                      <a:moveTo>
                        <a:pt x="0" y="0"/>
                      </a:moveTo>
                      <a:lnTo>
                        <a:pt x="38411" y="0"/>
                      </a:lnTo>
                      <a:lnTo>
                        <a:pt x="21710" y="33559"/>
                      </a:lnTo>
                    </a:path>
                  </a:pathLst>
                </a:custGeom>
                <a:solidFill>
                  <a:srgbClr val="FFFFFF"/>
                </a:solidFill>
                <a:ln w="7700" cap="flat">
                  <a:solidFill>
                    <a:srgbClr val="6A9F39">
                      <a:alpha val="49000"/>
                    </a:srgbClr>
                  </a:solidFill>
                  <a:bevel/>
                </a:ln>
              </p:spPr>
            </p:sp>
            <p:sp>
              <p:nvSpPr>
                <p:cNvPr id="3343" name="Freeform 3342"/>
                <p:cNvSpPr/>
                <p:nvPr/>
              </p:nvSpPr>
              <p:spPr>
                <a:xfrm>
                  <a:off x="2006730" y="5098806"/>
                  <a:ext cx="324873" cy="16753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4873" h="167534">
                      <a:moveTo>
                        <a:pt x="0" y="167534"/>
                      </a:moveTo>
                      <a:cubicBezTo>
                        <a:pt x="0" y="167534"/>
                        <a:pt x="11053" y="73212"/>
                        <a:pt x="99231" y="30927"/>
                      </a:cubicBezTo>
                      <a:cubicBezTo>
                        <a:pt x="187409" y="-11358"/>
                        <a:pt x="305647" y="-1290"/>
                        <a:pt x="323683" y="8778"/>
                      </a:cubicBezTo>
                      <a:cubicBezTo>
                        <a:pt x="341721" y="18846"/>
                        <a:pt x="151336" y="-14210"/>
                        <a:pt x="0" y="167534"/>
                      </a:cubicBezTo>
                      <a:close/>
                    </a:path>
                  </a:pathLst>
                </a:custGeom>
                <a:solidFill>
                  <a:srgbClr val="FFFFFF">
                    <a:alpha val="15000"/>
                  </a:srgbClr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44" name="Group 3343"/>
              <p:cNvGrpSpPr/>
              <p:nvPr/>
            </p:nvGrpSpPr>
            <p:grpSpPr>
              <a:xfrm>
                <a:off x="1786834" y="4917744"/>
                <a:ext cx="283853" cy="281898"/>
                <a:chOff x="1786834" y="4917744"/>
                <a:chExt cx="283853" cy="281898"/>
              </a:xfrm>
            </p:grpSpPr>
            <p:sp>
              <p:nvSpPr>
                <p:cNvPr id="3345" name="Freeform 3344"/>
                <p:cNvSpPr/>
                <p:nvPr/>
              </p:nvSpPr>
              <p:spPr>
                <a:xfrm>
                  <a:off x="1786834" y="4917744"/>
                  <a:ext cx="283853" cy="2818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3853" h="281898">
                      <a:moveTo>
                        <a:pt x="0" y="140949"/>
                      </a:moveTo>
                      <a:cubicBezTo>
                        <a:pt x="0" y="63058"/>
                        <a:pt x="60560" y="0"/>
                        <a:pt x="143570" y="0"/>
                      </a:cubicBezTo>
                      <a:cubicBezTo>
                        <a:pt x="226580" y="0"/>
                        <a:pt x="283853" y="63058"/>
                        <a:pt x="283853" y="140949"/>
                      </a:cubicBezTo>
                      <a:cubicBezTo>
                        <a:pt x="283853" y="218779"/>
                        <a:pt x="226580" y="281898"/>
                        <a:pt x="143570" y="281898"/>
                      </a:cubicBezTo>
                      <a:cubicBezTo>
                        <a:pt x="60560" y="281898"/>
                        <a:pt x="0" y="218779"/>
                        <a:pt x="0" y="140949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rgbClr val="47608D"/>
                    </a:gs>
                    <a:gs pos="0">
                      <a:srgbClr val="6D95C8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46" name="Freeform 3345"/>
                <p:cNvSpPr/>
                <p:nvPr/>
              </p:nvSpPr>
              <p:spPr>
                <a:xfrm>
                  <a:off x="1863707" y="4932845"/>
                  <a:ext cx="111788" cy="9061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11788" h="90610">
                      <a:moveTo>
                        <a:pt x="16596" y="55373"/>
                      </a:moveTo>
                      <a:lnTo>
                        <a:pt x="0" y="26848"/>
                      </a:lnTo>
                      <a:lnTo>
                        <a:pt x="41646" y="21814"/>
                      </a:lnTo>
                      <a:lnTo>
                        <a:pt x="63357" y="0"/>
                      </a:lnTo>
                      <a:lnTo>
                        <a:pt x="90077" y="36915"/>
                      </a:lnTo>
                      <a:lnTo>
                        <a:pt x="111788" y="48661"/>
                      </a:lnTo>
                      <a:lnTo>
                        <a:pt x="105107" y="67119"/>
                      </a:lnTo>
                      <a:lnTo>
                        <a:pt x="84232" y="76348"/>
                      </a:lnTo>
                      <a:lnTo>
                        <a:pt x="81727" y="90610"/>
                      </a:lnTo>
                      <a:cubicBezTo>
                        <a:pt x="81727" y="90610"/>
                        <a:pt x="46656" y="85576"/>
                        <a:pt x="44151" y="83059"/>
                      </a:cubicBezTo>
                      <a:cubicBezTo>
                        <a:pt x="41646" y="80542"/>
                        <a:pt x="16596" y="83059"/>
                        <a:pt x="16596" y="83059"/>
                      </a:cubicBezTo>
                      <a:lnTo>
                        <a:pt x="16596" y="55373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47" name="Freeform 3346"/>
                <p:cNvSpPr/>
                <p:nvPr/>
              </p:nvSpPr>
              <p:spPr>
                <a:xfrm>
                  <a:off x="1889540" y="4960532"/>
                  <a:ext cx="64348" cy="5710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4348" h="57103">
                      <a:moveTo>
                        <a:pt x="0" y="28552"/>
                      </a:moveTo>
                      <a:cubicBezTo>
                        <a:pt x="0" y="12771"/>
                        <a:pt x="14341" y="0"/>
                        <a:pt x="32096" y="0"/>
                      </a:cubicBezTo>
                      <a:cubicBezTo>
                        <a:pt x="49851" y="0"/>
                        <a:pt x="64244" y="12771"/>
                        <a:pt x="64244" y="28552"/>
                      </a:cubicBezTo>
                      <a:cubicBezTo>
                        <a:pt x="64244" y="44280"/>
                        <a:pt x="49851" y="57103"/>
                        <a:pt x="32096" y="57103"/>
                      </a:cubicBezTo>
                      <a:cubicBezTo>
                        <a:pt x="14341" y="57103"/>
                        <a:pt x="0" y="44280"/>
                        <a:pt x="0" y="28552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48" name="Freeform 3347"/>
                <p:cNvSpPr/>
                <p:nvPr/>
              </p:nvSpPr>
              <p:spPr>
                <a:xfrm>
                  <a:off x="1905354" y="4991679"/>
                  <a:ext cx="26773" cy="201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773" h="20136">
                      <a:moveTo>
                        <a:pt x="0" y="9963"/>
                      </a:moveTo>
                      <a:cubicBezTo>
                        <a:pt x="0" y="4402"/>
                        <a:pt x="5981" y="-105"/>
                        <a:pt x="13386" y="-105"/>
                      </a:cubicBezTo>
                      <a:cubicBezTo>
                        <a:pt x="20739" y="-105"/>
                        <a:pt x="26720" y="4402"/>
                        <a:pt x="26720" y="9963"/>
                      </a:cubicBezTo>
                      <a:cubicBezTo>
                        <a:pt x="26720" y="15523"/>
                        <a:pt x="20739" y="20031"/>
                        <a:pt x="13386" y="20031"/>
                      </a:cubicBezTo>
                      <a:cubicBezTo>
                        <a:pt x="5981" y="20031"/>
                        <a:pt x="0" y="15523"/>
                        <a:pt x="0" y="9963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49" name="Group 3348"/>
              <p:cNvGrpSpPr/>
              <p:nvPr/>
            </p:nvGrpSpPr>
            <p:grpSpPr>
              <a:xfrm>
                <a:off x="1724131" y="5115009"/>
                <a:ext cx="277276" cy="280324"/>
                <a:chOff x="1724131" y="5115009"/>
                <a:chExt cx="277276" cy="280324"/>
              </a:xfrm>
            </p:grpSpPr>
            <p:sp>
              <p:nvSpPr>
                <p:cNvPr id="3350" name="Freeform 3349"/>
                <p:cNvSpPr/>
                <p:nvPr/>
              </p:nvSpPr>
              <p:spPr>
                <a:xfrm>
                  <a:off x="1724131" y="5115009"/>
                  <a:ext cx="277276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6" h="280324">
                      <a:moveTo>
                        <a:pt x="0" y="140162"/>
                      </a:moveTo>
                      <a:cubicBezTo>
                        <a:pt x="0" y="62640"/>
                        <a:pt x="62058" y="0"/>
                        <a:pt x="138638" y="0"/>
                      </a:cubicBezTo>
                      <a:cubicBezTo>
                        <a:pt x="215164" y="0"/>
                        <a:pt x="277276" y="62640"/>
                        <a:pt x="277276" y="140162"/>
                      </a:cubicBezTo>
                      <a:cubicBezTo>
                        <a:pt x="277276" y="217460"/>
                        <a:pt x="215164" y="280324"/>
                        <a:pt x="138638" y="280324"/>
                      </a:cubicBezTo>
                      <a:cubicBezTo>
                        <a:pt x="62058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51" name="Freeform 3350"/>
                <p:cNvSpPr/>
                <p:nvPr/>
              </p:nvSpPr>
              <p:spPr>
                <a:xfrm>
                  <a:off x="1765882" y="5193874"/>
                  <a:ext cx="101872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2" h="110745">
                      <a:moveTo>
                        <a:pt x="16700" y="41949"/>
                      </a:moveTo>
                      <a:lnTo>
                        <a:pt x="10020" y="5034"/>
                      </a:lnTo>
                      <a:lnTo>
                        <a:pt x="43421" y="15102"/>
                      </a:lnTo>
                      <a:lnTo>
                        <a:pt x="58451" y="0"/>
                      </a:lnTo>
                      <a:lnTo>
                        <a:pt x="80161" y="20135"/>
                      </a:lnTo>
                      <a:lnTo>
                        <a:pt x="95191" y="35237"/>
                      </a:lnTo>
                      <a:lnTo>
                        <a:pt x="101872" y="62084"/>
                      </a:lnTo>
                      <a:lnTo>
                        <a:pt x="80161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0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52" name="Freeform 3351"/>
                <p:cNvSpPr/>
                <p:nvPr/>
              </p:nvSpPr>
              <p:spPr>
                <a:xfrm>
                  <a:off x="1795994" y="5215686"/>
                  <a:ext cx="58398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8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4" y="0"/>
                        <a:pt x="58398" y="12396"/>
                        <a:pt x="58398" y="27686"/>
                      </a:cubicBezTo>
                      <a:cubicBezTo>
                        <a:pt x="58398" y="42977"/>
                        <a:pt x="45314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53" name="Freeform 3352"/>
                <p:cNvSpPr/>
                <p:nvPr/>
              </p:nvSpPr>
              <p:spPr>
                <a:xfrm>
                  <a:off x="1819322" y="5234250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  <p:grpSp>
            <p:nvGrpSpPr>
              <p:cNvPr id="3354" name="Group 3353"/>
              <p:cNvGrpSpPr/>
              <p:nvPr/>
            </p:nvGrpSpPr>
            <p:grpSpPr>
              <a:xfrm flipH="1">
                <a:off x="1993891" y="5084806"/>
                <a:ext cx="277278" cy="280324"/>
                <a:chOff x="1993891" y="5084806"/>
                <a:chExt cx="277278" cy="280324"/>
              </a:xfrm>
            </p:grpSpPr>
            <p:sp>
              <p:nvSpPr>
                <p:cNvPr id="3355" name="Freeform 3354"/>
                <p:cNvSpPr/>
                <p:nvPr/>
              </p:nvSpPr>
              <p:spPr>
                <a:xfrm>
                  <a:off x="1993891" y="5084806"/>
                  <a:ext cx="277278" cy="280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7278" h="280324">
                      <a:moveTo>
                        <a:pt x="0" y="140162"/>
                      </a:moveTo>
                      <a:cubicBezTo>
                        <a:pt x="0" y="62640"/>
                        <a:pt x="62059" y="0"/>
                        <a:pt x="138638" y="0"/>
                      </a:cubicBezTo>
                      <a:cubicBezTo>
                        <a:pt x="215166" y="0"/>
                        <a:pt x="277278" y="62640"/>
                        <a:pt x="277278" y="140162"/>
                      </a:cubicBezTo>
                      <a:cubicBezTo>
                        <a:pt x="277278" y="217460"/>
                        <a:pt x="215166" y="280324"/>
                        <a:pt x="138638" y="280324"/>
                      </a:cubicBezTo>
                      <a:cubicBezTo>
                        <a:pt x="62059" y="280324"/>
                        <a:pt x="0" y="217460"/>
                        <a:pt x="0" y="14016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324362"/>
                    </a:gs>
                    <a:gs pos="38000">
                      <a:srgbClr val="526FA3"/>
                    </a:gs>
                    <a:gs pos="0">
                      <a:srgbClr val="6A84B4"/>
                    </a:gs>
                  </a:gsLst>
                  <a:path path="circle">
                    <a:fillToRect l="50000" t="50000" r="50000" b="50000"/>
                  </a:path>
                </a:gradFill>
                <a:ln w="7700" cap="flat">
                  <a:noFill/>
                  <a:bevel/>
                </a:ln>
              </p:spPr>
            </p:sp>
            <p:sp>
              <p:nvSpPr>
                <p:cNvPr id="3356" name="Freeform 3355"/>
                <p:cNvSpPr/>
                <p:nvPr/>
              </p:nvSpPr>
              <p:spPr>
                <a:xfrm>
                  <a:off x="2035641" y="5163671"/>
                  <a:ext cx="101872" cy="1107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1872" h="110745">
                      <a:moveTo>
                        <a:pt x="16701" y="41949"/>
                      </a:moveTo>
                      <a:lnTo>
                        <a:pt x="10020" y="5034"/>
                      </a:lnTo>
                      <a:lnTo>
                        <a:pt x="43421" y="15102"/>
                      </a:lnTo>
                      <a:lnTo>
                        <a:pt x="58451" y="0"/>
                      </a:lnTo>
                      <a:lnTo>
                        <a:pt x="80162" y="20135"/>
                      </a:lnTo>
                      <a:lnTo>
                        <a:pt x="95192" y="35237"/>
                      </a:lnTo>
                      <a:lnTo>
                        <a:pt x="101872" y="62084"/>
                      </a:lnTo>
                      <a:lnTo>
                        <a:pt x="80162" y="83898"/>
                      </a:lnTo>
                      <a:lnTo>
                        <a:pt x="65131" y="110745"/>
                      </a:lnTo>
                      <a:lnTo>
                        <a:pt x="55111" y="92288"/>
                      </a:lnTo>
                      <a:lnTo>
                        <a:pt x="30060" y="100677"/>
                      </a:lnTo>
                      <a:lnTo>
                        <a:pt x="10020" y="92288"/>
                      </a:lnTo>
                      <a:lnTo>
                        <a:pt x="0" y="75508"/>
                      </a:lnTo>
                      <a:lnTo>
                        <a:pt x="16700" y="62084"/>
                      </a:lnTo>
                      <a:lnTo>
                        <a:pt x="16701" y="41949"/>
                      </a:lnTo>
                      <a:close/>
                    </a:path>
                  </a:pathLst>
                </a:custGeom>
                <a:solidFill>
                  <a:srgbClr val="1F2760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57" name="Freeform 3356"/>
                <p:cNvSpPr/>
                <p:nvPr/>
              </p:nvSpPr>
              <p:spPr>
                <a:xfrm>
                  <a:off x="2065755" y="5185483"/>
                  <a:ext cx="58399" cy="5537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8399" h="55373">
                      <a:moveTo>
                        <a:pt x="0" y="27686"/>
                      </a:moveTo>
                      <a:cubicBezTo>
                        <a:pt x="0" y="12396"/>
                        <a:pt x="13032" y="0"/>
                        <a:pt x="29199" y="0"/>
                      </a:cubicBezTo>
                      <a:cubicBezTo>
                        <a:pt x="45314" y="0"/>
                        <a:pt x="58399" y="12396"/>
                        <a:pt x="58399" y="27686"/>
                      </a:cubicBezTo>
                      <a:cubicBezTo>
                        <a:pt x="58399" y="42977"/>
                        <a:pt x="45314" y="55373"/>
                        <a:pt x="29199" y="55373"/>
                      </a:cubicBezTo>
                      <a:cubicBezTo>
                        <a:pt x="13032" y="55373"/>
                        <a:pt x="0" y="42977"/>
                        <a:pt x="0" y="27686"/>
                      </a:cubicBezTo>
                      <a:close/>
                    </a:path>
                  </a:pathLst>
                </a:custGeom>
                <a:solidFill>
                  <a:srgbClr val="1E1A3C"/>
                </a:solidFill>
                <a:ln w="7700" cap="flat">
                  <a:noFill/>
                  <a:bevel/>
                </a:ln>
              </p:spPr>
            </p:sp>
            <p:sp>
              <p:nvSpPr>
                <p:cNvPr id="3358" name="Freeform 3357"/>
                <p:cNvSpPr/>
                <p:nvPr/>
              </p:nvSpPr>
              <p:spPr>
                <a:xfrm>
                  <a:off x="2089083" y="5204046"/>
                  <a:ext cx="18475" cy="151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475" h="15102">
                      <a:moveTo>
                        <a:pt x="0" y="7446"/>
                      </a:moveTo>
                      <a:cubicBezTo>
                        <a:pt x="0" y="3276"/>
                        <a:pt x="4113" y="-105"/>
                        <a:pt x="9185" y="-105"/>
                      </a:cubicBezTo>
                      <a:cubicBezTo>
                        <a:pt x="14258" y="-105"/>
                        <a:pt x="18371" y="3276"/>
                        <a:pt x="18371" y="7446"/>
                      </a:cubicBezTo>
                      <a:cubicBezTo>
                        <a:pt x="18371" y="11616"/>
                        <a:pt x="14258" y="14997"/>
                        <a:pt x="9185" y="14997"/>
                      </a:cubicBezTo>
                      <a:cubicBezTo>
                        <a:pt x="4113" y="14997"/>
                        <a:pt x="0" y="11616"/>
                        <a:pt x="0" y="7446"/>
                      </a:cubicBezTo>
                      <a:close/>
                    </a:path>
                  </a:pathLst>
                </a:custGeom>
                <a:solidFill>
                  <a:srgbClr val="434C7B"/>
                </a:solidFill>
                <a:ln w="7700" cap="flat">
                  <a:noFill/>
                  <a:bevel/>
                </a:ln>
              </p:spPr>
            </p:sp>
          </p:grpSp>
        </p:grpSp>
        <p:grpSp>
          <p:nvGrpSpPr>
            <p:cNvPr id="4451" name="Creative Rectangle"/>
            <p:cNvGrpSpPr/>
            <p:nvPr/>
          </p:nvGrpSpPr>
          <p:grpSpPr>
            <a:xfrm>
              <a:off x="6748915" y="3577990"/>
              <a:ext cx="1101285" cy="1072864"/>
              <a:chOff x="6748915" y="3577990"/>
              <a:chExt cx="1101285" cy="1072864"/>
            </a:xfrm>
          </p:grpSpPr>
          <p:sp>
            <p:nvSpPr>
              <p:cNvPr id="4452" name="Freeform 4451"/>
              <p:cNvSpPr/>
              <p:nvPr/>
            </p:nvSpPr>
            <p:spPr>
              <a:xfrm>
                <a:off x="6807537" y="3658435"/>
                <a:ext cx="957741" cy="922560"/>
              </a:xfrm>
              <a:custGeom>
                <a:avLst/>
                <a:gdLst/>
                <a:ahLst/>
                <a:cxnLst/>
                <a:rect l="0" t="0" r="0" b="0"/>
                <a:pathLst>
                  <a:path w="957741" h="922560">
                    <a:moveTo>
                      <a:pt x="144176" y="0"/>
                    </a:moveTo>
                    <a:lnTo>
                      <a:pt x="813567" y="0"/>
                    </a:lnTo>
                    <a:cubicBezTo>
                      <a:pt x="893192" y="0"/>
                      <a:pt x="957741" y="62179"/>
                      <a:pt x="957741" y="138880"/>
                    </a:cubicBezTo>
                    <a:lnTo>
                      <a:pt x="957741" y="783683"/>
                    </a:lnTo>
                    <a:cubicBezTo>
                      <a:pt x="957741" y="860383"/>
                      <a:pt x="893192" y="922560"/>
                      <a:pt x="813567" y="922560"/>
                    </a:cubicBezTo>
                    <a:lnTo>
                      <a:pt x="144176" y="922560"/>
                    </a:lnTo>
                    <a:cubicBezTo>
                      <a:pt x="64550" y="922560"/>
                      <a:pt x="0" y="860383"/>
                      <a:pt x="0" y="783683"/>
                    </a:cubicBezTo>
                    <a:lnTo>
                      <a:pt x="0" y="138880"/>
                    </a:lnTo>
                    <a:cubicBezTo>
                      <a:pt x="0" y="62179"/>
                      <a:pt x="64550" y="0"/>
                      <a:pt x="144176" y="0"/>
                    </a:cubicBezTo>
                    <a:close/>
                  </a:path>
                </a:pathLst>
              </a:custGeom>
              <a:solidFill>
                <a:srgbClr val="FFCC99">
                  <a:alpha val="4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453" name="Freeform 4452"/>
              <p:cNvSpPr/>
              <p:nvPr/>
            </p:nvSpPr>
            <p:spPr>
              <a:xfrm rot="-420000">
                <a:off x="6784433" y="3688895"/>
                <a:ext cx="957079" cy="923215"/>
              </a:xfrm>
              <a:custGeom>
                <a:avLst/>
                <a:gdLst/>
                <a:ahLst/>
                <a:cxnLst/>
                <a:rect l="0" t="0" r="0" b="0"/>
                <a:pathLst>
                  <a:path w="957079" h="923215">
                    <a:moveTo>
                      <a:pt x="144077" y="0"/>
                    </a:moveTo>
                    <a:lnTo>
                      <a:pt x="813004" y="0"/>
                    </a:lnTo>
                    <a:cubicBezTo>
                      <a:pt x="892576" y="0"/>
                      <a:pt x="957079" y="62223"/>
                      <a:pt x="957079" y="138978"/>
                    </a:cubicBezTo>
                    <a:lnTo>
                      <a:pt x="957079" y="784230"/>
                    </a:lnTo>
                    <a:cubicBezTo>
                      <a:pt x="957079" y="860991"/>
                      <a:pt x="892576" y="923215"/>
                      <a:pt x="813004" y="923215"/>
                    </a:cubicBezTo>
                    <a:lnTo>
                      <a:pt x="144077" y="923215"/>
                    </a:lnTo>
                    <a:cubicBezTo>
                      <a:pt x="64505" y="923215"/>
                      <a:pt x="0" y="860991"/>
                      <a:pt x="0" y="784230"/>
                    </a:cubicBezTo>
                    <a:lnTo>
                      <a:pt x="0" y="138978"/>
                    </a:lnTo>
                    <a:cubicBezTo>
                      <a:pt x="0" y="62223"/>
                      <a:pt x="64505" y="0"/>
                      <a:pt x="144077" y="0"/>
                    </a:cubicBezTo>
                    <a:close/>
                  </a:path>
                </a:pathLst>
              </a:custGeom>
              <a:solidFill>
                <a:srgbClr val="FFB366">
                  <a:alpha val="6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454" name="Freeform 4453"/>
              <p:cNvSpPr/>
              <p:nvPr/>
            </p:nvSpPr>
            <p:spPr>
              <a:xfrm rot="420000">
                <a:off x="6857260" y="3616248"/>
                <a:ext cx="957079" cy="923215"/>
              </a:xfrm>
              <a:custGeom>
                <a:avLst/>
                <a:gdLst/>
                <a:ahLst/>
                <a:cxnLst/>
                <a:rect l="0" t="0" r="0" b="0"/>
                <a:pathLst>
                  <a:path w="957079" h="923215">
                    <a:moveTo>
                      <a:pt x="144077" y="0"/>
                    </a:moveTo>
                    <a:lnTo>
                      <a:pt x="813004" y="0"/>
                    </a:lnTo>
                    <a:cubicBezTo>
                      <a:pt x="892576" y="0"/>
                      <a:pt x="957079" y="62223"/>
                      <a:pt x="957079" y="138978"/>
                    </a:cubicBezTo>
                    <a:lnTo>
                      <a:pt x="957079" y="784230"/>
                    </a:lnTo>
                    <a:cubicBezTo>
                      <a:pt x="957079" y="860991"/>
                      <a:pt x="892576" y="923215"/>
                      <a:pt x="813004" y="923215"/>
                    </a:cubicBezTo>
                    <a:lnTo>
                      <a:pt x="144077" y="923215"/>
                    </a:lnTo>
                    <a:cubicBezTo>
                      <a:pt x="64505" y="923215"/>
                      <a:pt x="0" y="860991"/>
                      <a:pt x="0" y="784230"/>
                    </a:cubicBezTo>
                    <a:lnTo>
                      <a:pt x="0" y="138978"/>
                    </a:lnTo>
                    <a:cubicBezTo>
                      <a:pt x="0" y="62223"/>
                      <a:pt x="64505" y="0"/>
                      <a:pt x="144077" y="0"/>
                    </a:cubicBezTo>
                    <a:close/>
                  </a:path>
                </a:pathLst>
              </a:custGeom>
              <a:solidFill>
                <a:srgbClr val="FF9933">
                  <a:alpha val="60000"/>
                </a:srgbClr>
              </a:solidFill>
              <a:ln w="7700" cap="flat">
                <a:noFill/>
                <a:bevel/>
              </a:ln>
            </p:spPr>
          </p:sp>
          <p:sp>
            <p:nvSpPr>
              <p:cNvPr id="4455" name="Freeform 4454"/>
              <p:cNvSpPr/>
              <p:nvPr/>
            </p:nvSpPr>
            <p:spPr>
              <a:xfrm>
                <a:off x="6970540" y="3778142"/>
                <a:ext cx="682222" cy="657163"/>
              </a:xfrm>
              <a:custGeom>
                <a:avLst/>
                <a:gdLst/>
                <a:ahLst/>
                <a:cxnLst/>
                <a:rect l="0" t="0" r="0" b="0"/>
                <a:pathLst>
                  <a:path w="682222" h="657163">
                    <a:moveTo>
                      <a:pt x="102700" y="0"/>
                    </a:moveTo>
                    <a:lnTo>
                      <a:pt x="579521" y="0"/>
                    </a:lnTo>
                    <a:cubicBezTo>
                      <a:pt x="636241" y="0"/>
                      <a:pt x="682222" y="44291"/>
                      <a:pt x="682222" y="98928"/>
                    </a:cubicBezTo>
                    <a:lnTo>
                      <a:pt x="682222" y="558235"/>
                    </a:lnTo>
                    <a:cubicBezTo>
                      <a:pt x="682222" y="612871"/>
                      <a:pt x="636241" y="657163"/>
                      <a:pt x="579521" y="657163"/>
                    </a:cubicBezTo>
                    <a:lnTo>
                      <a:pt x="102700" y="657163"/>
                    </a:lnTo>
                    <a:cubicBezTo>
                      <a:pt x="45980" y="657163"/>
                      <a:pt x="0" y="612871"/>
                      <a:pt x="0" y="558235"/>
                    </a:cubicBezTo>
                    <a:lnTo>
                      <a:pt x="0" y="98928"/>
                    </a:lnTo>
                    <a:cubicBezTo>
                      <a:pt x="0" y="44291"/>
                      <a:pt x="45980" y="0"/>
                      <a:pt x="102700" y="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flat">
                <a:noFill/>
                <a:bevel/>
              </a:ln>
            </p:spPr>
          </p:sp>
          <p:sp>
            <p:nvSpPr>
              <p:cNvPr id="4456" name="Freeform 4455"/>
              <p:cNvSpPr/>
              <p:nvPr/>
            </p:nvSpPr>
            <p:spPr>
              <a:xfrm>
                <a:off x="6983660" y="3790779"/>
                <a:ext cx="655983" cy="631890"/>
              </a:xfrm>
              <a:custGeom>
                <a:avLst/>
                <a:gdLst/>
                <a:ahLst/>
                <a:cxnLst/>
                <a:rect l="0" t="0" r="0" b="0"/>
                <a:pathLst>
                  <a:path w="655983" h="631890">
                    <a:moveTo>
                      <a:pt x="98750" y="0"/>
                    </a:moveTo>
                    <a:lnTo>
                      <a:pt x="557232" y="0"/>
                    </a:lnTo>
                    <a:cubicBezTo>
                      <a:pt x="611770" y="0"/>
                      <a:pt x="655983" y="42588"/>
                      <a:pt x="655983" y="95123"/>
                    </a:cubicBezTo>
                    <a:lnTo>
                      <a:pt x="655983" y="536766"/>
                    </a:lnTo>
                    <a:cubicBezTo>
                      <a:pt x="655983" y="589302"/>
                      <a:pt x="611770" y="631890"/>
                      <a:pt x="557232" y="631890"/>
                    </a:cubicBezTo>
                    <a:lnTo>
                      <a:pt x="98750" y="631890"/>
                    </a:lnTo>
                    <a:cubicBezTo>
                      <a:pt x="44212" y="631890"/>
                      <a:pt x="0" y="589302"/>
                      <a:pt x="0" y="536766"/>
                    </a:cubicBezTo>
                    <a:lnTo>
                      <a:pt x="0" y="95123"/>
                    </a:lnTo>
                    <a:cubicBezTo>
                      <a:pt x="0" y="42588"/>
                      <a:pt x="44212" y="0"/>
                      <a:pt x="987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700" cap="flat">
                <a:noFill/>
                <a:bevel/>
              </a:ln>
            </p:spPr>
          </p:sp>
        </p:grpSp>
        <p:sp>
          <p:nvSpPr>
            <p:cNvPr id="1178" name="Text 1178"/>
            <p:cNvSpPr txBox="1"/>
            <p:nvPr/>
          </p:nvSpPr>
          <p:spPr>
            <a:xfrm>
              <a:off x="19875" y="248900"/>
              <a:ext cx="1940400" cy="338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560">
                  <a:solidFill>
                    <a:srgbClr val="303030"/>
                  </a:solidFill>
                  <a:latin typeface="Arial"/>
                </a:rPr>
                <a:t>Addition </a:t>
              </a:r>
              <a:r>
                <a:rPr sz="1560" smtClean="0">
                  <a:solidFill>
                    <a:srgbClr val="303030"/>
                  </a:solidFill>
                  <a:latin typeface="Arial"/>
                </a:rPr>
                <a:t>Worksheet</a:t>
              </a:r>
              <a:endParaRPr sz="1560" dirty="0">
                <a:solidFill>
                  <a:srgbClr val="303030"/>
                </a:solidFill>
                <a:latin typeface="Arial"/>
              </a:endParaRPr>
            </a:p>
          </p:txBody>
        </p:sp>
        <p:sp>
          <p:nvSpPr>
            <p:cNvPr id="1179" name="Text 1179"/>
            <p:cNvSpPr txBox="1"/>
            <p:nvPr/>
          </p:nvSpPr>
          <p:spPr>
            <a:xfrm>
              <a:off x="7276124" y="6301100"/>
              <a:ext cx="1663200" cy="3080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092">
                  <a:solidFill>
                    <a:srgbClr val="303030"/>
                  </a:solidFill>
                  <a:latin typeface="Arial"/>
                </a:rPr>
                <a:t>Name:</a:t>
              </a:r>
            </a:p>
          </p:txBody>
        </p:sp>
        <p:cxnSp>
          <p:nvCxnSpPr>
            <p:cNvPr id="4460" name="Line"/>
            <p:cNvCxnSpPr/>
            <p:nvPr/>
          </p:nvCxnSpPr>
          <p:spPr>
            <a:xfrm>
              <a:off x="8323325" y="6516700"/>
              <a:ext cx="800800" cy="0"/>
            </a:xfrm>
            <a:prstGeom prst="line">
              <a:avLst/>
            </a:prstGeom>
            <a:ln w="7700" cap="flat">
              <a:solidFill>
                <a:srgbClr val="6D6D6D"/>
              </a:solidFill>
              <a:bevel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2015-12-16T20:25:05Z</dcterms:created>
  <dcterms:modified xsi:type="dcterms:W3CDTF">2015-12-17T01:33:57Z</dcterms:modified>
</cp:coreProperties>
</file>